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301" r:id="rId5"/>
    <p:sldId id="303" r:id="rId6"/>
    <p:sldId id="302" r:id="rId7"/>
    <p:sldId id="264" r:id="rId8"/>
    <p:sldId id="265" r:id="rId9"/>
    <p:sldId id="266" r:id="rId10"/>
    <p:sldId id="300" r:id="rId11"/>
    <p:sldId id="270" r:id="rId12"/>
    <p:sldId id="312" r:id="rId13"/>
    <p:sldId id="317" r:id="rId14"/>
    <p:sldId id="318" r:id="rId15"/>
    <p:sldId id="319" r:id="rId16"/>
    <p:sldId id="320" r:id="rId17"/>
    <p:sldId id="272" r:id="rId18"/>
    <p:sldId id="273" r:id="rId19"/>
    <p:sldId id="297" r:id="rId20"/>
    <p:sldId id="321" r:id="rId21"/>
    <p:sldId id="323" r:id="rId22"/>
    <p:sldId id="306" r:id="rId23"/>
    <p:sldId id="307" r:id="rId24"/>
    <p:sldId id="308" r:id="rId25"/>
    <p:sldId id="309" r:id="rId26"/>
    <p:sldId id="275" r:id="rId27"/>
    <p:sldId id="292" r:id="rId28"/>
    <p:sldId id="293" r:id="rId29"/>
    <p:sldId id="276" r:id="rId30"/>
    <p:sldId id="310" r:id="rId31"/>
    <p:sldId id="277" r:id="rId32"/>
    <p:sldId id="295" r:id="rId33"/>
    <p:sldId id="298" r:id="rId34"/>
    <p:sldId id="299" r:id="rId35"/>
    <p:sldId id="278" r:id="rId36"/>
    <p:sldId id="279"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B7072C-225E-4027-9362-30EF9519BB6B}">
  <a:tblStyle styleId="{B1B7072C-225E-4027-9362-30EF9519BB6B}" styleName="Table_0">
    <a:wholeTbl>
      <a:tcTxStyle b="off" i="off">
        <a:schemeClr val="dk1"/>
      </a:tcTxStyle>
      <a:tcStyle>
        <a:tcBdr>
          <a:left>
            <a:ln w="12700" cap="flat" cmpd="sng">
              <a:solidFill>
                <a:schemeClr val="accent6"/>
              </a:solidFill>
              <a:prstDash val="solid"/>
              <a:round/>
              <a:headEnd type="none" w="med" len="med"/>
              <a:tailEnd type="none" w="med" len="med"/>
            </a:ln>
          </a:left>
          <a:right>
            <a:ln w="12700" cap="flat" cmpd="sng">
              <a:solidFill>
                <a:schemeClr val="accent6"/>
              </a:solidFill>
              <a:prstDash val="solid"/>
              <a:round/>
              <a:headEnd type="none" w="med" len="med"/>
              <a:tailEnd type="none" w="med" len="med"/>
            </a:ln>
          </a:right>
          <a:top>
            <a:ln w="12700" cap="flat" cmpd="sng">
              <a:solidFill>
                <a:schemeClr val="accent6"/>
              </a:solidFill>
              <a:prstDash val="solid"/>
              <a:round/>
              <a:headEnd type="none" w="med" len="med"/>
              <a:tailEnd type="none" w="med" len="med"/>
            </a:ln>
          </a:top>
          <a:bottom>
            <a:ln w="12700" cap="flat" cmpd="sng">
              <a:solidFill>
                <a:schemeClr val="accent6"/>
              </a:solidFill>
              <a:prstDash val="solid"/>
              <a:round/>
              <a:headEnd type="none" w="med" len="med"/>
              <a:tailEnd type="none" w="med" len="med"/>
            </a:ln>
          </a:bottom>
          <a:insideH>
            <a:ln w="12700" cap="flat" cmpd="sng">
              <a:solidFill>
                <a:schemeClr val="accent6"/>
              </a:solidFill>
              <a:prstDash val="solid"/>
              <a:round/>
              <a:headEnd type="none" w="med" len="med"/>
              <a:tailEnd type="none" w="med" len="med"/>
            </a:ln>
          </a:insideH>
          <a:insideV>
            <a:ln w="12700" cap="flat" cmpd="sng">
              <a:solidFill>
                <a:schemeClr val="accent6"/>
              </a:solidFill>
              <a:prstDash val="solid"/>
              <a:round/>
              <a:headEnd type="none" w="med" len="med"/>
              <a:tailEnd type="none" w="med" len="med"/>
            </a:ln>
          </a:insideV>
        </a:tcBdr>
        <a:fill>
          <a:solidFill>
            <a:srgbClr val="EFF9FE"/>
          </a:solidFill>
        </a:fill>
      </a:tcStyle>
    </a:wholeTbl>
    <a:band1H>
      <a:tcStyle>
        <a:tcBdr/>
        <a:fill>
          <a:solidFill>
            <a:srgbClr val="DEF3FC"/>
          </a:solidFill>
        </a:fill>
      </a:tcStyle>
    </a:band1H>
    <a:band1V>
      <a:tcStyle>
        <a:tcBdr/>
        <a:fill>
          <a:solidFill>
            <a:srgbClr val="DEF3FC"/>
          </a:solidFill>
        </a:fill>
      </a:tcStyle>
    </a:band1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med" len="med"/>
              <a:tailEnd type="none" w="med" len="med"/>
            </a:ln>
          </a:top>
        </a:tcBdr>
        <a:fill>
          <a:solidFill>
            <a:srgbClr val="EFF9FE"/>
          </a:solidFill>
        </a:fill>
      </a:tcStyle>
    </a:lastRow>
    <a:firstRow>
      <a:tcTxStyle b="on" i="off"/>
      <a:tcStyle>
        <a:tcBdr/>
        <a:fill>
          <a:solidFill>
            <a:srgbClr val="EFF9F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2" autoAdjust="0"/>
  </p:normalViewPr>
  <p:slideViewPr>
    <p:cSldViewPr snapToGrid="0">
      <p:cViewPr varScale="1">
        <p:scale>
          <a:sx n="83" d="100"/>
          <a:sy n="83" d="100"/>
        </p:scale>
        <p:origin x="658"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mbria"/>
              <a:buNone/>
              <a:defRPr sz="12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mbria"/>
              <a:buNone/>
              <a:defRPr sz="12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5" name="Shape 5"/>
          <p:cNvSpPr>
            <a:spLocks noGrp="1" noRot="1" noChangeAspect="1"/>
          </p:cNvSpPr>
          <p:nvPr>
            <p:ph type="sldImg" idx="3"/>
          </p:nvPr>
        </p:nvSpPr>
        <p:spPr>
          <a:xfrm>
            <a:off x="685800" y="1143000"/>
            <a:ext cx="5486399"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lstStyle>
            <a:lvl1pPr marL="0" marR="0" lvl="0"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1pPr>
            <a:lvl2pPr marL="457200" marR="0" lvl="1"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2pPr>
            <a:lvl3pPr marL="914400" marR="0" lvl="2"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3pPr>
            <a:lvl4pPr marL="1371600" marR="0" lvl="3"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4pPr>
            <a:lvl5pPr marL="1828800" marR="0" lvl="4"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5pPr>
            <a:lvl6pPr marL="2286000" marR="0" lvl="5"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6pPr>
            <a:lvl7pPr marL="2743200" marR="0" lvl="6"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7pPr>
            <a:lvl8pPr marL="3200400" marR="0" lvl="7"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8pPr>
            <a:lvl9pPr marL="3657600" marR="0" lvl="8" indent="76200" algn="l" rtl="0">
              <a:spcBef>
                <a:spcPts val="0"/>
              </a:spcBef>
              <a:buClr>
                <a:schemeClr val="dk1"/>
              </a:buClr>
              <a:buSzPct val="100000"/>
              <a:buFont typeface="Cambria"/>
              <a:buChar char="■"/>
              <a:defRPr sz="1200" b="0" i="0" u="none" strike="noStrike" cap="none">
                <a:solidFill>
                  <a:schemeClr val="dk1"/>
                </a:solidFill>
                <a:latin typeface="Cambria"/>
                <a:ea typeface="Cambria"/>
                <a:cs typeface="Cambria"/>
                <a:sym typeface="Cambria"/>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mbria"/>
              <a:buNone/>
              <a:defRPr sz="12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1200" b="0" i="0" u="none" strike="noStrike" cap="none">
                <a:solidFill>
                  <a:schemeClr val="dk1"/>
                </a:solidFill>
                <a:latin typeface="Cambria"/>
                <a:ea typeface="Cambria"/>
                <a:cs typeface="Cambria"/>
                <a:sym typeface="Cambria"/>
              </a:rPr>
              <a:t>‹#›</a:t>
            </a:fld>
            <a:endParaRPr lang="en-US" sz="12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765" name="Shape 7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66" name="Shape 8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2" name="Shape 872"/>
          <p:cNvSpPr txBox="1">
            <a:spLocks noGrp="1"/>
          </p:cNvSpPr>
          <p:nvPr>
            <p:ph type="body" idx="1"/>
          </p:nvPr>
        </p:nvSpPr>
        <p:spPr>
          <a:xfrm>
            <a:off x="685800" y="4400550"/>
            <a:ext cx="5486399" cy="30860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73" name="Shape 87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ac1a63ac_0_31:notes"/>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6" name="Google Shape;216;g3eac1a63ac_0_3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83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9d001a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9d001a7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5e9d001a7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37477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e9d001a7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e9d001a77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5e9d001a77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23465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85" name="Shape 8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85" name="Shape 8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302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91" name="Shape 8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97" name="Shape 8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fbcabfc05_0_8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Google Shape;296;g1fbcabfc05_0_83:notes"/>
          <p:cNvSpPr txBox="1">
            <a:spLocks noGrp="1"/>
          </p:cNvSpPr>
          <p:nvPr>
            <p:ph type="body" idx="1"/>
          </p:nvPr>
        </p:nvSpPr>
        <p:spPr>
          <a:xfrm>
            <a:off x="685800" y="4400550"/>
            <a:ext cx="54864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7" name="Google Shape;297;g1fbcabfc05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394184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771" name="Shape 7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905" name="Shape 9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910" name="Shape 9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778" name="Shape 7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799" name="Shape 7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948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685800" y="4400550"/>
            <a:ext cx="5486399" cy="3086098"/>
          </a:xfrm>
          <a:prstGeom prst="rect">
            <a:avLst/>
          </a:prstGeom>
        </p:spPr>
        <p:txBody>
          <a:bodyPr lIns="91425" tIns="91425" rIns="91425" bIns="91425" anchor="t" anchorCtr="0">
            <a:noAutofit/>
          </a:bodyPr>
          <a:lstStyle/>
          <a:p>
            <a:pPr lvl="0">
              <a:spcBef>
                <a:spcPts val="0"/>
              </a:spcBef>
              <a:buNone/>
            </a:pPr>
            <a:endParaRPr/>
          </a:p>
        </p:txBody>
      </p:sp>
      <p:sp>
        <p:nvSpPr>
          <p:cNvPr id="811" name="Shape 8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56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dirty="0">
              <a:solidFill>
                <a:schemeClr val="dk1"/>
              </a:solidFill>
              <a:latin typeface="Cambria"/>
              <a:ea typeface="Cambria"/>
              <a:cs typeface="Cambria"/>
              <a:sym typeface="Cambria"/>
            </a:endParaRPr>
          </a:p>
        </p:txBody>
      </p:sp>
      <p:sp>
        <p:nvSpPr>
          <p:cNvPr id="817" name="Shape 8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24" name="Shape 8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400550"/>
            <a:ext cx="5486399" cy="30860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30" name="Shape 8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685800" y="4400550"/>
            <a:ext cx="5486399" cy="30860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mbria"/>
              <a:buNone/>
            </a:pPr>
            <a:endParaRPr sz="1200" b="0" i="0" u="none" strike="noStrike" cap="none">
              <a:solidFill>
                <a:schemeClr val="dk1"/>
              </a:solidFill>
              <a:latin typeface="Cambria"/>
              <a:ea typeface="Cambria"/>
              <a:cs typeface="Cambria"/>
              <a:sym typeface="Cambria"/>
            </a:endParaRPr>
          </a:p>
        </p:txBody>
      </p:sp>
      <p:sp>
        <p:nvSpPr>
          <p:cNvPr id="854" name="Shape 8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grpSp>
        <p:nvGrpSpPr>
          <p:cNvPr id="79" name="Shape 79"/>
          <p:cNvGrpSpPr/>
          <p:nvPr/>
        </p:nvGrpSpPr>
        <p:grpSpPr>
          <a:xfrm rot="248467">
            <a:off x="223563" y="2575407"/>
            <a:ext cx="4688852" cy="2424835"/>
            <a:chOff x="-10068" y="2615721"/>
            <a:chExt cx="5488037" cy="2838132"/>
          </a:xfrm>
        </p:grpSpPr>
        <p:sp>
          <p:nvSpPr>
            <p:cNvPr id="80" name="Shape 80"/>
            <p:cNvSpPr/>
            <p:nvPr/>
          </p:nvSpPr>
          <p:spPr>
            <a:xfrm>
              <a:off x="-10068" y="2615721"/>
              <a:ext cx="5488037" cy="2838132"/>
            </a:xfrm>
            <a:custGeom>
              <a:avLst/>
              <a:gdLst/>
              <a:ahLst/>
              <a:cxnLst/>
              <a:rect l="0" t="0" r="0" b="0"/>
              <a:pathLst>
                <a:path w="120000" h="120000" extrusionOk="0">
                  <a:moveTo>
                    <a:pt x="119948" y="99408"/>
                  </a:moveTo>
                  <a:cubicBezTo>
                    <a:pt x="121191" y="70848"/>
                    <a:pt x="103316" y="62448"/>
                    <a:pt x="94821" y="76656"/>
                  </a:cubicBezTo>
                  <a:cubicBezTo>
                    <a:pt x="96166" y="69996"/>
                    <a:pt x="99690" y="54072"/>
                    <a:pt x="91284" y="41724"/>
                  </a:cubicBezTo>
                  <a:cubicBezTo>
                    <a:pt x="84313" y="31476"/>
                    <a:pt x="77074" y="38136"/>
                    <a:pt x="71961" y="43344"/>
                  </a:cubicBezTo>
                  <a:cubicBezTo>
                    <a:pt x="73050" y="38796"/>
                    <a:pt x="73306" y="28728"/>
                    <a:pt x="71794" y="23844"/>
                  </a:cubicBezTo>
                  <a:cubicBezTo>
                    <a:pt x="68924" y="13920"/>
                    <a:pt x="65810" y="10356"/>
                    <a:pt x="60941" y="9708"/>
                  </a:cubicBezTo>
                  <a:cubicBezTo>
                    <a:pt x="55060" y="8892"/>
                    <a:pt x="51357" y="13608"/>
                    <a:pt x="48499" y="20748"/>
                  </a:cubicBezTo>
                  <a:cubicBezTo>
                    <a:pt x="48320" y="13608"/>
                    <a:pt x="47154" y="3204"/>
                    <a:pt x="40773" y="1092"/>
                  </a:cubicBezTo>
                  <a:cubicBezTo>
                    <a:pt x="28074" y="-3132"/>
                    <a:pt x="25550" y="14412"/>
                    <a:pt x="25550" y="14412"/>
                  </a:cubicBezTo>
                  <a:cubicBezTo>
                    <a:pt x="21770" y="-5568"/>
                    <a:pt x="3946" y="-3300"/>
                    <a:pt x="0" y="12288"/>
                  </a:cubicBezTo>
                  <a:lnTo>
                    <a:pt x="0" y="84780"/>
                  </a:lnTo>
                  <a:cubicBezTo>
                    <a:pt x="18297" y="102732"/>
                    <a:pt x="43233" y="98712"/>
                    <a:pt x="109800" y="120000"/>
                  </a:cubicBezTo>
                  <a:cubicBezTo>
                    <a:pt x="109800" y="120000"/>
                    <a:pt x="118244" y="120924"/>
                    <a:pt x="119948" y="99408"/>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1" name="Shape 81"/>
            <p:cNvSpPr/>
            <p:nvPr/>
          </p:nvSpPr>
          <p:spPr>
            <a:xfrm>
              <a:off x="5049971" y="4978660"/>
              <a:ext cx="133444" cy="69977"/>
            </a:xfrm>
            <a:custGeom>
              <a:avLst/>
              <a:gdLst/>
              <a:ahLst/>
              <a:cxnLst/>
              <a:rect l="0" t="0" r="0" b="0"/>
              <a:pathLst>
                <a:path w="120000" h="120000" extrusionOk="0">
                  <a:moveTo>
                    <a:pt x="13714" y="0"/>
                  </a:moveTo>
                  <a:cubicBezTo>
                    <a:pt x="13714" y="0"/>
                    <a:pt x="6857" y="13333"/>
                    <a:pt x="0" y="33333"/>
                  </a:cubicBezTo>
                  <a:cubicBezTo>
                    <a:pt x="75428" y="113333"/>
                    <a:pt x="92571" y="113333"/>
                    <a:pt x="120000" y="13333"/>
                  </a:cubicBezTo>
                  <a:cubicBezTo>
                    <a:pt x="68571" y="120000"/>
                    <a:pt x="13714" y="0"/>
                    <a:pt x="13714" y="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2" name="Shape 82"/>
            <p:cNvSpPr/>
            <p:nvPr/>
          </p:nvSpPr>
          <p:spPr>
            <a:xfrm>
              <a:off x="2504766" y="2944450"/>
              <a:ext cx="84623" cy="96015"/>
            </a:xfrm>
            <a:custGeom>
              <a:avLst/>
              <a:gdLst/>
              <a:ahLst/>
              <a:cxnLst/>
              <a:rect l="0" t="0" r="0" b="0"/>
              <a:pathLst>
                <a:path w="120000" h="120000" extrusionOk="0">
                  <a:moveTo>
                    <a:pt x="21818" y="0"/>
                  </a:moveTo>
                  <a:cubicBezTo>
                    <a:pt x="21818" y="0"/>
                    <a:pt x="0" y="96000"/>
                    <a:pt x="98181" y="120000"/>
                  </a:cubicBezTo>
                  <a:cubicBezTo>
                    <a:pt x="120000" y="43200"/>
                    <a:pt x="21818" y="0"/>
                    <a:pt x="21818" y="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3" name="Shape 83"/>
            <p:cNvSpPr/>
            <p:nvPr/>
          </p:nvSpPr>
          <p:spPr>
            <a:xfrm>
              <a:off x="2304599" y="3125088"/>
              <a:ext cx="100897" cy="81368"/>
            </a:xfrm>
            <a:custGeom>
              <a:avLst/>
              <a:gdLst/>
              <a:ahLst/>
              <a:cxnLst/>
              <a:rect l="0" t="0" r="0" b="0"/>
              <a:pathLst>
                <a:path w="120000" h="120000" extrusionOk="0">
                  <a:moveTo>
                    <a:pt x="0" y="11428"/>
                  </a:moveTo>
                  <a:cubicBezTo>
                    <a:pt x="0" y="11428"/>
                    <a:pt x="36923" y="120000"/>
                    <a:pt x="120000" y="85714"/>
                  </a:cubicBezTo>
                  <a:cubicBezTo>
                    <a:pt x="87692" y="0"/>
                    <a:pt x="0" y="11428"/>
                    <a:pt x="0" y="11428"/>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4" name="Shape 84"/>
            <p:cNvSpPr/>
            <p:nvPr/>
          </p:nvSpPr>
          <p:spPr>
            <a:xfrm>
              <a:off x="2459199" y="3294332"/>
              <a:ext cx="107405" cy="89505"/>
            </a:xfrm>
            <a:custGeom>
              <a:avLst/>
              <a:gdLst/>
              <a:ahLst/>
              <a:cxnLst/>
              <a:rect l="0" t="0" r="0" b="0"/>
              <a:pathLst>
                <a:path w="120000" h="120000" extrusionOk="0">
                  <a:moveTo>
                    <a:pt x="0" y="36521"/>
                  </a:moveTo>
                  <a:cubicBezTo>
                    <a:pt x="0" y="36521"/>
                    <a:pt x="51428" y="120000"/>
                    <a:pt x="119999" y="62608"/>
                  </a:cubicBezTo>
                  <a:cubicBezTo>
                    <a:pt x="85714" y="0"/>
                    <a:pt x="0" y="36521"/>
                    <a:pt x="0" y="36521"/>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5" name="Shape 85"/>
            <p:cNvSpPr/>
            <p:nvPr/>
          </p:nvSpPr>
          <p:spPr>
            <a:xfrm>
              <a:off x="2005163" y="3133224"/>
              <a:ext cx="115543" cy="87878"/>
            </a:xfrm>
            <a:custGeom>
              <a:avLst/>
              <a:gdLst/>
              <a:ahLst/>
              <a:cxnLst/>
              <a:rect l="0" t="0" r="0" b="0"/>
              <a:pathLst>
                <a:path w="120000" h="120000" extrusionOk="0">
                  <a:moveTo>
                    <a:pt x="0" y="52173"/>
                  </a:moveTo>
                  <a:cubicBezTo>
                    <a:pt x="0" y="52173"/>
                    <a:pt x="64000" y="120000"/>
                    <a:pt x="120000" y="52173"/>
                  </a:cubicBezTo>
                  <a:cubicBezTo>
                    <a:pt x="68000" y="0"/>
                    <a:pt x="0" y="52173"/>
                    <a:pt x="0" y="52173"/>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6" name="Shape 86"/>
            <p:cNvSpPr/>
            <p:nvPr/>
          </p:nvSpPr>
          <p:spPr>
            <a:xfrm>
              <a:off x="1759430" y="2687325"/>
              <a:ext cx="92760" cy="115543"/>
            </a:xfrm>
            <a:custGeom>
              <a:avLst/>
              <a:gdLst/>
              <a:ahLst/>
              <a:cxnLst/>
              <a:rect l="0" t="0" r="0" b="0"/>
              <a:pathLst>
                <a:path w="120000" h="120000" extrusionOk="0">
                  <a:moveTo>
                    <a:pt x="65000" y="120000"/>
                  </a:moveTo>
                  <a:cubicBezTo>
                    <a:pt x="120000" y="72000"/>
                    <a:pt x="70000" y="0"/>
                    <a:pt x="70000" y="0"/>
                  </a:cubicBezTo>
                  <a:cubicBezTo>
                    <a:pt x="70000" y="0"/>
                    <a:pt x="0" y="64000"/>
                    <a:pt x="65000" y="12000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7" name="Shape 87"/>
            <p:cNvSpPr/>
            <p:nvPr/>
          </p:nvSpPr>
          <p:spPr>
            <a:xfrm>
              <a:off x="3012505" y="3522166"/>
              <a:ext cx="92760" cy="73232"/>
            </a:xfrm>
            <a:custGeom>
              <a:avLst/>
              <a:gdLst/>
              <a:ahLst/>
              <a:cxnLst/>
              <a:rect l="0" t="0" r="0" b="0"/>
              <a:pathLst>
                <a:path w="120000" h="120000" extrusionOk="0">
                  <a:moveTo>
                    <a:pt x="0" y="18947"/>
                  </a:moveTo>
                  <a:cubicBezTo>
                    <a:pt x="20000" y="120000"/>
                    <a:pt x="120000" y="120000"/>
                    <a:pt x="120000" y="120000"/>
                  </a:cubicBezTo>
                  <a:cubicBezTo>
                    <a:pt x="120000" y="120000"/>
                    <a:pt x="95000" y="0"/>
                    <a:pt x="0" y="18947"/>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8" name="Shape 88"/>
            <p:cNvSpPr/>
            <p:nvPr/>
          </p:nvSpPr>
          <p:spPr>
            <a:xfrm>
              <a:off x="3074343" y="3401739"/>
              <a:ext cx="107405" cy="89505"/>
            </a:xfrm>
            <a:custGeom>
              <a:avLst/>
              <a:gdLst/>
              <a:ahLst/>
              <a:cxnLst/>
              <a:rect l="0" t="0" r="0" b="0"/>
              <a:pathLst>
                <a:path w="120000" h="120000" extrusionOk="0">
                  <a:moveTo>
                    <a:pt x="0" y="57391"/>
                  </a:moveTo>
                  <a:cubicBezTo>
                    <a:pt x="42857" y="120000"/>
                    <a:pt x="119999" y="83478"/>
                    <a:pt x="119999" y="83478"/>
                  </a:cubicBezTo>
                  <a:cubicBezTo>
                    <a:pt x="119999" y="83478"/>
                    <a:pt x="64285" y="0"/>
                    <a:pt x="0" y="57391"/>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89" name="Shape 89"/>
            <p:cNvSpPr/>
            <p:nvPr/>
          </p:nvSpPr>
          <p:spPr>
            <a:xfrm>
              <a:off x="4107725" y="4332596"/>
              <a:ext cx="84623" cy="81368"/>
            </a:xfrm>
            <a:custGeom>
              <a:avLst/>
              <a:gdLst/>
              <a:ahLst/>
              <a:cxnLst/>
              <a:rect l="0" t="0" r="0" b="0"/>
              <a:pathLst>
                <a:path w="120000" h="120000" extrusionOk="0">
                  <a:moveTo>
                    <a:pt x="0" y="17142"/>
                  </a:moveTo>
                  <a:cubicBezTo>
                    <a:pt x="10909" y="108571"/>
                    <a:pt x="120000" y="120000"/>
                    <a:pt x="120000" y="120000"/>
                  </a:cubicBezTo>
                  <a:cubicBezTo>
                    <a:pt x="120000" y="120000"/>
                    <a:pt x="103636" y="0"/>
                    <a:pt x="0" y="17142"/>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0" name="Shape 90"/>
            <p:cNvSpPr/>
            <p:nvPr/>
          </p:nvSpPr>
          <p:spPr>
            <a:xfrm>
              <a:off x="4177701" y="4225189"/>
              <a:ext cx="102523" cy="84623"/>
            </a:xfrm>
            <a:custGeom>
              <a:avLst/>
              <a:gdLst/>
              <a:ahLst/>
              <a:cxnLst/>
              <a:rect l="0" t="0" r="0" b="0"/>
              <a:pathLst>
                <a:path w="120000" h="120000" extrusionOk="0">
                  <a:moveTo>
                    <a:pt x="0" y="49090"/>
                  </a:moveTo>
                  <a:cubicBezTo>
                    <a:pt x="40000" y="120000"/>
                    <a:pt x="120000" y="87272"/>
                    <a:pt x="120000" y="87272"/>
                  </a:cubicBezTo>
                  <a:cubicBezTo>
                    <a:pt x="120000" y="87272"/>
                    <a:pt x="71111" y="0"/>
                    <a:pt x="0" y="4909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1" name="Shape 91"/>
            <p:cNvSpPr/>
            <p:nvPr/>
          </p:nvSpPr>
          <p:spPr>
            <a:xfrm>
              <a:off x="3450267" y="3751625"/>
              <a:ext cx="76486" cy="81368"/>
            </a:xfrm>
            <a:custGeom>
              <a:avLst/>
              <a:gdLst/>
              <a:ahLst/>
              <a:cxnLst/>
              <a:rect l="0" t="0" r="0" b="0"/>
              <a:pathLst>
                <a:path w="120000" h="120000" extrusionOk="0">
                  <a:moveTo>
                    <a:pt x="0" y="0"/>
                  </a:moveTo>
                  <a:cubicBezTo>
                    <a:pt x="0" y="0"/>
                    <a:pt x="6000" y="114285"/>
                    <a:pt x="120000" y="120000"/>
                  </a:cubicBezTo>
                  <a:cubicBezTo>
                    <a:pt x="114000" y="28571"/>
                    <a:pt x="0" y="0"/>
                    <a:pt x="0" y="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2" name="Shape 92"/>
            <p:cNvSpPr/>
            <p:nvPr/>
          </p:nvSpPr>
          <p:spPr>
            <a:xfrm>
              <a:off x="3731801" y="3706057"/>
              <a:ext cx="84623" cy="104151"/>
            </a:xfrm>
            <a:custGeom>
              <a:avLst/>
              <a:gdLst/>
              <a:ahLst/>
              <a:cxnLst/>
              <a:rect l="0" t="0" r="0" b="0"/>
              <a:pathLst>
                <a:path w="120000" h="120000" extrusionOk="0">
                  <a:moveTo>
                    <a:pt x="27272" y="0"/>
                  </a:moveTo>
                  <a:cubicBezTo>
                    <a:pt x="27272" y="0"/>
                    <a:pt x="0" y="88888"/>
                    <a:pt x="92727" y="120000"/>
                  </a:cubicBezTo>
                  <a:cubicBezTo>
                    <a:pt x="120000" y="48888"/>
                    <a:pt x="27272" y="0"/>
                    <a:pt x="27272" y="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3" name="Shape 93"/>
            <p:cNvSpPr/>
            <p:nvPr/>
          </p:nvSpPr>
          <p:spPr>
            <a:xfrm>
              <a:off x="3899421" y="3559594"/>
              <a:ext cx="89505" cy="109033"/>
            </a:xfrm>
            <a:custGeom>
              <a:avLst/>
              <a:gdLst/>
              <a:ahLst/>
              <a:cxnLst/>
              <a:rect l="0" t="0" r="0" b="0"/>
              <a:pathLst>
                <a:path w="120000" h="120000" extrusionOk="0">
                  <a:moveTo>
                    <a:pt x="52173" y="119999"/>
                  </a:moveTo>
                  <a:cubicBezTo>
                    <a:pt x="120000" y="81428"/>
                    <a:pt x="88695" y="0"/>
                    <a:pt x="88695" y="0"/>
                  </a:cubicBezTo>
                  <a:cubicBezTo>
                    <a:pt x="88695" y="0"/>
                    <a:pt x="0" y="47142"/>
                    <a:pt x="52173" y="119999"/>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4" name="Shape 94"/>
            <p:cNvSpPr/>
            <p:nvPr/>
          </p:nvSpPr>
          <p:spPr>
            <a:xfrm>
              <a:off x="4215130" y="3971319"/>
              <a:ext cx="104151" cy="89505"/>
            </a:xfrm>
            <a:custGeom>
              <a:avLst/>
              <a:gdLst/>
              <a:ahLst/>
              <a:cxnLst/>
              <a:rect l="0" t="0" r="0" b="0"/>
              <a:pathLst>
                <a:path w="120000" h="120000" extrusionOk="0">
                  <a:moveTo>
                    <a:pt x="0" y="88695"/>
                  </a:moveTo>
                  <a:cubicBezTo>
                    <a:pt x="66666" y="120000"/>
                    <a:pt x="120000" y="41739"/>
                    <a:pt x="120000" y="41739"/>
                  </a:cubicBezTo>
                  <a:cubicBezTo>
                    <a:pt x="120000" y="41739"/>
                    <a:pt x="40000" y="0"/>
                    <a:pt x="0" y="88695"/>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5" name="Shape 95"/>
            <p:cNvSpPr/>
            <p:nvPr/>
          </p:nvSpPr>
          <p:spPr>
            <a:xfrm>
              <a:off x="4700087" y="4413964"/>
              <a:ext cx="91133" cy="107405"/>
            </a:xfrm>
            <a:custGeom>
              <a:avLst/>
              <a:gdLst/>
              <a:ahLst/>
              <a:cxnLst/>
              <a:rect l="0" t="0" r="0" b="0"/>
              <a:pathLst>
                <a:path w="120000" h="120000" extrusionOk="0">
                  <a:moveTo>
                    <a:pt x="65000" y="119999"/>
                  </a:moveTo>
                  <a:cubicBezTo>
                    <a:pt x="120000" y="68571"/>
                    <a:pt x="60000" y="0"/>
                    <a:pt x="60000" y="0"/>
                  </a:cubicBezTo>
                  <a:cubicBezTo>
                    <a:pt x="60000" y="0"/>
                    <a:pt x="0" y="64285"/>
                    <a:pt x="65000" y="119999"/>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6" name="Shape 96"/>
            <p:cNvSpPr/>
            <p:nvPr/>
          </p:nvSpPr>
          <p:spPr>
            <a:xfrm>
              <a:off x="4573151" y="4425355"/>
              <a:ext cx="84623" cy="99269"/>
            </a:xfrm>
            <a:custGeom>
              <a:avLst/>
              <a:gdLst/>
              <a:ahLst/>
              <a:cxnLst/>
              <a:rect l="0" t="0" r="0" b="0"/>
              <a:pathLst>
                <a:path w="120000" h="120000" extrusionOk="0">
                  <a:moveTo>
                    <a:pt x="27272" y="0"/>
                  </a:moveTo>
                  <a:cubicBezTo>
                    <a:pt x="27272" y="0"/>
                    <a:pt x="0" y="92307"/>
                    <a:pt x="98181" y="120000"/>
                  </a:cubicBezTo>
                  <a:cubicBezTo>
                    <a:pt x="120000" y="50769"/>
                    <a:pt x="27272" y="0"/>
                    <a:pt x="27272" y="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7" name="Shape 97"/>
            <p:cNvSpPr/>
            <p:nvPr/>
          </p:nvSpPr>
          <p:spPr>
            <a:xfrm>
              <a:off x="5111812" y="4591346"/>
              <a:ext cx="76486" cy="84623"/>
            </a:xfrm>
            <a:custGeom>
              <a:avLst/>
              <a:gdLst/>
              <a:ahLst/>
              <a:cxnLst/>
              <a:rect l="0" t="0" r="0" b="0"/>
              <a:pathLst>
                <a:path w="120000" h="120000" extrusionOk="0">
                  <a:moveTo>
                    <a:pt x="6000" y="120000"/>
                  </a:moveTo>
                  <a:cubicBezTo>
                    <a:pt x="102000" y="109090"/>
                    <a:pt x="120000" y="0"/>
                    <a:pt x="120000" y="0"/>
                  </a:cubicBezTo>
                  <a:cubicBezTo>
                    <a:pt x="120000" y="0"/>
                    <a:pt x="0" y="16363"/>
                    <a:pt x="6000" y="12000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8" name="Shape 98"/>
            <p:cNvSpPr/>
            <p:nvPr/>
          </p:nvSpPr>
          <p:spPr>
            <a:xfrm>
              <a:off x="5176907" y="4698753"/>
              <a:ext cx="99269" cy="79741"/>
            </a:xfrm>
            <a:custGeom>
              <a:avLst/>
              <a:gdLst/>
              <a:ahLst/>
              <a:cxnLst/>
              <a:rect l="0" t="0" r="0" b="0"/>
              <a:pathLst>
                <a:path w="120000" h="120000" extrusionOk="0">
                  <a:moveTo>
                    <a:pt x="0" y="97142"/>
                  </a:moveTo>
                  <a:cubicBezTo>
                    <a:pt x="69230" y="120000"/>
                    <a:pt x="120000" y="28571"/>
                    <a:pt x="120000" y="28571"/>
                  </a:cubicBezTo>
                  <a:cubicBezTo>
                    <a:pt x="120000" y="28571"/>
                    <a:pt x="27692" y="0"/>
                    <a:pt x="0" y="97142"/>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99" name="Shape 99"/>
            <p:cNvSpPr/>
            <p:nvPr/>
          </p:nvSpPr>
          <p:spPr>
            <a:xfrm>
              <a:off x="4353457" y="4591346"/>
              <a:ext cx="96015" cy="71604"/>
            </a:xfrm>
            <a:custGeom>
              <a:avLst/>
              <a:gdLst/>
              <a:ahLst/>
              <a:cxnLst/>
              <a:rect l="0" t="0" r="0" b="0"/>
              <a:pathLst>
                <a:path w="120000" h="120000" extrusionOk="0">
                  <a:moveTo>
                    <a:pt x="0" y="0"/>
                  </a:moveTo>
                  <a:cubicBezTo>
                    <a:pt x="0" y="0"/>
                    <a:pt x="33600" y="120000"/>
                    <a:pt x="120000" y="101052"/>
                  </a:cubicBezTo>
                  <a:cubicBezTo>
                    <a:pt x="100800" y="0"/>
                    <a:pt x="0" y="0"/>
                    <a:pt x="0" y="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0" name="Shape 100"/>
            <p:cNvSpPr/>
            <p:nvPr/>
          </p:nvSpPr>
          <p:spPr>
            <a:xfrm>
              <a:off x="3001113" y="3033955"/>
              <a:ext cx="87878" cy="73232"/>
            </a:xfrm>
            <a:custGeom>
              <a:avLst/>
              <a:gdLst/>
              <a:ahLst/>
              <a:cxnLst/>
              <a:rect l="0" t="0" r="0" b="0"/>
              <a:pathLst>
                <a:path w="120000" h="120000" extrusionOk="0">
                  <a:moveTo>
                    <a:pt x="0" y="94736"/>
                  </a:moveTo>
                  <a:cubicBezTo>
                    <a:pt x="73043" y="120000"/>
                    <a:pt x="120000" y="18947"/>
                    <a:pt x="120000" y="18947"/>
                  </a:cubicBezTo>
                  <a:cubicBezTo>
                    <a:pt x="120000" y="18947"/>
                    <a:pt x="31304" y="0"/>
                    <a:pt x="0" y="94736"/>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1" name="Shape 101"/>
            <p:cNvSpPr/>
            <p:nvPr/>
          </p:nvSpPr>
          <p:spPr>
            <a:xfrm>
              <a:off x="2800947" y="2924921"/>
              <a:ext cx="73232" cy="92760"/>
            </a:xfrm>
            <a:custGeom>
              <a:avLst/>
              <a:gdLst/>
              <a:ahLst/>
              <a:cxnLst/>
              <a:rect l="0" t="0" r="0" b="0"/>
              <a:pathLst>
                <a:path w="120000" h="120000" extrusionOk="0">
                  <a:moveTo>
                    <a:pt x="37894" y="120000"/>
                  </a:moveTo>
                  <a:cubicBezTo>
                    <a:pt x="120000" y="90000"/>
                    <a:pt x="94736" y="0"/>
                    <a:pt x="94736" y="0"/>
                  </a:cubicBezTo>
                  <a:cubicBezTo>
                    <a:pt x="94736" y="0"/>
                    <a:pt x="0" y="40000"/>
                    <a:pt x="37894" y="120000"/>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2" name="Shape 102"/>
            <p:cNvSpPr/>
            <p:nvPr/>
          </p:nvSpPr>
          <p:spPr>
            <a:xfrm>
              <a:off x="94629" y="3009542"/>
              <a:ext cx="118797" cy="100897"/>
            </a:xfrm>
            <a:custGeom>
              <a:avLst/>
              <a:gdLst/>
              <a:ahLst/>
              <a:cxnLst/>
              <a:rect l="0" t="0" r="0" b="0"/>
              <a:pathLst>
                <a:path w="120000" h="120000" extrusionOk="0">
                  <a:moveTo>
                    <a:pt x="0" y="87692"/>
                  </a:moveTo>
                  <a:cubicBezTo>
                    <a:pt x="81290" y="120000"/>
                    <a:pt x="120000" y="13846"/>
                    <a:pt x="120000" y="13846"/>
                  </a:cubicBezTo>
                  <a:cubicBezTo>
                    <a:pt x="120000" y="13846"/>
                    <a:pt x="27096" y="0"/>
                    <a:pt x="0" y="87692"/>
                  </a:cubicBezTo>
                  <a:close/>
                </a:path>
              </a:pathLst>
            </a:custGeom>
            <a:solidFill>
              <a:srgbClr val="CF6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3" name="Shape 103"/>
            <p:cNvSpPr/>
            <p:nvPr/>
          </p:nvSpPr>
          <p:spPr>
            <a:xfrm>
              <a:off x="3765976" y="3956673"/>
              <a:ext cx="460546" cy="476817"/>
            </a:xfrm>
            <a:custGeom>
              <a:avLst/>
              <a:gdLst/>
              <a:ahLst/>
              <a:cxnLst/>
              <a:rect l="0" t="0" r="0" b="0"/>
              <a:pathLst>
                <a:path w="120000" h="120000" extrusionOk="0">
                  <a:moveTo>
                    <a:pt x="91000" y="103548"/>
                  </a:moveTo>
                  <a:cubicBezTo>
                    <a:pt x="108000" y="96774"/>
                    <a:pt x="120000" y="80322"/>
                    <a:pt x="106000" y="60967"/>
                  </a:cubicBezTo>
                  <a:cubicBezTo>
                    <a:pt x="97000" y="49354"/>
                    <a:pt x="78000" y="58064"/>
                    <a:pt x="78000" y="58064"/>
                  </a:cubicBezTo>
                  <a:cubicBezTo>
                    <a:pt x="78000" y="58064"/>
                    <a:pt x="89000" y="46451"/>
                    <a:pt x="80000" y="33870"/>
                  </a:cubicBezTo>
                  <a:cubicBezTo>
                    <a:pt x="70000" y="20322"/>
                    <a:pt x="53000" y="28064"/>
                    <a:pt x="40000" y="43548"/>
                  </a:cubicBezTo>
                  <a:cubicBezTo>
                    <a:pt x="56000" y="26129"/>
                    <a:pt x="45000" y="2903"/>
                    <a:pt x="28000" y="1935"/>
                  </a:cubicBezTo>
                  <a:cubicBezTo>
                    <a:pt x="11000" y="0"/>
                    <a:pt x="0" y="19354"/>
                    <a:pt x="5000" y="23225"/>
                  </a:cubicBezTo>
                  <a:cubicBezTo>
                    <a:pt x="8000" y="19354"/>
                    <a:pt x="11000" y="2903"/>
                    <a:pt x="33000" y="9677"/>
                  </a:cubicBezTo>
                  <a:cubicBezTo>
                    <a:pt x="52000" y="17419"/>
                    <a:pt x="34000" y="51290"/>
                    <a:pt x="34000" y="51290"/>
                  </a:cubicBezTo>
                  <a:cubicBezTo>
                    <a:pt x="34000" y="51290"/>
                    <a:pt x="58000" y="27096"/>
                    <a:pt x="73000" y="36774"/>
                  </a:cubicBezTo>
                  <a:cubicBezTo>
                    <a:pt x="82000" y="44516"/>
                    <a:pt x="72000" y="64838"/>
                    <a:pt x="72000" y="64838"/>
                  </a:cubicBezTo>
                  <a:cubicBezTo>
                    <a:pt x="72000" y="64838"/>
                    <a:pt x="94000" y="54193"/>
                    <a:pt x="103000" y="65806"/>
                  </a:cubicBezTo>
                  <a:cubicBezTo>
                    <a:pt x="119000" y="85161"/>
                    <a:pt x="81000" y="106451"/>
                    <a:pt x="81000" y="106451"/>
                  </a:cubicBezTo>
                  <a:cubicBezTo>
                    <a:pt x="81000" y="106451"/>
                    <a:pt x="108000" y="108387"/>
                    <a:pt x="119000" y="120000"/>
                  </a:cubicBezTo>
                  <a:cubicBezTo>
                    <a:pt x="116000" y="107419"/>
                    <a:pt x="106000" y="105483"/>
                    <a:pt x="91000" y="103548"/>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4" name="Shape 104"/>
            <p:cNvSpPr/>
            <p:nvPr/>
          </p:nvSpPr>
          <p:spPr>
            <a:xfrm>
              <a:off x="3381917" y="3474971"/>
              <a:ext cx="1021986" cy="831586"/>
            </a:xfrm>
            <a:custGeom>
              <a:avLst/>
              <a:gdLst/>
              <a:ahLst/>
              <a:cxnLst/>
              <a:rect l="0" t="0" r="0" b="0"/>
              <a:pathLst>
                <a:path w="120000" h="120000" extrusionOk="0">
                  <a:moveTo>
                    <a:pt x="110526" y="101666"/>
                  </a:moveTo>
                  <a:cubicBezTo>
                    <a:pt x="110526" y="101666"/>
                    <a:pt x="120000" y="95555"/>
                    <a:pt x="115488" y="85555"/>
                  </a:cubicBezTo>
                  <a:cubicBezTo>
                    <a:pt x="111879" y="75555"/>
                    <a:pt x="102857" y="76666"/>
                    <a:pt x="102857" y="76666"/>
                  </a:cubicBezTo>
                  <a:cubicBezTo>
                    <a:pt x="102857" y="76666"/>
                    <a:pt x="110526" y="66111"/>
                    <a:pt x="105563" y="54444"/>
                  </a:cubicBezTo>
                  <a:cubicBezTo>
                    <a:pt x="101503" y="43333"/>
                    <a:pt x="82556" y="43333"/>
                    <a:pt x="82556" y="43333"/>
                  </a:cubicBezTo>
                  <a:cubicBezTo>
                    <a:pt x="82556" y="43333"/>
                    <a:pt x="90225" y="35000"/>
                    <a:pt x="82556" y="22222"/>
                  </a:cubicBezTo>
                  <a:cubicBezTo>
                    <a:pt x="75338" y="9444"/>
                    <a:pt x="57744" y="27222"/>
                    <a:pt x="57744" y="27222"/>
                  </a:cubicBezTo>
                  <a:cubicBezTo>
                    <a:pt x="57744" y="27222"/>
                    <a:pt x="61804" y="7777"/>
                    <a:pt x="56390" y="5000"/>
                  </a:cubicBezTo>
                  <a:cubicBezTo>
                    <a:pt x="47368" y="0"/>
                    <a:pt x="44210" y="11666"/>
                    <a:pt x="44210" y="11666"/>
                  </a:cubicBezTo>
                  <a:cubicBezTo>
                    <a:pt x="44210" y="11666"/>
                    <a:pt x="40601" y="1111"/>
                    <a:pt x="33383" y="3888"/>
                  </a:cubicBezTo>
                  <a:cubicBezTo>
                    <a:pt x="27518" y="5555"/>
                    <a:pt x="25714" y="25000"/>
                    <a:pt x="25714" y="25000"/>
                  </a:cubicBezTo>
                  <a:cubicBezTo>
                    <a:pt x="25714" y="25000"/>
                    <a:pt x="19849" y="7777"/>
                    <a:pt x="9924" y="11666"/>
                  </a:cubicBezTo>
                  <a:cubicBezTo>
                    <a:pt x="0" y="16666"/>
                    <a:pt x="7218" y="33888"/>
                    <a:pt x="7218" y="33888"/>
                  </a:cubicBezTo>
                  <a:cubicBezTo>
                    <a:pt x="7218" y="33888"/>
                    <a:pt x="6766" y="17222"/>
                    <a:pt x="12180" y="15000"/>
                  </a:cubicBezTo>
                  <a:cubicBezTo>
                    <a:pt x="17593" y="13333"/>
                    <a:pt x="27067" y="33888"/>
                    <a:pt x="27067" y="33888"/>
                  </a:cubicBezTo>
                  <a:cubicBezTo>
                    <a:pt x="27067" y="33888"/>
                    <a:pt x="29323" y="13888"/>
                    <a:pt x="34736" y="10555"/>
                  </a:cubicBezTo>
                  <a:cubicBezTo>
                    <a:pt x="40601" y="6666"/>
                    <a:pt x="45112" y="22777"/>
                    <a:pt x="45112" y="22777"/>
                  </a:cubicBezTo>
                  <a:cubicBezTo>
                    <a:pt x="45112" y="22777"/>
                    <a:pt x="46015" y="7777"/>
                    <a:pt x="53684" y="9444"/>
                  </a:cubicBezTo>
                  <a:cubicBezTo>
                    <a:pt x="56390" y="10000"/>
                    <a:pt x="55037" y="34444"/>
                    <a:pt x="55037" y="34444"/>
                  </a:cubicBezTo>
                  <a:cubicBezTo>
                    <a:pt x="55037" y="34444"/>
                    <a:pt x="73082" y="15000"/>
                    <a:pt x="79849" y="26666"/>
                  </a:cubicBezTo>
                  <a:cubicBezTo>
                    <a:pt x="86616" y="38333"/>
                    <a:pt x="77142" y="46666"/>
                    <a:pt x="77142" y="46666"/>
                  </a:cubicBezTo>
                  <a:cubicBezTo>
                    <a:pt x="77142" y="46666"/>
                    <a:pt x="97894" y="48888"/>
                    <a:pt x="102857" y="59444"/>
                  </a:cubicBezTo>
                  <a:cubicBezTo>
                    <a:pt x="107819" y="68888"/>
                    <a:pt x="94736" y="80000"/>
                    <a:pt x="94736" y="80000"/>
                  </a:cubicBezTo>
                  <a:cubicBezTo>
                    <a:pt x="94736" y="80000"/>
                    <a:pt x="109624" y="79444"/>
                    <a:pt x="112330" y="87222"/>
                  </a:cubicBezTo>
                  <a:cubicBezTo>
                    <a:pt x="114586" y="95000"/>
                    <a:pt x="105112" y="102222"/>
                    <a:pt x="105112" y="102222"/>
                  </a:cubicBezTo>
                  <a:cubicBezTo>
                    <a:pt x="105112" y="102222"/>
                    <a:pt x="114135" y="106111"/>
                    <a:pt x="115037" y="111666"/>
                  </a:cubicBezTo>
                  <a:cubicBezTo>
                    <a:pt x="115939" y="116111"/>
                    <a:pt x="110526" y="117222"/>
                    <a:pt x="110526" y="117222"/>
                  </a:cubicBezTo>
                  <a:cubicBezTo>
                    <a:pt x="110075" y="119444"/>
                    <a:pt x="110075" y="119444"/>
                    <a:pt x="110075" y="119444"/>
                  </a:cubicBezTo>
                  <a:cubicBezTo>
                    <a:pt x="110075" y="119444"/>
                    <a:pt x="118646" y="120000"/>
                    <a:pt x="118195" y="112222"/>
                  </a:cubicBezTo>
                  <a:cubicBezTo>
                    <a:pt x="117293" y="104444"/>
                    <a:pt x="110526" y="101666"/>
                    <a:pt x="110526" y="101666"/>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5" name="Shape 105"/>
            <p:cNvSpPr/>
            <p:nvPr/>
          </p:nvSpPr>
          <p:spPr>
            <a:xfrm>
              <a:off x="4924664" y="4363516"/>
              <a:ext cx="488210" cy="953636"/>
            </a:xfrm>
            <a:custGeom>
              <a:avLst/>
              <a:gdLst/>
              <a:ahLst/>
              <a:cxnLst/>
              <a:rect l="0" t="0" r="0" b="0"/>
              <a:pathLst>
                <a:path w="120000" h="120000" extrusionOk="0">
                  <a:moveTo>
                    <a:pt x="95433" y="60000"/>
                  </a:moveTo>
                  <a:cubicBezTo>
                    <a:pt x="95433" y="60000"/>
                    <a:pt x="113385" y="60000"/>
                    <a:pt x="114330" y="48870"/>
                  </a:cubicBezTo>
                  <a:cubicBezTo>
                    <a:pt x="115275" y="38225"/>
                    <a:pt x="75590" y="37741"/>
                    <a:pt x="75590" y="37741"/>
                  </a:cubicBezTo>
                  <a:cubicBezTo>
                    <a:pt x="75590" y="37741"/>
                    <a:pt x="99212" y="30483"/>
                    <a:pt x="94488" y="25161"/>
                  </a:cubicBezTo>
                  <a:cubicBezTo>
                    <a:pt x="86929" y="17903"/>
                    <a:pt x="69921" y="22258"/>
                    <a:pt x="69921" y="22258"/>
                  </a:cubicBezTo>
                  <a:cubicBezTo>
                    <a:pt x="69921" y="22258"/>
                    <a:pt x="75590" y="14516"/>
                    <a:pt x="63307" y="12096"/>
                  </a:cubicBezTo>
                  <a:cubicBezTo>
                    <a:pt x="53858" y="10161"/>
                    <a:pt x="34015" y="18870"/>
                    <a:pt x="34015" y="18870"/>
                  </a:cubicBezTo>
                  <a:cubicBezTo>
                    <a:pt x="34015" y="18870"/>
                    <a:pt x="41574" y="6290"/>
                    <a:pt x="23622" y="2903"/>
                  </a:cubicBezTo>
                  <a:cubicBezTo>
                    <a:pt x="6614" y="0"/>
                    <a:pt x="0" y="12580"/>
                    <a:pt x="0" y="12580"/>
                  </a:cubicBezTo>
                  <a:cubicBezTo>
                    <a:pt x="0" y="12580"/>
                    <a:pt x="14173" y="3870"/>
                    <a:pt x="23622" y="5806"/>
                  </a:cubicBezTo>
                  <a:cubicBezTo>
                    <a:pt x="33070" y="8225"/>
                    <a:pt x="26456" y="24193"/>
                    <a:pt x="26456" y="24193"/>
                  </a:cubicBezTo>
                  <a:cubicBezTo>
                    <a:pt x="26456" y="24193"/>
                    <a:pt x="48188" y="15000"/>
                    <a:pt x="59527" y="15967"/>
                  </a:cubicBezTo>
                  <a:cubicBezTo>
                    <a:pt x="70866" y="16935"/>
                    <a:pt x="62362" y="28064"/>
                    <a:pt x="62362" y="28064"/>
                  </a:cubicBezTo>
                  <a:cubicBezTo>
                    <a:pt x="62362" y="28064"/>
                    <a:pt x="76535" y="21290"/>
                    <a:pt x="85984" y="26129"/>
                  </a:cubicBezTo>
                  <a:cubicBezTo>
                    <a:pt x="89763" y="28064"/>
                    <a:pt x="65196" y="39677"/>
                    <a:pt x="65196" y="39677"/>
                  </a:cubicBezTo>
                  <a:cubicBezTo>
                    <a:pt x="65196" y="39677"/>
                    <a:pt x="107716" y="40161"/>
                    <a:pt x="104881" y="49838"/>
                  </a:cubicBezTo>
                  <a:cubicBezTo>
                    <a:pt x="103937" y="59516"/>
                    <a:pt x="84094" y="59032"/>
                    <a:pt x="84094" y="59032"/>
                  </a:cubicBezTo>
                  <a:cubicBezTo>
                    <a:pt x="84094" y="59032"/>
                    <a:pt x="109606" y="71129"/>
                    <a:pt x="107716" y="79838"/>
                  </a:cubicBezTo>
                  <a:cubicBezTo>
                    <a:pt x="104881" y="88064"/>
                    <a:pt x="76535" y="85645"/>
                    <a:pt x="76535" y="85645"/>
                  </a:cubicBezTo>
                  <a:cubicBezTo>
                    <a:pt x="76535" y="85645"/>
                    <a:pt x="97322" y="93870"/>
                    <a:pt x="94488" y="99677"/>
                  </a:cubicBezTo>
                  <a:cubicBezTo>
                    <a:pt x="90708" y="105000"/>
                    <a:pt x="70866" y="103064"/>
                    <a:pt x="70866" y="103064"/>
                  </a:cubicBezTo>
                  <a:cubicBezTo>
                    <a:pt x="70866" y="103064"/>
                    <a:pt x="78425" y="110322"/>
                    <a:pt x="75590" y="113709"/>
                  </a:cubicBezTo>
                  <a:cubicBezTo>
                    <a:pt x="72755" y="116129"/>
                    <a:pt x="64251" y="113709"/>
                    <a:pt x="64251" y="113709"/>
                  </a:cubicBezTo>
                  <a:cubicBezTo>
                    <a:pt x="61417" y="114677"/>
                    <a:pt x="61417" y="114677"/>
                    <a:pt x="61417" y="114677"/>
                  </a:cubicBezTo>
                  <a:cubicBezTo>
                    <a:pt x="61417" y="114677"/>
                    <a:pt x="72755" y="120000"/>
                    <a:pt x="79370" y="115645"/>
                  </a:cubicBezTo>
                  <a:cubicBezTo>
                    <a:pt x="85984" y="111290"/>
                    <a:pt x="78425" y="105967"/>
                    <a:pt x="78425" y="105967"/>
                  </a:cubicBezTo>
                  <a:cubicBezTo>
                    <a:pt x="78425" y="105967"/>
                    <a:pt x="97322" y="107903"/>
                    <a:pt x="100157" y="100645"/>
                  </a:cubicBezTo>
                  <a:cubicBezTo>
                    <a:pt x="103937" y="93387"/>
                    <a:pt x="90708" y="88548"/>
                    <a:pt x="90708" y="88548"/>
                  </a:cubicBezTo>
                  <a:cubicBezTo>
                    <a:pt x="90708" y="88548"/>
                    <a:pt x="111496" y="87580"/>
                    <a:pt x="116220" y="79354"/>
                  </a:cubicBezTo>
                  <a:cubicBezTo>
                    <a:pt x="120000" y="70645"/>
                    <a:pt x="95433" y="60000"/>
                    <a:pt x="95433" y="6000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6" name="Shape 106"/>
            <p:cNvSpPr/>
            <p:nvPr/>
          </p:nvSpPr>
          <p:spPr>
            <a:xfrm>
              <a:off x="2228113" y="2845180"/>
              <a:ext cx="1083828" cy="668849"/>
            </a:xfrm>
            <a:custGeom>
              <a:avLst/>
              <a:gdLst/>
              <a:ahLst/>
              <a:cxnLst/>
              <a:rect l="0" t="0" r="0" b="0"/>
              <a:pathLst>
                <a:path w="120000" h="120000" extrusionOk="0">
                  <a:moveTo>
                    <a:pt x="103404" y="87586"/>
                  </a:moveTo>
                  <a:cubicBezTo>
                    <a:pt x="103404" y="87586"/>
                    <a:pt x="115744" y="68275"/>
                    <a:pt x="114468" y="60000"/>
                  </a:cubicBezTo>
                  <a:cubicBezTo>
                    <a:pt x="113191" y="47586"/>
                    <a:pt x="104255" y="51724"/>
                    <a:pt x="104255" y="51724"/>
                  </a:cubicBezTo>
                  <a:cubicBezTo>
                    <a:pt x="104255" y="51724"/>
                    <a:pt x="110638" y="37241"/>
                    <a:pt x="104255" y="28965"/>
                  </a:cubicBezTo>
                  <a:cubicBezTo>
                    <a:pt x="99574" y="24137"/>
                    <a:pt x="88085" y="46206"/>
                    <a:pt x="88085" y="46206"/>
                  </a:cubicBezTo>
                  <a:cubicBezTo>
                    <a:pt x="88085" y="46206"/>
                    <a:pt x="93191" y="8275"/>
                    <a:pt x="81276" y="8275"/>
                  </a:cubicBezTo>
                  <a:cubicBezTo>
                    <a:pt x="69787" y="8965"/>
                    <a:pt x="67234" y="25517"/>
                    <a:pt x="67234" y="25517"/>
                  </a:cubicBezTo>
                  <a:cubicBezTo>
                    <a:pt x="67234" y="25517"/>
                    <a:pt x="59148" y="0"/>
                    <a:pt x="49361" y="4137"/>
                  </a:cubicBezTo>
                  <a:cubicBezTo>
                    <a:pt x="40000" y="8275"/>
                    <a:pt x="35744" y="27586"/>
                    <a:pt x="35744" y="27586"/>
                  </a:cubicBezTo>
                  <a:cubicBezTo>
                    <a:pt x="35744" y="27586"/>
                    <a:pt x="32765" y="13793"/>
                    <a:pt x="24680" y="16551"/>
                  </a:cubicBezTo>
                  <a:cubicBezTo>
                    <a:pt x="16170" y="19310"/>
                    <a:pt x="16170" y="37241"/>
                    <a:pt x="16170" y="37241"/>
                  </a:cubicBezTo>
                  <a:cubicBezTo>
                    <a:pt x="16170" y="37241"/>
                    <a:pt x="11063" y="30344"/>
                    <a:pt x="5957" y="35862"/>
                  </a:cubicBezTo>
                  <a:cubicBezTo>
                    <a:pt x="0" y="42068"/>
                    <a:pt x="4255" y="53793"/>
                    <a:pt x="4255" y="53793"/>
                  </a:cubicBezTo>
                  <a:cubicBezTo>
                    <a:pt x="5957" y="51034"/>
                    <a:pt x="5957" y="51034"/>
                    <a:pt x="5957" y="51034"/>
                  </a:cubicBezTo>
                  <a:cubicBezTo>
                    <a:pt x="5957" y="51034"/>
                    <a:pt x="3829" y="42758"/>
                    <a:pt x="7659" y="40000"/>
                  </a:cubicBezTo>
                  <a:cubicBezTo>
                    <a:pt x="11489" y="36551"/>
                    <a:pt x="18297" y="44827"/>
                    <a:pt x="18297" y="44827"/>
                  </a:cubicBezTo>
                  <a:cubicBezTo>
                    <a:pt x="18297" y="44827"/>
                    <a:pt x="18723" y="26896"/>
                    <a:pt x="24680" y="23448"/>
                  </a:cubicBezTo>
                  <a:cubicBezTo>
                    <a:pt x="31489" y="20000"/>
                    <a:pt x="37446" y="41379"/>
                    <a:pt x="37446" y="41379"/>
                  </a:cubicBezTo>
                  <a:cubicBezTo>
                    <a:pt x="37446" y="41379"/>
                    <a:pt x="38723" y="13103"/>
                    <a:pt x="48085" y="11724"/>
                  </a:cubicBezTo>
                  <a:cubicBezTo>
                    <a:pt x="56595" y="11034"/>
                    <a:pt x="66808" y="35862"/>
                    <a:pt x="66808" y="35862"/>
                  </a:cubicBezTo>
                  <a:cubicBezTo>
                    <a:pt x="66808" y="35862"/>
                    <a:pt x="68510" y="16551"/>
                    <a:pt x="79148" y="15862"/>
                  </a:cubicBezTo>
                  <a:cubicBezTo>
                    <a:pt x="89361" y="15172"/>
                    <a:pt x="84680" y="56551"/>
                    <a:pt x="84680" y="56551"/>
                  </a:cubicBezTo>
                  <a:cubicBezTo>
                    <a:pt x="84680" y="56551"/>
                    <a:pt x="100000" y="33103"/>
                    <a:pt x="102127" y="36551"/>
                  </a:cubicBezTo>
                  <a:cubicBezTo>
                    <a:pt x="106382" y="46206"/>
                    <a:pt x="97021" y="60000"/>
                    <a:pt x="97021" y="60000"/>
                  </a:cubicBezTo>
                  <a:cubicBezTo>
                    <a:pt x="97021" y="60000"/>
                    <a:pt x="109361" y="52413"/>
                    <a:pt x="109361" y="63448"/>
                  </a:cubicBezTo>
                  <a:cubicBezTo>
                    <a:pt x="108936" y="74482"/>
                    <a:pt x="96595" y="93793"/>
                    <a:pt x="96595" y="93793"/>
                  </a:cubicBezTo>
                  <a:cubicBezTo>
                    <a:pt x="96595" y="93793"/>
                    <a:pt x="114468" y="89655"/>
                    <a:pt x="115744" y="97931"/>
                  </a:cubicBezTo>
                  <a:cubicBezTo>
                    <a:pt x="116595" y="107586"/>
                    <a:pt x="105531" y="120000"/>
                    <a:pt x="105531" y="120000"/>
                  </a:cubicBezTo>
                  <a:cubicBezTo>
                    <a:pt x="105531" y="120000"/>
                    <a:pt x="120000" y="115172"/>
                    <a:pt x="118723" y="97931"/>
                  </a:cubicBezTo>
                  <a:cubicBezTo>
                    <a:pt x="117446" y="81379"/>
                    <a:pt x="103404" y="87586"/>
                    <a:pt x="103404" y="87586"/>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7" name="Shape 107"/>
            <p:cNvSpPr/>
            <p:nvPr/>
          </p:nvSpPr>
          <p:spPr>
            <a:xfrm>
              <a:off x="2381084" y="3136477"/>
              <a:ext cx="615145" cy="304318"/>
            </a:xfrm>
            <a:custGeom>
              <a:avLst/>
              <a:gdLst/>
              <a:ahLst/>
              <a:cxnLst/>
              <a:rect l="0" t="0" r="0" b="0"/>
              <a:pathLst>
                <a:path w="120000" h="120000" extrusionOk="0">
                  <a:moveTo>
                    <a:pt x="80250" y="82025"/>
                  </a:moveTo>
                  <a:cubicBezTo>
                    <a:pt x="85500" y="53164"/>
                    <a:pt x="86250" y="25822"/>
                    <a:pt x="72750" y="21265"/>
                  </a:cubicBezTo>
                  <a:cubicBezTo>
                    <a:pt x="61500" y="18227"/>
                    <a:pt x="56250" y="41012"/>
                    <a:pt x="56250" y="41012"/>
                  </a:cubicBezTo>
                  <a:cubicBezTo>
                    <a:pt x="56250" y="41012"/>
                    <a:pt x="56250" y="9113"/>
                    <a:pt x="45000" y="6075"/>
                  </a:cubicBezTo>
                  <a:cubicBezTo>
                    <a:pt x="27000" y="0"/>
                    <a:pt x="20250" y="27341"/>
                    <a:pt x="21000" y="56202"/>
                  </a:cubicBezTo>
                  <a:cubicBezTo>
                    <a:pt x="15000" y="36455"/>
                    <a:pt x="9750" y="25822"/>
                    <a:pt x="0" y="30379"/>
                  </a:cubicBezTo>
                  <a:cubicBezTo>
                    <a:pt x="12000" y="34936"/>
                    <a:pt x="22500" y="69873"/>
                    <a:pt x="22500" y="69873"/>
                  </a:cubicBezTo>
                  <a:cubicBezTo>
                    <a:pt x="22500" y="69873"/>
                    <a:pt x="24000" y="6075"/>
                    <a:pt x="42750" y="13670"/>
                  </a:cubicBezTo>
                  <a:cubicBezTo>
                    <a:pt x="54000" y="18227"/>
                    <a:pt x="54000" y="54683"/>
                    <a:pt x="54000" y="54683"/>
                  </a:cubicBezTo>
                  <a:cubicBezTo>
                    <a:pt x="54000" y="54683"/>
                    <a:pt x="64500" y="25822"/>
                    <a:pt x="73500" y="33417"/>
                  </a:cubicBezTo>
                  <a:cubicBezTo>
                    <a:pt x="84750" y="45569"/>
                    <a:pt x="76500" y="95696"/>
                    <a:pt x="76500" y="95696"/>
                  </a:cubicBezTo>
                  <a:cubicBezTo>
                    <a:pt x="76500" y="95696"/>
                    <a:pt x="94500" y="48607"/>
                    <a:pt x="105000" y="68354"/>
                  </a:cubicBezTo>
                  <a:cubicBezTo>
                    <a:pt x="117750" y="92658"/>
                    <a:pt x="108000" y="107848"/>
                    <a:pt x="105000" y="115443"/>
                  </a:cubicBezTo>
                  <a:cubicBezTo>
                    <a:pt x="110250" y="120000"/>
                    <a:pt x="120000" y="89620"/>
                    <a:pt x="113250" y="69873"/>
                  </a:cubicBezTo>
                  <a:cubicBezTo>
                    <a:pt x="105750" y="48607"/>
                    <a:pt x="86250" y="48607"/>
                    <a:pt x="80250" y="82025"/>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8" name="Shape 108"/>
            <p:cNvSpPr/>
            <p:nvPr/>
          </p:nvSpPr>
          <p:spPr>
            <a:xfrm>
              <a:off x="4545487" y="4575073"/>
              <a:ext cx="623283" cy="358020"/>
            </a:xfrm>
            <a:custGeom>
              <a:avLst/>
              <a:gdLst/>
              <a:ahLst/>
              <a:cxnLst/>
              <a:rect l="0" t="0" r="0" b="0"/>
              <a:pathLst>
                <a:path w="120000" h="120000" extrusionOk="0">
                  <a:moveTo>
                    <a:pt x="110370" y="96774"/>
                  </a:moveTo>
                  <a:cubicBezTo>
                    <a:pt x="110370" y="96774"/>
                    <a:pt x="119259" y="85161"/>
                    <a:pt x="113333" y="74838"/>
                  </a:cubicBezTo>
                  <a:cubicBezTo>
                    <a:pt x="108888" y="64516"/>
                    <a:pt x="100740" y="70967"/>
                    <a:pt x="100740" y="70967"/>
                  </a:cubicBezTo>
                  <a:cubicBezTo>
                    <a:pt x="100740" y="70967"/>
                    <a:pt x="106666" y="54193"/>
                    <a:pt x="101481" y="42580"/>
                  </a:cubicBezTo>
                  <a:cubicBezTo>
                    <a:pt x="96296" y="29677"/>
                    <a:pt x="79259" y="38709"/>
                    <a:pt x="79259" y="38709"/>
                  </a:cubicBezTo>
                  <a:cubicBezTo>
                    <a:pt x="79259" y="38709"/>
                    <a:pt x="85185" y="24516"/>
                    <a:pt x="76296" y="12903"/>
                  </a:cubicBezTo>
                  <a:cubicBezTo>
                    <a:pt x="68148" y="0"/>
                    <a:pt x="54074" y="30967"/>
                    <a:pt x="54074" y="30967"/>
                  </a:cubicBezTo>
                  <a:cubicBezTo>
                    <a:pt x="54074" y="30967"/>
                    <a:pt x="56296" y="6451"/>
                    <a:pt x="50370" y="5161"/>
                  </a:cubicBezTo>
                  <a:cubicBezTo>
                    <a:pt x="42222" y="2580"/>
                    <a:pt x="40740" y="19354"/>
                    <a:pt x="40740" y="19354"/>
                  </a:cubicBezTo>
                  <a:cubicBezTo>
                    <a:pt x="40740" y="19354"/>
                    <a:pt x="35555" y="9032"/>
                    <a:pt x="29629" y="14193"/>
                  </a:cubicBezTo>
                  <a:cubicBezTo>
                    <a:pt x="24444" y="19354"/>
                    <a:pt x="24444" y="45161"/>
                    <a:pt x="24444" y="45161"/>
                  </a:cubicBezTo>
                  <a:cubicBezTo>
                    <a:pt x="24444" y="45161"/>
                    <a:pt x="17037" y="25806"/>
                    <a:pt x="8888" y="36129"/>
                  </a:cubicBezTo>
                  <a:cubicBezTo>
                    <a:pt x="0" y="46451"/>
                    <a:pt x="8148" y="63225"/>
                    <a:pt x="8148" y="63225"/>
                  </a:cubicBezTo>
                  <a:cubicBezTo>
                    <a:pt x="8148" y="63225"/>
                    <a:pt x="5925" y="45161"/>
                    <a:pt x="11111" y="40000"/>
                  </a:cubicBezTo>
                  <a:cubicBezTo>
                    <a:pt x="15555" y="33548"/>
                    <a:pt x="26666" y="54193"/>
                    <a:pt x="26666" y="54193"/>
                  </a:cubicBezTo>
                  <a:cubicBezTo>
                    <a:pt x="26666" y="54193"/>
                    <a:pt x="26666" y="29677"/>
                    <a:pt x="31111" y="21935"/>
                  </a:cubicBezTo>
                  <a:cubicBezTo>
                    <a:pt x="35555" y="14193"/>
                    <a:pt x="42222" y="30967"/>
                    <a:pt x="42222" y="30967"/>
                  </a:cubicBezTo>
                  <a:cubicBezTo>
                    <a:pt x="42222" y="30967"/>
                    <a:pt x="41481" y="14193"/>
                    <a:pt x="48888" y="11612"/>
                  </a:cubicBezTo>
                  <a:cubicBezTo>
                    <a:pt x="51111" y="11612"/>
                    <a:pt x="52592" y="42580"/>
                    <a:pt x="52592" y="42580"/>
                  </a:cubicBezTo>
                  <a:cubicBezTo>
                    <a:pt x="52592" y="42580"/>
                    <a:pt x="67407" y="10322"/>
                    <a:pt x="74074" y="20645"/>
                  </a:cubicBezTo>
                  <a:cubicBezTo>
                    <a:pt x="82222" y="30967"/>
                    <a:pt x="74074" y="46451"/>
                    <a:pt x="74074" y="46451"/>
                  </a:cubicBezTo>
                  <a:cubicBezTo>
                    <a:pt x="74074" y="46451"/>
                    <a:pt x="93333" y="40000"/>
                    <a:pt x="99259" y="49032"/>
                  </a:cubicBezTo>
                  <a:cubicBezTo>
                    <a:pt x="105185" y="58064"/>
                    <a:pt x="93333" y="78709"/>
                    <a:pt x="93333" y="78709"/>
                  </a:cubicBezTo>
                  <a:cubicBezTo>
                    <a:pt x="93333" y="78709"/>
                    <a:pt x="107407" y="70967"/>
                    <a:pt x="110370" y="78709"/>
                  </a:cubicBezTo>
                  <a:cubicBezTo>
                    <a:pt x="113333" y="87741"/>
                    <a:pt x="105925" y="99354"/>
                    <a:pt x="105925" y="99354"/>
                  </a:cubicBezTo>
                  <a:cubicBezTo>
                    <a:pt x="105925" y="99354"/>
                    <a:pt x="114074" y="100645"/>
                    <a:pt x="116296" y="108387"/>
                  </a:cubicBezTo>
                  <a:cubicBezTo>
                    <a:pt x="117037" y="112258"/>
                    <a:pt x="111851" y="117419"/>
                    <a:pt x="111851" y="117419"/>
                  </a:cubicBezTo>
                  <a:cubicBezTo>
                    <a:pt x="111111" y="120000"/>
                    <a:pt x="111111" y="120000"/>
                    <a:pt x="111111" y="120000"/>
                  </a:cubicBezTo>
                  <a:cubicBezTo>
                    <a:pt x="111111" y="120000"/>
                    <a:pt x="120000" y="116129"/>
                    <a:pt x="118518" y="107096"/>
                  </a:cubicBezTo>
                  <a:cubicBezTo>
                    <a:pt x="117037" y="96774"/>
                    <a:pt x="110370" y="96774"/>
                    <a:pt x="110370" y="9677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09" name="Shape 109"/>
            <p:cNvSpPr/>
            <p:nvPr/>
          </p:nvSpPr>
          <p:spPr>
            <a:xfrm>
              <a:off x="3424230" y="3663746"/>
              <a:ext cx="621655" cy="354767"/>
            </a:xfrm>
            <a:custGeom>
              <a:avLst/>
              <a:gdLst/>
              <a:ahLst/>
              <a:cxnLst/>
              <a:rect l="0" t="0" r="0" b="0"/>
              <a:pathLst>
                <a:path w="120000" h="120000" extrusionOk="0">
                  <a:moveTo>
                    <a:pt x="111111" y="96521"/>
                  </a:moveTo>
                  <a:cubicBezTo>
                    <a:pt x="111111" y="96521"/>
                    <a:pt x="118518" y="84782"/>
                    <a:pt x="114074" y="74347"/>
                  </a:cubicBezTo>
                  <a:cubicBezTo>
                    <a:pt x="109629" y="62608"/>
                    <a:pt x="100740" y="70434"/>
                    <a:pt x="100740" y="70434"/>
                  </a:cubicBezTo>
                  <a:cubicBezTo>
                    <a:pt x="100740" y="70434"/>
                    <a:pt x="107407" y="52173"/>
                    <a:pt x="101481" y="40434"/>
                  </a:cubicBezTo>
                  <a:cubicBezTo>
                    <a:pt x="97037" y="28695"/>
                    <a:pt x="79259" y="37826"/>
                    <a:pt x="79259" y="37826"/>
                  </a:cubicBezTo>
                  <a:cubicBezTo>
                    <a:pt x="79259" y="37826"/>
                    <a:pt x="85185" y="23478"/>
                    <a:pt x="77037" y="11739"/>
                  </a:cubicBezTo>
                  <a:cubicBezTo>
                    <a:pt x="68148" y="0"/>
                    <a:pt x="54814" y="31304"/>
                    <a:pt x="54814" y="31304"/>
                  </a:cubicBezTo>
                  <a:cubicBezTo>
                    <a:pt x="54814" y="31304"/>
                    <a:pt x="57037" y="3913"/>
                    <a:pt x="50370" y="2608"/>
                  </a:cubicBezTo>
                  <a:cubicBezTo>
                    <a:pt x="42222" y="1304"/>
                    <a:pt x="40000" y="18260"/>
                    <a:pt x="40000" y="18260"/>
                  </a:cubicBezTo>
                  <a:cubicBezTo>
                    <a:pt x="40000" y="18260"/>
                    <a:pt x="36296" y="6521"/>
                    <a:pt x="29629" y="13043"/>
                  </a:cubicBezTo>
                  <a:cubicBezTo>
                    <a:pt x="24444" y="18260"/>
                    <a:pt x="24444" y="43043"/>
                    <a:pt x="24444" y="43043"/>
                  </a:cubicBezTo>
                  <a:cubicBezTo>
                    <a:pt x="24444" y="43043"/>
                    <a:pt x="17777" y="24782"/>
                    <a:pt x="8888" y="35217"/>
                  </a:cubicBezTo>
                  <a:cubicBezTo>
                    <a:pt x="0" y="45652"/>
                    <a:pt x="8148" y="62608"/>
                    <a:pt x="8148" y="62608"/>
                  </a:cubicBezTo>
                  <a:cubicBezTo>
                    <a:pt x="8148" y="62608"/>
                    <a:pt x="5925" y="43043"/>
                    <a:pt x="11111" y="37826"/>
                  </a:cubicBezTo>
                  <a:cubicBezTo>
                    <a:pt x="16296" y="33913"/>
                    <a:pt x="26666" y="53478"/>
                    <a:pt x="26666" y="53478"/>
                  </a:cubicBezTo>
                  <a:cubicBezTo>
                    <a:pt x="26666" y="53478"/>
                    <a:pt x="26666" y="28695"/>
                    <a:pt x="31111" y="20869"/>
                  </a:cubicBezTo>
                  <a:cubicBezTo>
                    <a:pt x="36296" y="13043"/>
                    <a:pt x="42222" y="31304"/>
                    <a:pt x="42222" y="31304"/>
                  </a:cubicBezTo>
                  <a:cubicBezTo>
                    <a:pt x="42222" y="31304"/>
                    <a:pt x="41481" y="11739"/>
                    <a:pt x="48888" y="10434"/>
                  </a:cubicBezTo>
                  <a:cubicBezTo>
                    <a:pt x="51851" y="9130"/>
                    <a:pt x="52592" y="40434"/>
                    <a:pt x="52592" y="40434"/>
                  </a:cubicBezTo>
                  <a:cubicBezTo>
                    <a:pt x="52592" y="40434"/>
                    <a:pt x="67407" y="7826"/>
                    <a:pt x="74814" y="18260"/>
                  </a:cubicBezTo>
                  <a:cubicBezTo>
                    <a:pt x="81481" y="30000"/>
                    <a:pt x="74814" y="45652"/>
                    <a:pt x="74814" y="45652"/>
                  </a:cubicBezTo>
                  <a:cubicBezTo>
                    <a:pt x="74814" y="45652"/>
                    <a:pt x="93333" y="37826"/>
                    <a:pt x="99259" y="48260"/>
                  </a:cubicBezTo>
                  <a:cubicBezTo>
                    <a:pt x="105925" y="57391"/>
                    <a:pt x="94074" y="78260"/>
                    <a:pt x="94074" y="78260"/>
                  </a:cubicBezTo>
                  <a:cubicBezTo>
                    <a:pt x="94074" y="78260"/>
                    <a:pt x="108148" y="70434"/>
                    <a:pt x="111111" y="78260"/>
                  </a:cubicBezTo>
                  <a:cubicBezTo>
                    <a:pt x="114074" y="86086"/>
                    <a:pt x="106666" y="99130"/>
                    <a:pt x="106666" y="99130"/>
                  </a:cubicBezTo>
                  <a:cubicBezTo>
                    <a:pt x="106666" y="99130"/>
                    <a:pt x="114074" y="100434"/>
                    <a:pt x="115555" y="106956"/>
                  </a:cubicBezTo>
                  <a:cubicBezTo>
                    <a:pt x="117037" y="112173"/>
                    <a:pt x="111851" y="116086"/>
                    <a:pt x="111851" y="116086"/>
                  </a:cubicBezTo>
                  <a:cubicBezTo>
                    <a:pt x="111851" y="120000"/>
                    <a:pt x="111851" y="120000"/>
                    <a:pt x="111851" y="120000"/>
                  </a:cubicBezTo>
                  <a:cubicBezTo>
                    <a:pt x="111851" y="120000"/>
                    <a:pt x="120000" y="116086"/>
                    <a:pt x="118518" y="106956"/>
                  </a:cubicBezTo>
                  <a:cubicBezTo>
                    <a:pt x="117037" y="96521"/>
                    <a:pt x="111111" y="96521"/>
                    <a:pt x="111111" y="96521"/>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0" name="Shape 110"/>
            <p:cNvSpPr/>
            <p:nvPr/>
          </p:nvSpPr>
          <p:spPr>
            <a:xfrm>
              <a:off x="1201241" y="2687325"/>
              <a:ext cx="961773" cy="445899"/>
            </a:xfrm>
            <a:custGeom>
              <a:avLst/>
              <a:gdLst/>
              <a:ahLst/>
              <a:cxnLst/>
              <a:rect l="0" t="0" r="0" b="0"/>
              <a:pathLst>
                <a:path w="120000" h="120000" extrusionOk="0">
                  <a:moveTo>
                    <a:pt x="102240" y="84827"/>
                  </a:moveTo>
                  <a:cubicBezTo>
                    <a:pt x="102240" y="84827"/>
                    <a:pt x="112800" y="61034"/>
                    <a:pt x="111360" y="50689"/>
                  </a:cubicBezTo>
                  <a:cubicBezTo>
                    <a:pt x="108480" y="38275"/>
                    <a:pt x="100800" y="45517"/>
                    <a:pt x="100800" y="45517"/>
                  </a:cubicBezTo>
                  <a:cubicBezTo>
                    <a:pt x="100800" y="45517"/>
                    <a:pt x="106080" y="26896"/>
                    <a:pt x="98400" y="20689"/>
                  </a:cubicBezTo>
                  <a:cubicBezTo>
                    <a:pt x="94080" y="15517"/>
                    <a:pt x="84480" y="42413"/>
                    <a:pt x="84480" y="42413"/>
                  </a:cubicBezTo>
                  <a:cubicBezTo>
                    <a:pt x="84480" y="42413"/>
                    <a:pt x="86400" y="0"/>
                    <a:pt x="75840" y="3103"/>
                  </a:cubicBezTo>
                  <a:cubicBezTo>
                    <a:pt x="64320" y="7241"/>
                    <a:pt x="62880" y="24827"/>
                    <a:pt x="62880" y="24827"/>
                  </a:cubicBezTo>
                  <a:cubicBezTo>
                    <a:pt x="62880" y="24827"/>
                    <a:pt x="53760" y="0"/>
                    <a:pt x="44640" y="7241"/>
                  </a:cubicBezTo>
                  <a:cubicBezTo>
                    <a:pt x="35520" y="13448"/>
                    <a:pt x="33600" y="35172"/>
                    <a:pt x="33600" y="35172"/>
                  </a:cubicBezTo>
                  <a:cubicBezTo>
                    <a:pt x="33600" y="35172"/>
                    <a:pt x="29760" y="20689"/>
                    <a:pt x="21600" y="25862"/>
                  </a:cubicBezTo>
                  <a:cubicBezTo>
                    <a:pt x="13440" y="32068"/>
                    <a:pt x="14880" y="51724"/>
                    <a:pt x="14880" y="51724"/>
                  </a:cubicBezTo>
                  <a:cubicBezTo>
                    <a:pt x="14880" y="51724"/>
                    <a:pt x="9600" y="44482"/>
                    <a:pt x="5280" y="51724"/>
                  </a:cubicBezTo>
                  <a:cubicBezTo>
                    <a:pt x="0" y="60000"/>
                    <a:pt x="4800" y="71379"/>
                    <a:pt x="4800" y="71379"/>
                  </a:cubicBezTo>
                  <a:cubicBezTo>
                    <a:pt x="6240" y="68275"/>
                    <a:pt x="6240" y="68275"/>
                    <a:pt x="6240" y="68275"/>
                  </a:cubicBezTo>
                  <a:cubicBezTo>
                    <a:pt x="6240" y="68275"/>
                    <a:pt x="3360" y="60000"/>
                    <a:pt x="6720" y="56896"/>
                  </a:cubicBezTo>
                  <a:cubicBezTo>
                    <a:pt x="10560" y="51724"/>
                    <a:pt x="17280" y="58965"/>
                    <a:pt x="17280" y="58965"/>
                  </a:cubicBezTo>
                  <a:cubicBezTo>
                    <a:pt x="17280" y="58965"/>
                    <a:pt x="16800" y="38275"/>
                    <a:pt x="22560" y="34137"/>
                  </a:cubicBezTo>
                  <a:cubicBezTo>
                    <a:pt x="28800" y="27931"/>
                    <a:pt x="35040" y="49655"/>
                    <a:pt x="35040" y="49655"/>
                  </a:cubicBezTo>
                  <a:cubicBezTo>
                    <a:pt x="35040" y="49655"/>
                    <a:pt x="35040" y="19655"/>
                    <a:pt x="43680" y="15517"/>
                  </a:cubicBezTo>
                  <a:cubicBezTo>
                    <a:pt x="52320" y="12413"/>
                    <a:pt x="63840" y="37241"/>
                    <a:pt x="63840" y="37241"/>
                  </a:cubicBezTo>
                  <a:cubicBezTo>
                    <a:pt x="63840" y="37241"/>
                    <a:pt x="64320" y="15517"/>
                    <a:pt x="73920" y="12413"/>
                  </a:cubicBezTo>
                  <a:cubicBezTo>
                    <a:pt x="84000" y="9310"/>
                    <a:pt x="82080" y="53793"/>
                    <a:pt x="82080" y="53793"/>
                  </a:cubicBezTo>
                  <a:cubicBezTo>
                    <a:pt x="82080" y="53793"/>
                    <a:pt x="95520" y="25862"/>
                    <a:pt x="97440" y="28965"/>
                  </a:cubicBezTo>
                  <a:cubicBezTo>
                    <a:pt x="102240" y="38275"/>
                    <a:pt x="94080" y="54827"/>
                    <a:pt x="94080" y="54827"/>
                  </a:cubicBezTo>
                  <a:cubicBezTo>
                    <a:pt x="94080" y="54827"/>
                    <a:pt x="106080" y="44482"/>
                    <a:pt x="106080" y="56896"/>
                  </a:cubicBezTo>
                  <a:cubicBezTo>
                    <a:pt x="106560" y="68275"/>
                    <a:pt x="96480" y="93103"/>
                    <a:pt x="96480" y="93103"/>
                  </a:cubicBezTo>
                  <a:cubicBezTo>
                    <a:pt x="96480" y="93103"/>
                    <a:pt x="113280" y="83793"/>
                    <a:pt x="114720" y="93103"/>
                  </a:cubicBezTo>
                  <a:cubicBezTo>
                    <a:pt x="116640" y="102413"/>
                    <a:pt x="106560" y="120000"/>
                    <a:pt x="106560" y="120000"/>
                  </a:cubicBezTo>
                  <a:cubicBezTo>
                    <a:pt x="106560" y="120000"/>
                    <a:pt x="120000" y="110689"/>
                    <a:pt x="117600" y="92068"/>
                  </a:cubicBezTo>
                  <a:cubicBezTo>
                    <a:pt x="115200" y="73448"/>
                    <a:pt x="102240" y="84827"/>
                    <a:pt x="102240" y="84827"/>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1" name="Shape 111"/>
            <p:cNvSpPr/>
            <p:nvPr/>
          </p:nvSpPr>
          <p:spPr>
            <a:xfrm>
              <a:off x="1344450" y="2924921"/>
              <a:ext cx="537030" cy="174128"/>
            </a:xfrm>
            <a:custGeom>
              <a:avLst/>
              <a:gdLst/>
              <a:ahLst/>
              <a:cxnLst/>
              <a:rect l="0" t="0" r="0" b="0"/>
              <a:pathLst>
                <a:path w="120000" h="120000" extrusionOk="0">
                  <a:moveTo>
                    <a:pt x="80571" y="85333"/>
                  </a:moveTo>
                  <a:cubicBezTo>
                    <a:pt x="84857" y="42666"/>
                    <a:pt x="84000" y="10666"/>
                    <a:pt x="69428" y="8000"/>
                  </a:cubicBezTo>
                  <a:cubicBezTo>
                    <a:pt x="58285" y="8000"/>
                    <a:pt x="55714" y="40000"/>
                    <a:pt x="55714" y="40000"/>
                  </a:cubicBezTo>
                  <a:cubicBezTo>
                    <a:pt x="55714" y="40000"/>
                    <a:pt x="53142" y="0"/>
                    <a:pt x="42857" y="0"/>
                  </a:cubicBezTo>
                  <a:cubicBezTo>
                    <a:pt x="24857" y="0"/>
                    <a:pt x="19714" y="34666"/>
                    <a:pt x="22285" y="72000"/>
                  </a:cubicBezTo>
                  <a:cubicBezTo>
                    <a:pt x="14571" y="48000"/>
                    <a:pt x="8571" y="37333"/>
                    <a:pt x="0" y="45333"/>
                  </a:cubicBezTo>
                  <a:cubicBezTo>
                    <a:pt x="11142" y="48000"/>
                    <a:pt x="24000" y="90666"/>
                    <a:pt x="24000" y="90666"/>
                  </a:cubicBezTo>
                  <a:cubicBezTo>
                    <a:pt x="24000" y="90666"/>
                    <a:pt x="22285" y="5333"/>
                    <a:pt x="41142" y="10666"/>
                  </a:cubicBezTo>
                  <a:cubicBezTo>
                    <a:pt x="51428" y="10666"/>
                    <a:pt x="54000" y="58666"/>
                    <a:pt x="54000" y="58666"/>
                  </a:cubicBezTo>
                  <a:cubicBezTo>
                    <a:pt x="54000" y="58666"/>
                    <a:pt x="62571" y="16000"/>
                    <a:pt x="71142" y="24000"/>
                  </a:cubicBezTo>
                  <a:cubicBezTo>
                    <a:pt x="84000" y="37333"/>
                    <a:pt x="78000" y="101333"/>
                    <a:pt x="78000" y="101333"/>
                  </a:cubicBezTo>
                  <a:cubicBezTo>
                    <a:pt x="78000" y="101333"/>
                    <a:pt x="92571" y="34666"/>
                    <a:pt x="104571" y="58666"/>
                  </a:cubicBezTo>
                  <a:cubicBezTo>
                    <a:pt x="117428" y="85333"/>
                    <a:pt x="109714" y="106666"/>
                    <a:pt x="108000" y="117333"/>
                  </a:cubicBezTo>
                  <a:cubicBezTo>
                    <a:pt x="112285" y="120000"/>
                    <a:pt x="120000" y="80000"/>
                    <a:pt x="112285" y="58666"/>
                  </a:cubicBezTo>
                  <a:cubicBezTo>
                    <a:pt x="104571" y="32000"/>
                    <a:pt x="84857" y="37333"/>
                    <a:pt x="80571" y="85333"/>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2" name="Shape 112"/>
            <p:cNvSpPr/>
            <p:nvPr/>
          </p:nvSpPr>
          <p:spPr>
            <a:xfrm>
              <a:off x="18144" y="2664541"/>
              <a:ext cx="1091965" cy="541914"/>
            </a:xfrm>
            <a:custGeom>
              <a:avLst/>
              <a:gdLst/>
              <a:ahLst/>
              <a:cxnLst/>
              <a:rect l="0" t="0" r="0" b="0"/>
              <a:pathLst>
                <a:path w="120000" h="120000" extrusionOk="0">
                  <a:moveTo>
                    <a:pt x="114929" y="52765"/>
                  </a:moveTo>
                  <a:cubicBezTo>
                    <a:pt x="110281" y="45106"/>
                    <a:pt x="104788" y="51914"/>
                    <a:pt x="104788" y="51914"/>
                  </a:cubicBezTo>
                  <a:cubicBezTo>
                    <a:pt x="104788" y="51914"/>
                    <a:pt x="106056" y="32340"/>
                    <a:pt x="98450" y="26382"/>
                  </a:cubicBezTo>
                  <a:cubicBezTo>
                    <a:pt x="90422" y="21276"/>
                    <a:pt x="86197" y="34893"/>
                    <a:pt x="86197" y="34893"/>
                  </a:cubicBezTo>
                  <a:cubicBezTo>
                    <a:pt x="86197" y="34893"/>
                    <a:pt x="84084" y="13617"/>
                    <a:pt x="75211" y="5957"/>
                  </a:cubicBezTo>
                  <a:cubicBezTo>
                    <a:pt x="66760" y="0"/>
                    <a:pt x="57042" y="25531"/>
                    <a:pt x="57042" y="25531"/>
                  </a:cubicBezTo>
                  <a:cubicBezTo>
                    <a:pt x="57042" y="25531"/>
                    <a:pt x="55774" y="5957"/>
                    <a:pt x="44366" y="2553"/>
                  </a:cubicBezTo>
                  <a:cubicBezTo>
                    <a:pt x="33380" y="0"/>
                    <a:pt x="35070" y="42553"/>
                    <a:pt x="35070" y="42553"/>
                  </a:cubicBezTo>
                  <a:cubicBezTo>
                    <a:pt x="35070" y="42553"/>
                    <a:pt x="26197" y="16170"/>
                    <a:pt x="21126" y="20425"/>
                  </a:cubicBezTo>
                  <a:cubicBezTo>
                    <a:pt x="13943" y="27234"/>
                    <a:pt x="19436" y="45106"/>
                    <a:pt x="19436" y="45106"/>
                  </a:cubicBezTo>
                  <a:cubicBezTo>
                    <a:pt x="19436" y="45106"/>
                    <a:pt x="11408" y="38297"/>
                    <a:pt x="9295" y="51914"/>
                  </a:cubicBezTo>
                  <a:cubicBezTo>
                    <a:pt x="7605" y="60425"/>
                    <a:pt x="18169" y="85106"/>
                    <a:pt x="18169" y="85106"/>
                  </a:cubicBezTo>
                  <a:cubicBezTo>
                    <a:pt x="18169" y="85106"/>
                    <a:pt x="5070" y="74042"/>
                    <a:pt x="2112" y="91914"/>
                  </a:cubicBezTo>
                  <a:cubicBezTo>
                    <a:pt x="0" y="110638"/>
                    <a:pt x="13521" y="120000"/>
                    <a:pt x="13521" y="120000"/>
                  </a:cubicBezTo>
                  <a:cubicBezTo>
                    <a:pt x="13521" y="120000"/>
                    <a:pt x="3380" y="102978"/>
                    <a:pt x="5492" y="92765"/>
                  </a:cubicBezTo>
                  <a:cubicBezTo>
                    <a:pt x="7183" y="83404"/>
                    <a:pt x="23661" y="91914"/>
                    <a:pt x="23661" y="91914"/>
                  </a:cubicBezTo>
                  <a:cubicBezTo>
                    <a:pt x="23661" y="91914"/>
                    <a:pt x="13098" y="68085"/>
                    <a:pt x="13521" y="57021"/>
                  </a:cubicBezTo>
                  <a:cubicBezTo>
                    <a:pt x="13943" y="44255"/>
                    <a:pt x="26197" y="56170"/>
                    <a:pt x="26197" y="56170"/>
                  </a:cubicBezTo>
                  <a:cubicBezTo>
                    <a:pt x="26197" y="56170"/>
                    <a:pt x="18169" y="38297"/>
                    <a:pt x="22394" y="28936"/>
                  </a:cubicBezTo>
                  <a:cubicBezTo>
                    <a:pt x="24507" y="25531"/>
                    <a:pt x="38028" y="54468"/>
                    <a:pt x="38028" y="54468"/>
                  </a:cubicBezTo>
                  <a:cubicBezTo>
                    <a:pt x="38028" y="54468"/>
                    <a:pt x="36338" y="9361"/>
                    <a:pt x="45633" y="12765"/>
                  </a:cubicBezTo>
                  <a:cubicBezTo>
                    <a:pt x="55774" y="16170"/>
                    <a:pt x="56619" y="37446"/>
                    <a:pt x="56619" y="37446"/>
                  </a:cubicBezTo>
                  <a:cubicBezTo>
                    <a:pt x="56619" y="37446"/>
                    <a:pt x="68028" y="11914"/>
                    <a:pt x="76056" y="15319"/>
                  </a:cubicBezTo>
                  <a:cubicBezTo>
                    <a:pt x="84929" y="19574"/>
                    <a:pt x="84507" y="49361"/>
                    <a:pt x="84507" y="49361"/>
                  </a:cubicBezTo>
                  <a:cubicBezTo>
                    <a:pt x="84507" y="49361"/>
                    <a:pt x="91690" y="28085"/>
                    <a:pt x="97605" y="34042"/>
                  </a:cubicBezTo>
                  <a:cubicBezTo>
                    <a:pt x="103521" y="38297"/>
                    <a:pt x="102676" y="58723"/>
                    <a:pt x="102676" y="58723"/>
                  </a:cubicBezTo>
                  <a:cubicBezTo>
                    <a:pt x="102676" y="58723"/>
                    <a:pt x="109859" y="51914"/>
                    <a:pt x="113239" y="56170"/>
                  </a:cubicBezTo>
                  <a:cubicBezTo>
                    <a:pt x="115774" y="59574"/>
                    <a:pt x="114084" y="68085"/>
                    <a:pt x="114084" y="68085"/>
                  </a:cubicBezTo>
                  <a:cubicBezTo>
                    <a:pt x="114929" y="71489"/>
                    <a:pt x="114929" y="71489"/>
                    <a:pt x="114929" y="71489"/>
                  </a:cubicBezTo>
                  <a:cubicBezTo>
                    <a:pt x="114929" y="71489"/>
                    <a:pt x="120000" y="59574"/>
                    <a:pt x="114929" y="52765"/>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3" name="Shape 113"/>
            <p:cNvSpPr/>
            <p:nvPr/>
          </p:nvSpPr>
          <p:spPr>
            <a:xfrm>
              <a:off x="340362" y="2952584"/>
              <a:ext cx="603753" cy="219695"/>
            </a:xfrm>
            <a:custGeom>
              <a:avLst/>
              <a:gdLst/>
              <a:ahLst/>
              <a:cxnLst/>
              <a:rect l="0" t="0" r="0" b="0"/>
              <a:pathLst>
                <a:path w="120000" h="120000" extrusionOk="0">
                  <a:moveTo>
                    <a:pt x="97834" y="71578"/>
                  </a:moveTo>
                  <a:cubicBezTo>
                    <a:pt x="101656" y="35789"/>
                    <a:pt x="95541" y="0"/>
                    <a:pt x="77197" y="0"/>
                  </a:cubicBezTo>
                  <a:cubicBezTo>
                    <a:pt x="66496" y="0"/>
                    <a:pt x="64203" y="40000"/>
                    <a:pt x="64203" y="40000"/>
                  </a:cubicBezTo>
                  <a:cubicBezTo>
                    <a:pt x="64203" y="40000"/>
                    <a:pt x="61146" y="10526"/>
                    <a:pt x="49681" y="10526"/>
                  </a:cubicBezTo>
                  <a:cubicBezTo>
                    <a:pt x="35923" y="10526"/>
                    <a:pt x="34394" y="44210"/>
                    <a:pt x="38216" y="82105"/>
                  </a:cubicBezTo>
                  <a:cubicBezTo>
                    <a:pt x="34394" y="37894"/>
                    <a:pt x="15286" y="31578"/>
                    <a:pt x="7643" y="54736"/>
                  </a:cubicBezTo>
                  <a:cubicBezTo>
                    <a:pt x="0" y="80000"/>
                    <a:pt x="7643" y="119999"/>
                    <a:pt x="12229" y="115789"/>
                  </a:cubicBezTo>
                  <a:cubicBezTo>
                    <a:pt x="10700" y="103157"/>
                    <a:pt x="2292" y="82105"/>
                    <a:pt x="14522" y="56842"/>
                  </a:cubicBezTo>
                  <a:cubicBezTo>
                    <a:pt x="26751" y="35789"/>
                    <a:pt x="42038" y="98947"/>
                    <a:pt x="42038" y="98947"/>
                  </a:cubicBezTo>
                  <a:cubicBezTo>
                    <a:pt x="42038" y="98947"/>
                    <a:pt x="35923" y="37894"/>
                    <a:pt x="48917" y="27368"/>
                  </a:cubicBezTo>
                  <a:cubicBezTo>
                    <a:pt x="56560" y="18947"/>
                    <a:pt x="66496" y="56842"/>
                    <a:pt x="66496" y="56842"/>
                  </a:cubicBezTo>
                  <a:cubicBezTo>
                    <a:pt x="66496" y="56842"/>
                    <a:pt x="68025" y="12631"/>
                    <a:pt x="78726" y="10526"/>
                  </a:cubicBezTo>
                  <a:cubicBezTo>
                    <a:pt x="97834" y="8421"/>
                    <a:pt x="96305" y="88421"/>
                    <a:pt x="96305" y="88421"/>
                  </a:cubicBezTo>
                  <a:cubicBezTo>
                    <a:pt x="96305" y="88421"/>
                    <a:pt x="108535" y="48421"/>
                    <a:pt x="120000" y="46315"/>
                  </a:cubicBezTo>
                  <a:cubicBezTo>
                    <a:pt x="110828" y="37894"/>
                    <a:pt x="105477" y="48421"/>
                    <a:pt x="97834" y="71578"/>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4" name="Shape 114"/>
            <p:cNvSpPr/>
            <p:nvPr/>
          </p:nvSpPr>
          <p:spPr>
            <a:xfrm rot="-849371">
              <a:off x="4401464" y="4322997"/>
              <a:ext cx="623283" cy="358021"/>
            </a:xfrm>
            <a:custGeom>
              <a:avLst/>
              <a:gdLst/>
              <a:ahLst/>
              <a:cxnLst/>
              <a:rect l="0" t="0" r="0" b="0"/>
              <a:pathLst>
                <a:path w="120000" h="120000" extrusionOk="0">
                  <a:moveTo>
                    <a:pt x="110370" y="96774"/>
                  </a:moveTo>
                  <a:cubicBezTo>
                    <a:pt x="110370" y="96774"/>
                    <a:pt x="119259" y="85161"/>
                    <a:pt x="113333" y="74838"/>
                  </a:cubicBezTo>
                  <a:cubicBezTo>
                    <a:pt x="108888" y="64516"/>
                    <a:pt x="100740" y="70967"/>
                    <a:pt x="100740" y="70967"/>
                  </a:cubicBezTo>
                  <a:cubicBezTo>
                    <a:pt x="100740" y="70967"/>
                    <a:pt x="106666" y="54193"/>
                    <a:pt x="101481" y="42580"/>
                  </a:cubicBezTo>
                  <a:cubicBezTo>
                    <a:pt x="96296" y="29677"/>
                    <a:pt x="79259" y="38709"/>
                    <a:pt x="79259" y="38709"/>
                  </a:cubicBezTo>
                  <a:cubicBezTo>
                    <a:pt x="79259" y="38709"/>
                    <a:pt x="85185" y="24516"/>
                    <a:pt x="76296" y="12903"/>
                  </a:cubicBezTo>
                  <a:cubicBezTo>
                    <a:pt x="68148" y="0"/>
                    <a:pt x="54074" y="30967"/>
                    <a:pt x="54074" y="30967"/>
                  </a:cubicBezTo>
                  <a:cubicBezTo>
                    <a:pt x="54074" y="30967"/>
                    <a:pt x="56296" y="6451"/>
                    <a:pt x="50370" y="5161"/>
                  </a:cubicBezTo>
                  <a:cubicBezTo>
                    <a:pt x="42222" y="2580"/>
                    <a:pt x="40740" y="19354"/>
                    <a:pt x="40740" y="19354"/>
                  </a:cubicBezTo>
                  <a:cubicBezTo>
                    <a:pt x="40740" y="19354"/>
                    <a:pt x="35555" y="9032"/>
                    <a:pt x="29629" y="14193"/>
                  </a:cubicBezTo>
                  <a:cubicBezTo>
                    <a:pt x="24444" y="19354"/>
                    <a:pt x="24444" y="45161"/>
                    <a:pt x="24444" y="45161"/>
                  </a:cubicBezTo>
                  <a:cubicBezTo>
                    <a:pt x="24444" y="45161"/>
                    <a:pt x="17037" y="25806"/>
                    <a:pt x="8888" y="36129"/>
                  </a:cubicBezTo>
                  <a:cubicBezTo>
                    <a:pt x="0" y="46451"/>
                    <a:pt x="8148" y="63225"/>
                    <a:pt x="8148" y="63225"/>
                  </a:cubicBezTo>
                  <a:cubicBezTo>
                    <a:pt x="8148" y="63225"/>
                    <a:pt x="5925" y="45161"/>
                    <a:pt x="11111" y="40000"/>
                  </a:cubicBezTo>
                  <a:cubicBezTo>
                    <a:pt x="15555" y="33548"/>
                    <a:pt x="26666" y="54193"/>
                    <a:pt x="26666" y="54193"/>
                  </a:cubicBezTo>
                  <a:cubicBezTo>
                    <a:pt x="26666" y="54193"/>
                    <a:pt x="26666" y="29677"/>
                    <a:pt x="31111" y="21935"/>
                  </a:cubicBezTo>
                  <a:cubicBezTo>
                    <a:pt x="35555" y="14193"/>
                    <a:pt x="42222" y="30967"/>
                    <a:pt x="42222" y="30967"/>
                  </a:cubicBezTo>
                  <a:cubicBezTo>
                    <a:pt x="42222" y="30967"/>
                    <a:pt x="41481" y="14193"/>
                    <a:pt x="48888" y="11612"/>
                  </a:cubicBezTo>
                  <a:cubicBezTo>
                    <a:pt x="51111" y="11612"/>
                    <a:pt x="52592" y="42580"/>
                    <a:pt x="52592" y="42580"/>
                  </a:cubicBezTo>
                  <a:cubicBezTo>
                    <a:pt x="52592" y="42580"/>
                    <a:pt x="67407" y="10322"/>
                    <a:pt x="74074" y="20645"/>
                  </a:cubicBezTo>
                  <a:cubicBezTo>
                    <a:pt x="82222" y="30967"/>
                    <a:pt x="74074" y="46451"/>
                    <a:pt x="74074" y="46451"/>
                  </a:cubicBezTo>
                  <a:cubicBezTo>
                    <a:pt x="74074" y="46451"/>
                    <a:pt x="93333" y="40000"/>
                    <a:pt x="99259" y="49032"/>
                  </a:cubicBezTo>
                  <a:cubicBezTo>
                    <a:pt x="105185" y="58064"/>
                    <a:pt x="93333" y="78709"/>
                    <a:pt x="93333" y="78709"/>
                  </a:cubicBezTo>
                  <a:cubicBezTo>
                    <a:pt x="93333" y="78709"/>
                    <a:pt x="107407" y="70967"/>
                    <a:pt x="110370" y="78709"/>
                  </a:cubicBezTo>
                  <a:cubicBezTo>
                    <a:pt x="113333" y="87741"/>
                    <a:pt x="105925" y="99354"/>
                    <a:pt x="105925" y="99354"/>
                  </a:cubicBezTo>
                  <a:cubicBezTo>
                    <a:pt x="105925" y="99354"/>
                    <a:pt x="114074" y="100645"/>
                    <a:pt x="116296" y="108387"/>
                  </a:cubicBezTo>
                  <a:cubicBezTo>
                    <a:pt x="117037" y="112258"/>
                    <a:pt x="111851" y="117419"/>
                    <a:pt x="111851" y="117419"/>
                  </a:cubicBezTo>
                  <a:cubicBezTo>
                    <a:pt x="111111" y="120000"/>
                    <a:pt x="111111" y="120000"/>
                    <a:pt x="111111" y="120000"/>
                  </a:cubicBezTo>
                  <a:cubicBezTo>
                    <a:pt x="111111" y="120000"/>
                    <a:pt x="120000" y="116129"/>
                    <a:pt x="118518" y="107096"/>
                  </a:cubicBezTo>
                  <a:cubicBezTo>
                    <a:pt x="117037" y="96774"/>
                    <a:pt x="110370" y="96774"/>
                    <a:pt x="110370" y="9677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115" name="Shape 115"/>
          <p:cNvGrpSpPr/>
          <p:nvPr/>
        </p:nvGrpSpPr>
        <p:grpSpPr>
          <a:xfrm rot="-2611328">
            <a:off x="-23157" y="123082"/>
            <a:ext cx="673613" cy="692184"/>
            <a:chOff x="10880877" y="927996"/>
            <a:chExt cx="1341665" cy="1378651"/>
          </a:xfrm>
        </p:grpSpPr>
        <p:sp>
          <p:nvSpPr>
            <p:cNvPr id="116" name="Shape 116"/>
            <p:cNvSpPr/>
            <p:nvPr/>
          </p:nvSpPr>
          <p:spPr>
            <a:xfrm rot="-1200454">
              <a:off x="11036616" y="1071278"/>
              <a:ext cx="1030188" cy="1092089"/>
            </a:xfrm>
            <a:custGeom>
              <a:avLst/>
              <a:gdLst/>
              <a:ahLst/>
              <a:cxnLst/>
              <a:rect l="0" t="0" r="0" b="0"/>
              <a:pathLst>
                <a:path w="120000" h="120000" extrusionOk="0">
                  <a:moveTo>
                    <a:pt x="52332" y="106921"/>
                  </a:moveTo>
                  <a:cubicBezTo>
                    <a:pt x="52332" y="106921"/>
                    <a:pt x="13630" y="107151"/>
                    <a:pt x="7302" y="75717"/>
                  </a:cubicBezTo>
                  <a:cubicBezTo>
                    <a:pt x="13387" y="81912"/>
                    <a:pt x="27748" y="84665"/>
                    <a:pt x="27748" y="84665"/>
                  </a:cubicBezTo>
                  <a:cubicBezTo>
                    <a:pt x="27748" y="84665"/>
                    <a:pt x="0" y="53919"/>
                    <a:pt x="14117" y="25468"/>
                  </a:cubicBezTo>
                  <a:cubicBezTo>
                    <a:pt x="21176" y="37629"/>
                    <a:pt x="43569" y="54378"/>
                    <a:pt x="43569" y="54378"/>
                  </a:cubicBezTo>
                  <a:cubicBezTo>
                    <a:pt x="43569" y="54378"/>
                    <a:pt x="43569" y="22944"/>
                    <a:pt x="81298" y="0"/>
                  </a:cubicBezTo>
                  <a:cubicBezTo>
                    <a:pt x="80324" y="16520"/>
                    <a:pt x="78377" y="61261"/>
                    <a:pt x="78377" y="61261"/>
                  </a:cubicBezTo>
                  <a:cubicBezTo>
                    <a:pt x="120000" y="42906"/>
                    <a:pt x="120000" y="42906"/>
                    <a:pt x="120000" y="42906"/>
                  </a:cubicBezTo>
                  <a:cubicBezTo>
                    <a:pt x="120000" y="42906"/>
                    <a:pt x="112941" y="76405"/>
                    <a:pt x="97119" y="84894"/>
                  </a:cubicBezTo>
                  <a:cubicBezTo>
                    <a:pt x="103691" y="87189"/>
                    <a:pt x="113427" y="81453"/>
                    <a:pt x="113427" y="81453"/>
                  </a:cubicBezTo>
                  <a:cubicBezTo>
                    <a:pt x="113427" y="81453"/>
                    <a:pt x="99066" y="120000"/>
                    <a:pt x="52332" y="106921"/>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7" name="Shape 117"/>
            <p:cNvSpPr/>
            <p:nvPr/>
          </p:nvSpPr>
          <p:spPr>
            <a:xfrm rot="-1200454">
              <a:off x="11111902" y="1136486"/>
              <a:ext cx="872786" cy="886051"/>
            </a:xfrm>
            <a:custGeom>
              <a:avLst/>
              <a:gdLst/>
              <a:ahLst/>
              <a:cxnLst/>
              <a:rect l="0" t="0" r="0" b="0"/>
              <a:pathLst>
                <a:path w="120000" h="120000" extrusionOk="0">
                  <a:moveTo>
                    <a:pt x="64019" y="119433"/>
                  </a:moveTo>
                  <a:cubicBezTo>
                    <a:pt x="64019" y="119433"/>
                    <a:pt x="107368" y="119433"/>
                    <a:pt x="110526" y="101320"/>
                  </a:cubicBezTo>
                  <a:cubicBezTo>
                    <a:pt x="99617" y="106981"/>
                    <a:pt x="87272" y="101886"/>
                    <a:pt x="87272" y="101886"/>
                  </a:cubicBezTo>
                  <a:cubicBezTo>
                    <a:pt x="87272" y="101886"/>
                    <a:pt x="119999" y="77547"/>
                    <a:pt x="119712" y="55471"/>
                  </a:cubicBezTo>
                  <a:cubicBezTo>
                    <a:pt x="105071" y="64528"/>
                    <a:pt x="73205" y="75849"/>
                    <a:pt x="73205" y="75849"/>
                  </a:cubicBezTo>
                  <a:cubicBezTo>
                    <a:pt x="73205" y="75849"/>
                    <a:pt x="72918" y="27735"/>
                    <a:pt x="78086" y="0"/>
                  </a:cubicBezTo>
                  <a:cubicBezTo>
                    <a:pt x="59712" y="14150"/>
                    <a:pt x="46220" y="47830"/>
                    <a:pt x="43062" y="68490"/>
                  </a:cubicBezTo>
                  <a:cubicBezTo>
                    <a:pt x="32440" y="65943"/>
                    <a:pt x="12918" y="46132"/>
                    <a:pt x="7177" y="35660"/>
                  </a:cubicBezTo>
                  <a:cubicBezTo>
                    <a:pt x="0" y="68773"/>
                    <a:pt x="33588" y="100471"/>
                    <a:pt x="37320" y="103301"/>
                  </a:cubicBezTo>
                  <a:cubicBezTo>
                    <a:pt x="27272" y="105566"/>
                    <a:pt x="17511" y="101320"/>
                    <a:pt x="8612" y="95943"/>
                  </a:cubicBezTo>
                  <a:cubicBezTo>
                    <a:pt x="15215" y="112075"/>
                    <a:pt x="42488" y="119433"/>
                    <a:pt x="62296" y="120000"/>
                  </a:cubicBezTo>
                  <a:cubicBezTo>
                    <a:pt x="64019" y="119433"/>
                    <a:pt x="64019" y="119433"/>
                    <a:pt x="64019" y="119433"/>
                  </a:cubicBezTo>
                  <a:cubicBezTo>
                    <a:pt x="64019" y="119433"/>
                    <a:pt x="64019" y="119433"/>
                    <a:pt x="64019" y="119433"/>
                  </a:cubicBezTo>
                  <a:close/>
                </a:path>
              </a:pathLst>
            </a:custGeom>
            <a:solidFill>
              <a:srgbClr val="DD72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8" name="Shape 118"/>
            <p:cNvSpPr/>
            <p:nvPr/>
          </p:nvSpPr>
          <p:spPr>
            <a:xfrm rot="-1200454">
              <a:off x="11487828" y="1372985"/>
              <a:ext cx="144138" cy="616343"/>
            </a:xfrm>
            <a:custGeom>
              <a:avLst/>
              <a:gdLst/>
              <a:ahLst/>
              <a:cxnLst/>
              <a:rect l="0" t="0" r="0" b="0"/>
              <a:pathLst>
                <a:path w="120000" h="120000" extrusionOk="0">
                  <a:moveTo>
                    <a:pt x="92173" y="120000"/>
                  </a:moveTo>
                  <a:cubicBezTo>
                    <a:pt x="92173" y="120000"/>
                    <a:pt x="20869" y="79322"/>
                    <a:pt x="120000" y="0"/>
                  </a:cubicBezTo>
                  <a:cubicBezTo>
                    <a:pt x="90434" y="10576"/>
                    <a:pt x="0" y="88271"/>
                    <a:pt x="92173"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9" name="Shape 119"/>
            <p:cNvSpPr/>
            <p:nvPr/>
          </p:nvSpPr>
          <p:spPr>
            <a:xfrm rot="-1200454">
              <a:off x="11275423" y="1608421"/>
              <a:ext cx="279431" cy="298886"/>
            </a:xfrm>
            <a:custGeom>
              <a:avLst/>
              <a:gdLst/>
              <a:ahLst/>
              <a:cxnLst/>
              <a:rect l="0" t="0" r="0" b="0"/>
              <a:pathLst>
                <a:path w="120000" h="120000" extrusionOk="0">
                  <a:moveTo>
                    <a:pt x="120000" y="120000"/>
                  </a:moveTo>
                  <a:cubicBezTo>
                    <a:pt x="120000" y="120000"/>
                    <a:pt x="60895" y="98181"/>
                    <a:pt x="0" y="0"/>
                  </a:cubicBezTo>
                  <a:cubicBezTo>
                    <a:pt x="4477" y="16783"/>
                    <a:pt x="64477" y="111608"/>
                    <a:pt x="120000"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0" name="Shape 120"/>
            <p:cNvSpPr/>
            <p:nvPr/>
          </p:nvSpPr>
          <p:spPr>
            <a:xfrm rot="-1200454">
              <a:off x="11408949" y="1946122"/>
              <a:ext cx="244060" cy="84007"/>
            </a:xfrm>
            <a:custGeom>
              <a:avLst/>
              <a:gdLst/>
              <a:ahLst/>
              <a:cxnLst/>
              <a:rect l="0" t="0" r="0" b="0"/>
              <a:pathLst>
                <a:path w="120000" h="120000" extrusionOk="0">
                  <a:moveTo>
                    <a:pt x="120000" y="66000"/>
                  </a:moveTo>
                  <a:cubicBezTo>
                    <a:pt x="120000" y="66000"/>
                    <a:pt x="76923" y="102000"/>
                    <a:pt x="0" y="0"/>
                  </a:cubicBezTo>
                  <a:cubicBezTo>
                    <a:pt x="9230" y="24000"/>
                    <a:pt x="84102" y="120000"/>
                    <a:pt x="120000" y="66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1" name="Shape 121"/>
            <p:cNvSpPr/>
            <p:nvPr/>
          </p:nvSpPr>
          <p:spPr>
            <a:xfrm rot="-1200454">
              <a:off x="11624122" y="1563797"/>
              <a:ext cx="342217" cy="229911"/>
            </a:xfrm>
            <a:custGeom>
              <a:avLst/>
              <a:gdLst/>
              <a:ahLst/>
              <a:cxnLst/>
              <a:rect l="0" t="0" r="0" b="0"/>
              <a:pathLst>
                <a:path w="120000" h="120000" extrusionOk="0">
                  <a:moveTo>
                    <a:pt x="0" y="114545"/>
                  </a:moveTo>
                  <a:cubicBezTo>
                    <a:pt x="0" y="114545"/>
                    <a:pt x="51219" y="104727"/>
                    <a:pt x="120000" y="0"/>
                  </a:cubicBezTo>
                  <a:cubicBezTo>
                    <a:pt x="113414" y="19636"/>
                    <a:pt x="45365" y="120000"/>
                    <a:pt x="0" y="114545"/>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2" name="Shape 122"/>
            <p:cNvSpPr/>
            <p:nvPr/>
          </p:nvSpPr>
          <p:spPr>
            <a:xfrm rot="-1200454">
              <a:off x="11677994" y="1824724"/>
              <a:ext cx="329837" cy="104345"/>
            </a:xfrm>
            <a:custGeom>
              <a:avLst/>
              <a:gdLst/>
              <a:ahLst/>
              <a:cxnLst/>
              <a:rect l="0" t="0" r="0" b="0"/>
              <a:pathLst>
                <a:path w="120000" h="120000" extrusionOk="0">
                  <a:moveTo>
                    <a:pt x="0" y="62400"/>
                  </a:moveTo>
                  <a:cubicBezTo>
                    <a:pt x="0" y="62400"/>
                    <a:pt x="41772" y="103200"/>
                    <a:pt x="120000" y="0"/>
                  </a:cubicBezTo>
                  <a:cubicBezTo>
                    <a:pt x="109367" y="26400"/>
                    <a:pt x="34177" y="120000"/>
                    <a:pt x="0" y="624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3" name="Shape 123"/>
            <p:cNvSpPr/>
            <p:nvPr/>
          </p:nvSpPr>
          <p:spPr>
            <a:xfrm rot="-1200454">
              <a:off x="11582576" y="2030248"/>
              <a:ext cx="165359" cy="211344"/>
            </a:xfrm>
            <a:custGeom>
              <a:avLst/>
              <a:gdLst/>
              <a:ahLst/>
              <a:cxnLst/>
              <a:rect l="0" t="0" r="0" b="0"/>
              <a:pathLst>
                <a:path w="120000" h="120000" extrusionOk="0">
                  <a:moveTo>
                    <a:pt x="89620" y="7128"/>
                  </a:moveTo>
                  <a:cubicBezTo>
                    <a:pt x="89620" y="7128"/>
                    <a:pt x="120000" y="84356"/>
                    <a:pt x="16708" y="120000"/>
                  </a:cubicBezTo>
                  <a:cubicBezTo>
                    <a:pt x="12151" y="120000"/>
                    <a:pt x="0" y="109306"/>
                    <a:pt x="0" y="109306"/>
                  </a:cubicBezTo>
                  <a:cubicBezTo>
                    <a:pt x="0" y="109306"/>
                    <a:pt x="51645" y="97425"/>
                    <a:pt x="74430" y="68910"/>
                  </a:cubicBezTo>
                  <a:cubicBezTo>
                    <a:pt x="95696" y="39207"/>
                    <a:pt x="78987" y="0"/>
                    <a:pt x="78987" y="0"/>
                  </a:cubicBezTo>
                  <a:cubicBezTo>
                    <a:pt x="89620" y="7128"/>
                    <a:pt x="89620" y="7128"/>
                    <a:pt x="89620" y="7128"/>
                  </a:cubicBezTo>
                  <a:cubicBezTo>
                    <a:pt x="89620" y="7128"/>
                    <a:pt x="89620" y="7128"/>
                    <a:pt x="89620" y="7128"/>
                  </a:cubicBezTo>
                  <a:close/>
                </a:path>
              </a:pathLst>
            </a:custGeom>
            <a:solidFill>
              <a:srgbClr val="CB7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124" name="Shape 124"/>
          <p:cNvSpPr/>
          <p:nvPr/>
        </p:nvSpPr>
        <p:spPr>
          <a:xfrm>
            <a:off x="3284321" y="4664178"/>
            <a:ext cx="8902911" cy="2193822"/>
          </a:xfrm>
          <a:custGeom>
            <a:avLst/>
            <a:gdLst/>
            <a:ahLst/>
            <a:cxnLst/>
            <a:rect l="0" t="0" r="0" b="0"/>
            <a:pathLst>
              <a:path w="120000" h="120000" extrusionOk="0">
                <a:moveTo>
                  <a:pt x="68844" y="19"/>
                </a:moveTo>
                <a:cubicBezTo>
                  <a:pt x="100569" y="865"/>
                  <a:pt x="119999" y="29327"/>
                  <a:pt x="120000" y="29328"/>
                </a:cubicBezTo>
                <a:cubicBezTo>
                  <a:pt x="120000" y="29328"/>
                  <a:pt x="120000" y="29328"/>
                  <a:pt x="120000" y="120000"/>
                </a:cubicBezTo>
                <a:lnTo>
                  <a:pt x="16936" y="120000"/>
                </a:lnTo>
                <a:cubicBezTo>
                  <a:pt x="14465" y="108390"/>
                  <a:pt x="9595" y="85513"/>
                  <a:pt x="0" y="40436"/>
                </a:cubicBezTo>
                <a:cubicBezTo>
                  <a:pt x="26346" y="8946"/>
                  <a:pt x="49808" y="-488"/>
                  <a:pt x="68844" y="19"/>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nvGrpSpPr>
          <p:cNvPr id="125" name="Shape 125"/>
          <p:cNvGrpSpPr/>
          <p:nvPr/>
        </p:nvGrpSpPr>
        <p:grpSpPr>
          <a:xfrm>
            <a:off x="11344376" y="-90183"/>
            <a:ext cx="858701" cy="838095"/>
            <a:chOff x="11141919" y="30802"/>
            <a:chExt cx="858701" cy="838095"/>
          </a:xfrm>
        </p:grpSpPr>
        <p:sp>
          <p:nvSpPr>
            <p:cNvPr id="126" name="Shape 126"/>
            <p:cNvSpPr/>
            <p:nvPr/>
          </p:nvSpPr>
          <p:spPr>
            <a:xfrm rot="-1200454">
              <a:off x="11674805" y="635787"/>
              <a:ext cx="133527" cy="204268"/>
            </a:xfrm>
            <a:custGeom>
              <a:avLst/>
              <a:gdLst/>
              <a:ahLst/>
              <a:cxnLst/>
              <a:rect l="0" t="0" r="0" b="0"/>
              <a:pathLst>
                <a:path w="120000" h="120000" extrusionOk="0">
                  <a:moveTo>
                    <a:pt x="61875" y="4897"/>
                  </a:moveTo>
                  <a:cubicBezTo>
                    <a:pt x="61875" y="4897"/>
                    <a:pt x="120000" y="68571"/>
                    <a:pt x="22500" y="118775"/>
                  </a:cubicBezTo>
                  <a:cubicBezTo>
                    <a:pt x="16875" y="119999"/>
                    <a:pt x="0" y="112653"/>
                    <a:pt x="0" y="112653"/>
                  </a:cubicBezTo>
                  <a:cubicBezTo>
                    <a:pt x="0" y="112653"/>
                    <a:pt x="52500" y="93061"/>
                    <a:pt x="65625" y="62448"/>
                  </a:cubicBezTo>
                  <a:cubicBezTo>
                    <a:pt x="78750" y="34285"/>
                    <a:pt x="45000" y="0"/>
                    <a:pt x="45000" y="0"/>
                  </a:cubicBezTo>
                  <a:cubicBezTo>
                    <a:pt x="61875" y="4897"/>
                    <a:pt x="61875" y="4897"/>
                    <a:pt x="61875" y="4897"/>
                  </a:cubicBezTo>
                  <a:cubicBezTo>
                    <a:pt x="61875" y="4897"/>
                    <a:pt x="61875" y="4897"/>
                    <a:pt x="61875" y="4897"/>
                  </a:cubicBezTo>
                  <a:close/>
                </a:path>
              </a:pathLst>
            </a:custGeom>
            <a:solidFill>
              <a:srgbClr val="CB7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7" name="Shape 127"/>
            <p:cNvSpPr/>
            <p:nvPr/>
          </p:nvSpPr>
          <p:spPr>
            <a:xfrm rot="-1200454">
              <a:off x="11231706" y="127529"/>
              <a:ext cx="679127" cy="644642"/>
            </a:xfrm>
            <a:custGeom>
              <a:avLst/>
              <a:gdLst/>
              <a:ahLst/>
              <a:cxnLst/>
              <a:rect l="0" t="0" r="0" b="0"/>
              <a:pathLst>
                <a:path w="120000" h="120000" extrusionOk="0">
                  <a:moveTo>
                    <a:pt x="59815" y="116893"/>
                  </a:moveTo>
                  <a:cubicBezTo>
                    <a:pt x="59815" y="116893"/>
                    <a:pt x="95261" y="106796"/>
                    <a:pt x="107446" y="86601"/>
                  </a:cubicBezTo>
                  <a:cubicBezTo>
                    <a:pt x="120000" y="66407"/>
                    <a:pt x="112246" y="59029"/>
                    <a:pt x="112246" y="59029"/>
                  </a:cubicBezTo>
                  <a:cubicBezTo>
                    <a:pt x="91938" y="80388"/>
                    <a:pt x="91938" y="80388"/>
                    <a:pt x="91938" y="80388"/>
                  </a:cubicBezTo>
                  <a:cubicBezTo>
                    <a:pt x="91938" y="80388"/>
                    <a:pt x="109661" y="42718"/>
                    <a:pt x="98953" y="22524"/>
                  </a:cubicBezTo>
                  <a:cubicBezTo>
                    <a:pt x="93046" y="11650"/>
                    <a:pt x="89723" y="10485"/>
                    <a:pt x="89723" y="10485"/>
                  </a:cubicBezTo>
                  <a:cubicBezTo>
                    <a:pt x="89723" y="10485"/>
                    <a:pt x="79753" y="36116"/>
                    <a:pt x="72738" y="46601"/>
                  </a:cubicBezTo>
                  <a:cubicBezTo>
                    <a:pt x="70892" y="41165"/>
                    <a:pt x="54646" y="19805"/>
                    <a:pt x="39876" y="11650"/>
                  </a:cubicBezTo>
                  <a:cubicBezTo>
                    <a:pt x="24369" y="3106"/>
                    <a:pt x="15507" y="0"/>
                    <a:pt x="15507" y="0"/>
                  </a:cubicBezTo>
                  <a:cubicBezTo>
                    <a:pt x="42830" y="67184"/>
                    <a:pt x="42830" y="67184"/>
                    <a:pt x="42830" y="67184"/>
                  </a:cubicBezTo>
                  <a:cubicBezTo>
                    <a:pt x="0" y="62912"/>
                    <a:pt x="0" y="62912"/>
                    <a:pt x="0" y="62912"/>
                  </a:cubicBezTo>
                  <a:cubicBezTo>
                    <a:pt x="0" y="62912"/>
                    <a:pt x="1846" y="92038"/>
                    <a:pt x="32123" y="99805"/>
                  </a:cubicBezTo>
                  <a:cubicBezTo>
                    <a:pt x="26215" y="101747"/>
                    <a:pt x="16984" y="101359"/>
                    <a:pt x="16984" y="101359"/>
                  </a:cubicBezTo>
                  <a:cubicBezTo>
                    <a:pt x="16984" y="101359"/>
                    <a:pt x="23630" y="112621"/>
                    <a:pt x="34707" y="116504"/>
                  </a:cubicBezTo>
                  <a:cubicBezTo>
                    <a:pt x="45046" y="120000"/>
                    <a:pt x="57969" y="117669"/>
                    <a:pt x="57969" y="117669"/>
                  </a:cubicBezTo>
                  <a:cubicBezTo>
                    <a:pt x="59815" y="116893"/>
                    <a:pt x="59815" y="116893"/>
                    <a:pt x="59815" y="116893"/>
                  </a:cubicBezTo>
                  <a:cubicBezTo>
                    <a:pt x="59815" y="116893"/>
                    <a:pt x="59815" y="116893"/>
                    <a:pt x="59815" y="116893"/>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8" name="Shape 128"/>
            <p:cNvSpPr/>
            <p:nvPr/>
          </p:nvSpPr>
          <p:spPr>
            <a:xfrm rot="-1200454">
              <a:off x="11276592" y="184417"/>
              <a:ext cx="573897" cy="599543"/>
            </a:xfrm>
            <a:custGeom>
              <a:avLst/>
              <a:gdLst/>
              <a:ahLst/>
              <a:cxnLst/>
              <a:rect l="0" t="0" r="0" b="0"/>
              <a:pathLst>
                <a:path w="120000" h="120000" extrusionOk="0">
                  <a:moveTo>
                    <a:pt x="75054" y="106202"/>
                  </a:moveTo>
                  <a:cubicBezTo>
                    <a:pt x="75054" y="106202"/>
                    <a:pt x="33600" y="120000"/>
                    <a:pt x="24000" y="104111"/>
                  </a:cubicBezTo>
                  <a:cubicBezTo>
                    <a:pt x="36654" y="106202"/>
                    <a:pt x="47127" y="97003"/>
                    <a:pt x="47127" y="97003"/>
                  </a:cubicBezTo>
                  <a:cubicBezTo>
                    <a:pt x="47127" y="97003"/>
                    <a:pt x="7418" y="85296"/>
                    <a:pt x="0" y="65226"/>
                  </a:cubicBezTo>
                  <a:cubicBezTo>
                    <a:pt x="17018" y="68153"/>
                    <a:pt x="51054" y="68571"/>
                    <a:pt x="51054" y="68571"/>
                  </a:cubicBezTo>
                  <a:cubicBezTo>
                    <a:pt x="51054" y="68571"/>
                    <a:pt x="35345" y="24250"/>
                    <a:pt x="21381" y="0"/>
                  </a:cubicBezTo>
                  <a:cubicBezTo>
                    <a:pt x="43200" y="7108"/>
                    <a:pt x="68072" y="33867"/>
                    <a:pt x="77672" y="52264"/>
                  </a:cubicBezTo>
                  <a:cubicBezTo>
                    <a:pt x="87272" y="46411"/>
                    <a:pt x="99054" y="21742"/>
                    <a:pt x="101236" y="10452"/>
                  </a:cubicBezTo>
                  <a:cubicBezTo>
                    <a:pt x="119127" y="38885"/>
                    <a:pt x="97745" y="79024"/>
                    <a:pt x="95127" y="82369"/>
                  </a:cubicBezTo>
                  <a:cubicBezTo>
                    <a:pt x="105600" y="81533"/>
                    <a:pt x="113018" y="74425"/>
                    <a:pt x="120000" y="66898"/>
                  </a:cubicBezTo>
                  <a:cubicBezTo>
                    <a:pt x="119127" y="83623"/>
                    <a:pt x="95563" y="99094"/>
                    <a:pt x="76800" y="106202"/>
                  </a:cubicBezTo>
                  <a:cubicBezTo>
                    <a:pt x="75054" y="106202"/>
                    <a:pt x="75054" y="106202"/>
                    <a:pt x="75054" y="106202"/>
                  </a:cubicBezTo>
                  <a:cubicBezTo>
                    <a:pt x="75054" y="106202"/>
                    <a:pt x="75054" y="106202"/>
                    <a:pt x="75054" y="106202"/>
                  </a:cubicBezTo>
                  <a:close/>
                </a:path>
              </a:pathLst>
            </a:custGeom>
            <a:solidFill>
              <a:srgbClr val="FBBD4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9" name="Shape 129"/>
            <p:cNvSpPr/>
            <p:nvPr/>
          </p:nvSpPr>
          <p:spPr>
            <a:xfrm rot="-1200454">
              <a:off x="11486217" y="306753"/>
              <a:ext cx="188352" cy="380239"/>
            </a:xfrm>
            <a:custGeom>
              <a:avLst/>
              <a:gdLst/>
              <a:ahLst/>
              <a:cxnLst/>
              <a:rect l="0" t="0" r="0" b="0"/>
              <a:pathLst>
                <a:path w="120000" h="120000" extrusionOk="0">
                  <a:moveTo>
                    <a:pt x="100000" y="120000"/>
                  </a:moveTo>
                  <a:cubicBezTo>
                    <a:pt x="100000" y="120000"/>
                    <a:pt x="105333" y="73186"/>
                    <a:pt x="0" y="0"/>
                  </a:cubicBezTo>
                  <a:cubicBezTo>
                    <a:pt x="21333" y="7912"/>
                    <a:pt x="120000" y="79780"/>
                    <a:pt x="100000" y="12000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0" name="Shape 130"/>
            <p:cNvSpPr/>
            <p:nvPr/>
          </p:nvSpPr>
          <p:spPr>
            <a:xfrm rot="-1200454">
              <a:off x="11632849" y="298736"/>
              <a:ext cx="112304" cy="248481"/>
            </a:xfrm>
            <a:custGeom>
              <a:avLst/>
              <a:gdLst/>
              <a:ahLst/>
              <a:cxnLst/>
              <a:rect l="0" t="0" r="0" b="0"/>
              <a:pathLst>
                <a:path w="120000" h="120000" extrusionOk="0">
                  <a:moveTo>
                    <a:pt x="0" y="120000"/>
                  </a:moveTo>
                  <a:cubicBezTo>
                    <a:pt x="0" y="120000"/>
                    <a:pt x="80000" y="88739"/>
                    <a:pt x="115555" y="0"/>
                  </a:cubicBezTo>
                  <a:cubicBezTo>
                    <a:pt x="120000" y="14117"/>
                    <a:pt x="80000" y="99831"/>
                    <a:pt x="0" y="12000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1" name="Shape 131"/>
            <p:cNvSpPr/>
            <p:nvPr/>
          </p:nvSpPr>
          <p:spPr>
            <a:xfrm rot="-1200454">
              <a:off x="11710442" y="508050"/>
              <a:ext cx="144138" cy="90195"/>
            </a:xfrm>
            <a:custGeom>
              <a:avLst/>
              <a:gdLst/>
              <a:ahLst/>
              <a:cxnLst/>
              <a:rect l="0" t="0" r="0" b="0"/>
              <a:pathLst>
                <a:path w="120000" h="120000" extrusionOk="0">
                  <a:moveTo>
                    <a:pt x="0" y="111627"/>
                  </a:moveTo>
                  <a:cubicBezTo>
                    <a:pt x="0" y="111627"/>
                    <a:pt x="50434" y="106046"/>
                    <a:pt x="120000" y="0"/>
                  </a:cubicBezTo>
                  <a:cubicBezTo>
                    <a:pt x="113043" y="19534"/>
                    <a:pt x="43478" y="120000"/>
                    <a:pt x="0" y="111627"/>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2" name="Shape 132"/>
            <p:cNvSpPr/>
            <p:nvPr/>
          </p:nvSpPr>
          <p:spPr>
            <a:xfrm rot="-1200454">
              <a:off x="11538077" y="665049"/>
              <a:ext cx="157402" cy="52173"/>
            </a:xfrm>
            <a:custGeom>
              <a:avLst/>
              <a:gdLst/>
              <a:ahLst/>
              <a:cxnLst/>
              <a:rect l="0" t="0" r="0" b="0"/>
              <a:pathLst>
                <a:path w="120000" h="120000" extrusionOk="0">
                  <a:moveTo>
                    <a:pt x="120000" y="0"/>
                  </a:moveTo>
                  <a:cubicBezTo>
                    <a:pt x="120000" y="0"/>
                    <a:pt x="86400" y="96000"/>
                    <a:pt x="0" y="110400"/>
                  </a:cubicBezTo>
                  <a:cubicBezTo>
                    <a:pt x="11200" y="120000"/>
                    <a:pt x="96000" y="100800"/>
                    <a:pt x="12000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3" name="Shape 133"/>
            <p:cNvSpPr/>
            <p:nvPr/>
          </p:nvSpPr>
          <p:spPr>
            <a:xfrm rot="-1200454">
              <a:off x="11385593" y="578184"/>
              <a:ext cx="265285" cy="98153"/>
            </a:xfrm>
            <a:custGeom>
              <a:avLst/>
              <a:gdLst/>
              <a:ahLst/>
              <a:cxnLst/>
              <a:rect l="0" t="0" r="0" b="0"/>
              <a:pathLst>
                <a:path w="120000" h="120000" extrusionOk="0">
                  <a:moveTo>
                    <a:pt x="120000" y="76595"/>
                  </a:moveTo>
                  <a:cubicBezTo>
                    <a:pt x="120000" y="76595"/>
                    <a:pt x="75590" y="99574"/>
                    <a:pt x="0" y="0"/>
                  </a:cubicBezTo>
                  <a:cubicBezTo>
                    <a:pt x="8503" y="25531"/>
                    <a:pt x="83149" y="120000"/>
                    <a:pt x="120000" y="76595"/>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134" name="Shape 134"/>
          <p:cNvSpPr/>
          <p:nvPr/>
        </p:nvSpPr>
        <p:spPr>
          <a:xfrm>
            <a:off x="-23363" y="3007510"/>
            <a:ext cx="12188950" cy="3850488"/>
          </a:xfrm>
          <a:custGeom>
            <a:avLst/>
            <a:gdLst/>
            <a:ahLst/>
            <a:cxnLst/>
            <a:rect l="0" t="0" r="0" b="0"/>
            <a:pathLst>
              <a:path w="120000" h="120000" extrusionOk="0">
                <a:moveTo>
                  <a:pt x="2784" y="29"/>
                </a:moveTo>
                <a:cubicBezTo>
                  <a:pt x="9351" y="392"/>
                  <a:pt x="11651" y="-2088"/>
                  <a:pt x="23374" y="13531"/>
                </a:cubicBezTo>
                <a:cubicBezTo>
                  <a:pt x="35098" y="29151"/>
                  <a:pt x="53052" y="89665"/>
                  <a:pt x="73125" y="93749"/>
                </a:cubicBezTo>
                <a:cubicBezTo>
                  <a:pt x="90375" y="97258"/>
                  <a:pt x="102781" y="86963"/>
                  <a:pt x="119999" y="67002"/>
                </a:cubicBezTo>
                <a:lnTo>
                  <a:pt x="119999" y="120000"/>
                </a:lnTo>
                <a:lnTo>
                  <a:pt x="0" y="120000"/>
                </a:lnTo>
                <a:lnTo>
                  <a:pt x="0" y="73"/>
                </a:lnTo>
                <a:cubicBezTo>
                  <a:pt x="917" y="-5"/>
                  <a:pt x="1846" y="-22"/>
                  <a:pt x="2784" y="2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5" name="Shape 135"/>
          <p:cNvSpPr/>
          <p:nvPr/>
        </p:nvSpPr>
        <p:spPr>
          <a:xfrm>
            <a:off x="-23363" y="3324746"/>
            <a:ext cx="12188950" cy="3383191"/>
          </a:xfrm>
          <a:custGeom>
            <a:avLst/>
            <a:gdLst/>
            <a:ahLst/>
            <a:cxnLst/>
            <a:rect l="0" t="0" r="0" b="0"/>
            <a:pathLst>
              <a:path w="120000" h="120000" extrusionOk="0">
                <a:moveTo>
                  <a:pt x="0" y="0"/>
                </a:moveTo>
                <a:cubicBezTo>
                  <a:pt x="47597" y="12120"/>
                  <a:pt x="49666" y="189413"/>
                  <a:pt x="120000" y="66383"/>
                </a:cubicBezTo>
                <a:lnTo>
                  <a:pt x="120000" y="71783"/>
                </a:lnTo>
                <a:cubicBezTo>
                  <a:pt x="80452" y="155153"/>
                  <a:pt x="56186" y="115853"/>
                  <a:pt x="33057" y="63016"/>
                </a:cubicBezTo>
                <a:cubicBezTo>
                  <a:pt x="15457" y="22810"/>
                  <a:pt x="5946" y="19290"/>
                  <a:pt x="0" y="16939"/>
                </a:cubicBezTo>
                <a:close/>
              </a:path>
            </a:pathLst>
          </a:custGeom>
          <a:solidFill>
            <a:srgbClr val="3F3F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nvGrpSpPr>
          <p:cNvPr id="136" name="Shape 136"/>
          <p:cNvGrpSpPr/>
          <p:nvPr/>
        </p:nvGrpSpPr>
        <p:grpSpPr>
          <a:xfrm>
            <a:off x="-1517" y="854144"/>
            <a:ext cx="1880354" cy="2342883"/>
            <a:chOff x="3000" y="1114"/>
            <a:chExt cx="1679" cy="2090"/>
          </a:xfrm>
        </p:grpSpPr>
        <p:sp>
          <p:nvSpPr>
            <p:cNvPr id="137" name="Shape 137"/>
            <p:cNvSpPr/>
            <p:nvPr/>
          </p:nvSpPr>
          <p:spPr>
            <a:xfrm>
              <a:off x="3019" y="2576"/>
              <a:ext cx="85" cy="91"/>
            </a:xfrm>
            <a:custGeom>
              <a:avLst/>
              <a:gdLst/>
              <a:ahLst/>
              <a:cxnLst/>
              <a:rect l="0" t="0" r="0" b="0"/>
              <a:pathLst>
                <a:path w="120000" h="120000" extrusionOk="0">
                  <a:moveTo>
                    <a:pt x="0" y="98461"/>
                  </a:moveTo>
                  <a:cubicBezTo>
                    <a:pt x="0" y="98461"/>
                    <a:pt x="0" y="110769"/>
                    <a:pt x="6666" y="120000"/>
                  </a:cubicBezTo>
                  <a:cubicBezTo>
                    <a:pt x="110000" y="76923"/>
                    <a:pt x="120000" y="61538"/>
                    <a:pt x="86666" y="0"/>
                  </a:cubicBezTo>
                  <a:cubicBezTo>
                    <a:pt x="106666" y="89230"/>
                    <a:pt x="0" y="98461"/>
                    <a:pt x="0" y="98461"/>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8" name="Shape 138"/>
            <p:cNvSpPr/>
            <p:nvPr/>
          </p:nvSpPr>
          <p:spPr>
            <a:xfrm>
              <a:off x="3055" y="2617"/>
              <a:ext cx="114" cy="72"/>
            </a:xfrm>
            <a:custGeom>
              <a:avLst/>
              <a:gdLst/>
              <a:ahLst/>
              <a:cxnLst/>
              <a:rect l="0" t="0" r="0" b="0"/>
              <a:pathLst>
                <a:path w="120000" h="120000" extrusionOk="0">
                  <a:moveTo>
                    <a:pt x="90612" y="65806"/>
                  </a:moveTo>
                  <a:cubicBezTo>
                    <a:pt x="83265" y="69677"/>
                    <a:pt x="51428" y="89032"/>
                    <a:pt x="31836" y="89032"/>
                  </a:cubicBezTo>
                  <a:cubicBezTo>
                    <a:pt x="14693" y="85161"/>
                    <a:pt x="12244" y="50322"/>
                    <a:pt x="12244" y="50322"/>
                  </a:cubicBezTo>
                  <a:cubicBezTo>
                    <a:pt x="0" y="77419"/>
                    <a:pt x="0" y="77419"/>
                    <a:pt x="0" y="77419"/>
                  </a:cubicBezTo>
                  <a:cubicBezTo>
                    <a:pt x="0" y="77419"/>
                    <a:pt x="12244" y="120000"/>
                    <a:pt x="34285" y="120000"/>
                  </a:cubicBezTo>
                  <a:cubicBezTo>
                    <a:pt x="58775" y="120000"/>
                    <a:pt x="90612" y="104516"/>
                    <a:pt x="105306" y="77419"/>
                  </a:cubicBezTo>
                  <a:cubicBezTo>
                    <a:pt x="119999" y="54193"/>
                    <a:pt x="119999" y="0"/>
                    <a:pt x="119999" y="0"/>
                  </a:cubicBezTo>
                  <a:cubicBezTo>
                    <a:pt x="119999" y="0"/>
                    <a:pt x="95510" y="61935"/>
                    <a:pt x="90612" y="65806"/>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39" name="Shape 139"/>
            <p:cNvSpPr/>
            <p:nvPr/>
          </p:nvSpPr>
          <p:spPr>
            <a:xfrm>
              <a:off x="3131" y="2676"/>
              <a:ext cx="71" cy="22"/>
            </a:xfrm>
            <a:custGeom>
              <a:avLst/>
              <a:gdLst/>
              <a:ahLst/>
              <a:cxnLst/>
              <a:rect l="0" t="0" r="0" b="0"/>
              <a:pathLst>
                <a:path w="120000" h="120000" extrusionOk="0">
                  <a:moveTo>
                    <a:pt x="52000" y="60000"/>
                  </a:moveTo>
                  <a:cubicBezTo>
                    <a:pt x="36000" y="48000"/>
                    <a:pt x="24000" y="0"/>
                    <a:pt x="24000" y="0"/>
                  </a:cubicBezTo>
                  <a:cubicBezTo>
                    <a:pt x="0" y="12000"/>
                    <a:pt x="0" y="12000"/>
                    <a:pt x="0" y="12000"/>
                  </a:cubicBezTo>
                  <a:cubicBezTo>
                    <a:pt x="0" y="12000"/>
                    <a:pt x="24000" y="120000"/>
                    <a:pt x="52000" y="120000"/>
                  </a:cubicBezTo>
                  <a:cubicBezTo>
                    <a:pt x="80000" y="120000"/>
                    <a:pt x="108000" y="84000"/>
                    <a:pt x="120000" y="12000"/>
                  </a:cubicBezTo>
                  <a:cubicBezTo>
                    <a:pt x="100000" y="48000"/>
                    <a:pt x="72000" y="72000"/>
                    <a:pt x="52000" y="6000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0" name="Shape 140"/>
            <p:cNvSpPr/>
            <p:nvPr/>
          </p:nvSpPr>
          <p:spPr>
            <a:xfrm>
              <a:off x="3003" y="2742"/>
              <a:ext cx="232" cy="198"/>
            </a:xfrm>
            <a:custGeom>
              <a:avLst/>
              <a:gdLst/>
              <a:ahLst/>
              <a:cxnLst/>
              <a:rect l="0" t="0" r="0" b="0"/>
              <a:pathLst>
                <a:path w="120000" h="120000" extrusionOk="0">
                  <a:moveTo>
                    <a:pt x="13333" y="12857"/>
                  </a:moveTo>
                  <a:cubicBezTo>
                    <a:pt x="29090" y="22857"/>
                    <a:pt x="23030" y="42857"/>
                    <a:pt x="23030" y="42857"/>
                  </a:cubicBezTo>
                  <a:cubicBezTo>
                    <a:pt x="23030" y="42857"/>
                    <a:pt x="48484" y="31428"/>
                    <a:pt x="61818" y="41428"/>
                  </a:cubicBezTo>
                  <a:cubicBezTo>
                    <a:pt x="73939" y="50000"/>
                    <a:pt x="65454" y="77142"/>
                    <a:pt x="65454" y="77142"/>
                  </a:cubicBezTo>
                  <a:cubicBezTo>
                    <a:pt x="65454" y="77142"/>
                    <a:pt x="82424" y="62857"/>
                    <a:pt x="90909" y="72857"/>
                  </a:cubicBezTo>
                  <a:cubicBezTo>
                    <a:pt x="98181" y="82857"/>
                    <a:pt x="92121" y="98571"/>
                    <a:pt x="92121" y="98571"/>
                  </a:cubicBezTo>
                  <a:cubicBezTo>
                    <a:pt x="92121" y="98571"/>
                    <a:pt x="104242" y="98571"/>
                    <a:pt x="109090" y="104285"/>
                  </a:cubicBezTo>
                  <a:cubicBezTo>
                    <a:pt x="112727" y="111428"/>
                    <a:pt x="106666" y="117142"/>
                    <a:pt x="106666" y="117142"/>
                  </a:cubicBezTo>
                  <a:cubicBezTo>
                    <a:pt x="107878" y="120000"/>
                    <a:pt x="107878" y="120000"/>
                    <a:pt x="107878" y="120000"/>
                  </a:cubicBezTo>
                  <a:cubicBezTo>
                    <a:pt x="107878" y="120000"/>
                    <a:pt x="119999" y="114285"/>
                    <a:pt x="112727" y="102857"/>
                  </a:cubicBezTo>
                  <a:cubicBezTo>
                    <a:pt x="106666" y="92857"/>
                    <a:pt x="96969" y="94285"/>
                    <a:pt x="96969" y="94285"/>
                  </a:cubicBezTo>
                  <a:cubicBezTo>
                    <a:pt x="96969" y="94285"/>
                    <a:pt x="105454" y="78571"/>
                    <a:pt x="94545" y="68571"/>
                  </a:cubicBezTo>
                  <a:cubicBezTo>
                    <a:pt x="82424" y="57142"/>
                    <a:pt x="72727" y="64285"/>
                    <a:pt x="72727" y="64285"/>
                  </a:cubicBezTo>
                  <a:cubicBezTo>
                    <a:pt x="72727" y="64285"/>
                    <a:pt x="75151" y="45714"/>
                    <a:pt x="63030" y="32857"/>
                  </a:cubicBezTo>
                  <a:cubicBezTo>
                    <a:pt x="49696" y="18571"/>
                    <a:pt x="26666" y="34285"/>
                    <a:pt x="26666" y="34285"/>
                  </a:cubicBezTo>
                  <a:cubicBezTo>
                    <a:pt x="26666" y="34285"/>
                    <a:pt x="31515" y="15714"/>
                    <a:pt x="14545" y="4285"/>
                  </a:cubicBezTo>
                  <a:cubicBezTo>
                    <a:pt x="8484" y="0"/>
                    <a:pt x="4848" y="1428"/>
                    <a:pt x="0" y="5714"/>
                  </a:cubicBezTo>
                  <a:cubicBezTo>
                    <a:pt x="0" y="15714"/>
                    <a:pt x="0" y="15714"/>
                    <a:pt x="0" y="15714"/>
                  </a:cubicBezTo>
                  <a:cubicBezTo>
                    <a:pt x="4848" y="11428"/>
                    <a:pt x="8484" y="10000"/>
                    <a:pt x="13333" y="12857"/>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1" name="Shape 141"/>
            <p:cNvSpPr/>
            <p:nvPr/>
          </p:nvSpPr>
          <p:spPr>
            <a:xfrm>
              <a:off x="4590" y="2068"/>
              <a:ext cx="88" cy="22"/>
            </a:xfrm>
            <a:custGeom>
              <a:avLst/>
              <a:gdLst/>
              <a:ahLst/>
              <a:cxnLst/>
              <a:rect l="0" t="0" r="0" b="0"/>
              <a:pathLst>
                <a:path w="120000" h="120000" extrusionOk="0">
                  <a:moveTo>
                    <a:pt x="120000" y="80000"/>
                  </a:moveTo>
                  <a:cubicBezTo>
                    <a:pt x="120000" y="80000"/>
                    <a:pt x="72631" y="0"/>
                    <a:pt x="31578" y="0"/>
                  </a:cubicBezTo>
                  <a:cubicBezTo>
                    <a:pt x="28421" y="0"/>
                    <a:pt x="18947" y="0"/>
                    <a:pt x="3157" y="0"/>
                  </a:cubicBezTo>
                  <a:cubicBezTo>
                    <a:pt x="0" y="120000"/>
                    <a:pt x="0" y="120000"/>
                    <a:pt x="0" y="120000"/>
                  </a:cubicBezTo>
                  <a:cubicBezTo>
                    <a:pt x="63157" y="93333"/>
                    <a:pt x="120000" y="80000"/>
                    <a:pt x="120000" y="80000"/>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2" name="Shape 142"/>
            <p:cNvSpPr/>
            <p:nvPr/>
          </p:nvSpPr>
          <p:spPr>
            <a:xfrm>
              <a:off x="3000" y="1629"/>
              <a:ext cx="1600" cy="1531"/>
            </a:xfrm>
            <a:custGeom>
              <a:avLst/>
              <a:gdLst/>
              <a:ahLst/>
              <a:cxnLst/>
              <a:rect l="0" t="0" r="0" b="0"/>
              <a:pathLst>
                <a:path w="120000" h="120000" extrusionOk="0">
                  <a:moveTo>
                    <a:pt x="118581" y="32407"/>
                  </a:moveTo>
                  <a:cubicBezTo>
                    <a:pt x="85967" y="16481"/>
                    <a:pt x="85967" y="16481"/>
                    <a:pt x="85967" y="16481"/>
                  </a:cubicBezTo>
                  <a:cubicBezTo>
                    <a:pt x="67533" y="6666"/>
                    <a:pt x="67533" y="6666"/>
                    <a:pt x="67533" y="6666"/>
                  </a:cubicBezTo>
                  <a:cubicBezTo>
                    <a:pt x="54416" y="0"/>
                    <a:pt x="54416" y="0"/>
                    <a:pt x="54416" y="0"/>
                  </a:cubicBezTo>
                  <a:cubicBezTo>
                    <a:pt x="36691" y="8148"/>
                    <a:pt x="36691" y="8148"/>
                    <a:pt x="36691" y="8148"/>
                  </a:cubicBezTo>
                  <a:cubicBezTo>
                    <a:pt x="34564" y="9074"/>
                    <a:pt x="34564" y="9074"/>
                    <a:pt x="34564" y="9074"/>
                  </a:cubicBezTo>
                  <a:cubicBezTo>
                    <a:pt x="34564" y="9444"/>
                    <a:pt x="34564" y="9444"/>
                    <a:pt x="34564" y="9444"/>
                  </a:cubicBezTo>
                  <a:cubicBezTo>
                    <a:pt x="17725" y="17407"/>
                    <a:pt x="17725" y="17407"/>
                    <a:pt x="17725" y="17407"/>
                  </a:cubicBezTo>
                  <a:cubicBezTo>
                    <a:pt x="9217" y="21296"/>
                    <a:pt x="3722" y="24074"/>
                    <a:pt x="0" y="25925"/>
                  </a:cubicBezTo>
                  <a:cubicBezTo>
                    <a:pt x="0" y="118888"/>
                    <a:pt x="0" y="118888"/>
                    <a:pt x="0" y="118888"/>
                  </a:cubicBezTo>
                  <a:cubicBezTo>
                    <a:pt x="14534" y="118518"/>
                    <a:pt x="14534" y="118518"/>
                    <a:pt x="14534" y="118518"/>
                  </a:cubicBezTo>
                  <a:cubicBezTo>
                    <a:pt x="35627" y="119259"/>
                    <a:pt x="35627" y="119259"/>
                    <a:pt x="35627" y="119259"/>
                  </a:cubicBezTo>
                  <a:cubicBezTo>
                    <a:pt x="41831" y="119259"/>
                    <a:pt x="41831" y="119259"/>
                    <a:pt x="41831" y="119259"/>
                  </a:cubicBezTo>
                  <a:cubicBezTo>
                    <a:pt x="41831" y="119259"/>
                    <a:pt x="56366" y="119259"/>
                    <a:pt x="72141" y="119259"/>
                  </a:cubicBezTo>
                  <a:cubicBezTo>
                    <a:pt x="74268" y="119259"/>
                    <a:pt x="78522" y="120000"/>
                    <a:pt x="80649" y="120000"/>
                  </a:cubicBezTo>
                  <a:cubicBezTo>
                    <a:pt x="86676" y="120000"/>
                    <a:pt x="91994" y="118148"/>
                    <a:pt x="97134" y="118148"/>
                  </a:cubicBezTo>
                  <a:cubicBezTo>
                    <a:pt x="106883" y="118148"/>
                    <a:pt x="112023" y="119074"/>
                    <a:pt x="112023" y="119074"/>
                  </a:cubicBezTo>
                  <a:cubicBezTo>
                    <a:pt x="120000" y="32962"/>
                    <a:pt x="120000" y="32962"/>
                    <a:pt x="120000" y="32962"/>
                  </a:cubicBezTo>
                  <a:cubicBezTo>
                    <a:pt x="118581" y="32407"/>
                    <a:pt x="118581" y="32407"/>
                    <a:pt x="118581" y="32407"/>
                  </a:cubicBezTo>
                  <a:cubicBezTo>
                    <a:pt x="118581" y="32407"/>
                    <a:pt x="118581" y="32407"/>
                    <a:pt x="118581" y="32407"/>
                  </a:cubicBezTo>
                  <a:close/>
                </a:path>
              </a:pathLst>
            </a:custGeom>
            <a:solidFill>
              <a:srgbClr val="C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3" name="Shape 143"/>
            <p:cNvSpPr/>
            <p:nvPr/>
          </p:nvSpPr>
          <p:spPr>
            <a:xfrm>
              <a:off x="3433" y="1738"/>
              <a:ext cx="560" cy="17"/>
            </a:xfrm>
            <a:custGeom>
              <a:avLst/>
              <a:gdLst/>
              <a:ahLst/>
              <a:cxnLst/>
              <a:rect l="0" t="0" r="0" b="0"/>
              <a:pathLst>
                <a:path w="120000" h="120000" extrusionOk="0">
                  <a:moveTo>
                    <a:pt x="120000" y="119999"/>
                  </a:moveTo>
                  <a:cubicBezTo>
                    <a:pt x="115949" y="51428"/>
                    <a:pt x="115949" y="51428"/>
                    <a:pt x="115949" y="51428"/>
                  </a:cubicBezTo>
                  <a:cubicBezTo>
                    <a:pt x="97721" y="51428"/>
                    <a:pt x="77468" y="34285"/>
                    <a:pt x="65316" y="17142"/>
                  </a:cubicBezTo>
                  <a:cubicBezTo>
                    <a:pt x="55696" y="0"/>
                    <a:pt x="30886" y="0"/>
                    <a:pt x="6582" y="0"/>
                  </a:cubicBezTo>
                  <a:cubicBezTo>
                    <a:pt x="6075" y="0"/>
                    <a:pt x="6075" y="0"/>
                    <a:pt x="6075" y="0"/>
                  </a:cubicBezTo>
                  <a:cubicBezTo>
                    <a:pt x="6075" y="34285"/>
                    <a:pt x="6075" y="34285"/>
                    <a:pt x="6075" y="34285"/>
                  </a:cubicBezTo>
                  <a:cubicBezTo>
                    <a:pt x="0" y="102857"/>
                    <a:pt x="0" y="102857"/>
                    <a:pt x="0" y="102857"/>
                  </a:cubicBezTo>
                  <a:cubicBezTo>
                    <a:pt x="6075" y="102857"/>
                    <a:pt x="9620" y="102857"/>
                    <a:pt x="13164" y="102857"/>
                  </a:cubicBezTo>
                  <a:cubicBezTo>
                    <a:pt x="27848" y="102857"/>
                    <a:pt x="96708" y="102857"/>
                    <a:pt x="120000" y="119999"/>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4" name="Shape 144"/>
            <p:cNvSpPr/>
            <p:nvPr/>
          </p:nvSpPr>
          <p:spPr>
            <a:xfrm>
              <a:off x="3000" y="1755"/>
              <a:ext cx="1640" cy="1450"/>
            </a:xfrm>
            <a:custGeom>
              <a:avLst/>
              <a:gdLst/>
              <a:ahLst/>
              <a:cxnLst/>
              <a:rect l="0" t="0" r="0" b="0"/>
              <a:pathLst>
                <a:path w="120000" h="120000" extrusionOk="0">
                  <a:moveTo>
                    <a:pt x="115677" y="35179"/>
                  </a:moveTo>
                  <a:cubicBezTo>
                    <a:pt x="115504" y="36742"/>
                    <a:pt x="115504" y="36742"/>
                    <a:pt x="115504" y="36742"/>
                  </a:cubicBezTo>
                  <a:cubicBezTo>
                    <a:pt x="115677" y="36742"/>
                    <a:pt x="115677" y="36742"/>
                    <a:pt x="115677" y="36742"/>
                  </a:cubicBezTo>
                  <a:cubicBezTo>
                    <a:pt x="115331" y="39478"/>
                    <a:pt x="115158" y="42214"/>
                    <a:pt x="115158" y="44755"/>
                  </a:cubicBezTo>
                  <a:cubicBezTo>
                    <a:pt x="114985" y="44755"/>
                    <a:pt x="114985" y="44755"/>
                    <a:pt x="114985" y="44755"/>
                  </a:cubicBezTo>
                  <a:cubicBezTo>
                    <a:pt x="114985" y="44560"/>
                    <a:pt x="114985" y="44560"/>
                    <a:pt x="114985" y="44560"/>
                  </a:cubicBezTo>
                  <a:cubicBezTo>
                    <a:pt x="112737" y="44560"/>
                    <a:pt x="105648" y="44951"/>
                    <a:pt x="98731" y="45146"/>
                  </a:cubicBezTo>
                  <a:cubicBezTo>
                    <a:pt x="99077" y="37133"/>
                    <a:pt x="99077" y="37133"/>
                    <a:pt x="99077" y="37133"/>
                  </a:cubicBezTo>
                  <a:cubicBezTo>
                    <a:pt x="103400" y="36938"/>
                    <a:pt x="110317" y="36938"/>
                    <a:pt x="115504" y="36742"/>
                  </a:cubicBezTo>
                  <a:cubicBezTo>
                    <a:pt x="115677" y="35179"/>
                    <a:pt x="115677" y="35179"/>
                    <a:pt x="115677" y="35179"/>
                  </a:cubicBezTo>
                  <a:cubicBezTo>
                    <a:pt x="109971" y="35374"/>
                    <a:pt x="102708" y="35570"/>
                    <a:pt x="100634" y="35765"/>
                  </a:cubicBezTo>
                  <a:cubicBezTo>
                    <a:pt x="100115" y="35960"/>
                    <a:pt x="99769" y="35960"/>
                    <a:pt x="99077" y="35960"/>
                  </a:cubicBezTo>
                  <a:cubicBezTo>
                    <a:pt x="99250" y="27947"/>
                    <a:pt x="99250" y="27947"/>
                    <a:pt x="99250" y="27947"/>
                  </a:cubicBezTo>
                  <a:cubicBezTo>
                    <a:pt x="104783" y="27752"/>
                    <a:pt x="109106" y="27752"/>
                    <a:pt x="109798" y="27752"/>
                  </a:cubicBezTo>
                  <a:cubicBezTo>
                    <a:pt x="110489" y="27752"/>
                    <a:pt x="113429" y="27557"/>
                    <a:pt x="116368" y="27361"/>
                  </a:cubicBezTo>
                  <a:cubicBezTo>
                    <a:pt x="116541" y="25798"/>
                    <a:pt x="116541" y="25798"/>
                    <a:pt x="116541" y="25798"/>
                  </a:cubicBezTo>
                  <a:cubicBezTo>
                    <a:pt x="113083" y="25993"/>
                    <a:pt x="106167" y="26188"/>
                    <a:pt x="99423" y="26579"/>
                  </a:cubicBezTo>
                  <a:cubicBezTo>
                    <a:pt x="99423" y="23257"/>
                    <a:pt x="99423" y="23257"/>
                    <a:pt x="99423" y="23257"/>
                  </a:cubicBezTo>
                  <a:cubicBezTo>
                    <a:pt x="68991" y="23648"/>
                    <a:pt x="68991" y="23648"/>
                    <a:pt x="68991" y="23648"/>
                  </a:cubicBezTo>
                  <a:cubicBezTo>
                    <a:pt x="68991" y="26775"/>
                    <a:pt x="68991" y="26775"/>
                    <a:pt x="68991" y="26775"/>
                  </a:cubicBezTo>
                  <a:cubicBezTo>
                    <a:pt x="65360" y="26579"/>
                    <a:pt x="61729" y="26579"/>
                    <a:pt x="58789" y="26384"/>
                  </a:cubicBezTo>
                  <a:cubicBezTo>
                    <a:pt x="58789" y="18957"/>
                    <a:pt x="58789" y="18957"/>
                    <a:pt x="58789" y="18957"/>
                  </a:cubicBezTo>
                  <a:cubicBezTo>
                    <a:pt x="71066" y="19153"/>
                    <a:pt x="92680" y="18957"/>
                    <a:pt x="95273" y="18957"/>
                  </a:cubicBezTo>
                  <a:cubicBezTo>
                    <a:pt x="96657" y="18957"/>
                    <a:pt x="101498" y="18762"/>
                    <a:pt x="106512" y="18566"/>
                  </a:cubicBezTo>
                  <a:cubicBezTo>
                    <a:pt x="104092" y="17198"/>
                    <a:pt x="104092" y="17198"/>
                    <a:pt x="104092" y="17198"/>
                  </a:cubicBezTo>
                  <a:cubicBezTo>
                    <a:pt x="102363" y="17198"/>
                    <a:pt x="101325" y="17394"/>
                    <a:pt x="100634" y="17394"/>
                  </a:cubicBezTo>
                  <a:cubicBezTo>
                    <a:pt x="97521" y="17785"/>
                    <a:pt x="84380" y="17785"/>
                    <a:pt x="75734" y="17785"/>
                  </a:cubicBezTo>
                  <a:cubicBezTo>
                    <a:pt x="75734" y="9381"/>
                    <a:pt x="75734" y="9381"/>
                    <a:pt x="75734" y="9381"/>
                  </a:cubicBezTo>
                  <a:cubicBezTo>
                    <a:pt x="78847" y="9576"/>
                    <a:pt x="84034" y="9576"/>
                    <a:pt x="89567" y="9576"/>
                  </a:cubicBezTo>
                  <a:cubicBezTo>
                    <a:pt x="87492" y="8599"/>
                    <a:pt x="87492" y="8599"/>
                    <a:pt x="87492" y="8599"/>
                  </a:cubicBezTo>
                  <a:cubicBezTo>
                    <a:pt x="85936" y="8599"/>
                    <a:pt x="84380" y="8599"/>
                    <a:pt x="83688" y="8599"/>
                  </a:cubicBezTo>
                  <a:cubicBezTo>
                    <a:pt x="77118" y="8599"/>
                    <a:pt x="61383" y="8403"/>
                    <a:pt x="53775" y="8013"/>
                  </a:cubicBezTo>
                  <a:cubicBezTo>
                    <a:pt x="53256" y="8013"/>
                    <a:pt x="52219" y="8013"/>
                    <a:pt x="51181" y="7817"/>
                  </a:cubicBezTo>
                  <a:cubicBezTo>
                    <a:pt x="51181" y="0"/>
                    <a:pt x="51181" y="0"/>
                    <a:pt x="51181" y="0"/>
                  </a:cubicBezTo>
                  <a:cubicBezTo>
                    <a:pt x="50317" y="195"/>
                    <a:pt x="50317" y="195"/>
                    <a:pt x="50317" y="195"/>
                  </a:cubicBezTo>
                  <a:cubicBezTo>
                    <a:pt x="49971" y="7817"/>
                    <a:pt x="49971" y="7817"/>
                    <a:pt x="49971" y="7817"/>
                  </a:cubicBezTo>
                  <a:cubicBezTo>
                    <a:pt x="41325" y="7817"/>
                    <a:pt x="24553" y="7817"/>
                    <a:pt x="15734" y="8013"/>
                  </a:cubicBezTo>
                  <a:cubicBezTo>
                    <a:pt x="13487" y="9185"/>
                    <a:pt x="13487" y="9185"/>
                    <a:pt x="13487" y="9185"/>
                  </a:cubicBezTo>
                  <a:cubicBezTo>
                    <a:pt x="21440" y="8990"/>
                    <a:pt x="32334" y="8990"/>
                    <a:pt x="35792" y="8990"/>
                  </a:cubicBezTo>
                  <a:cubicBezTo>
                    <a:pt x="38040" y="8990"/>
                    <a:pt x="43573" y="8990"/>
                    <a:pt x="49971" y="8990"/>
                  </a:cubicBezTo>
                  <a:cubicBezTo>
                    <a:pt x="49971" y="8990"/>
                    <a:pt x="49971" y="8990"/>
                    <a:pt x="49971" y="8990"/>
                  </a:cubicBezTo>
                  <a:cubicBezTo>
                    <a:pt x="51181" y="8990"/>
                    <a:pt x="51181" y="8990"/>
                    <a:pt x="51181" y="8990"/>
                  </a:cubicBezTo>
                  <a:cubicBezTo>
                    <a:pt x="51181" y="8990"/>
                    <a:pt x="51181" y="8990"/>
                    <a:pt x="51181" y="8990"/>
                  </a:cubicBezTo>
                  <a:cubicBezTo>
                    <a:pt x="60345" y="8990"/>
                    <a:pt x="70720" y="9185"/>
                    <a:pt x="74178" y="9381"/>
                  </a:cubicBezTo>
                  <a:cubicBezTo>
                    <a:pt x="74178" y="9381"/>
                    <a:pt x="74524" y="9381"/>
                    <a:pt x="74697" y="9381"/>
                  </a:cubicBezTo>
                  <a:cubicBezTo>
                    <a:pt x="74524" y="17785"/>
                    <a:pt x="74524" y="17785"/>
                    <a:pt x="74524" y="17785"/>
                  </a:cubicBezTo>
                  <a:cubicBezTo>
                    <a:pt x="72449" y="17785"/>
                    <a:pt x="70720" y="17785"/>
                    <a:pt x="69682" y="17785"/>
                  </a:cubicBezTo>
                  <a:cubicBezTo>
                    <a:pt x="64322" y="17785"/>
                    <a:pt x="37521" y="17785"/>
                    <a:pt x="31469" y="17394"/>
                  </a:cubicBezTo>
                  <a:cubicBezTo>
                    <a:pt x="30778" y="17198"/>
                    <a:pt x="29567" y="17198"/>
                    <a:pt x="28011" y="17198"/>
                  </a:cubicBezTo>
                  <a:cubicBezTo>
                    <a:pt x="28011" y="8990"/>
                    <a:pt x="28011" y="8990"/>
                    <a:pt x="28011" y="8990"/>
                  </a:cubicBezTo>
                  <a:cubicBezTo>
                    <a:pt x="26974" y="9185"/>
                    <a:pt x="26974" y="9185"/>
                    <a:pt x="26974" y="9185"/>
                  </a:cubicBezTo>
                  <a:cubicBezTo>
                    <a:pt x="26801" y="17198"/>
                    <a:pt x="26801" y="17198"/>
                    <a:pt x="26801" y="17198"/>
                  </a:cubicBezTo>
                  <a:cubicBezTo>
                    <a:pt x="19365" y="17198"/>
                    <a:pt x="6570" y="17198"/>
                    <a:pt x="0" y="17394"/>
                  </a:cubicBezTo>
                  <a:cubicBezTo>
                    <a:pt x="0" y="18762"/>
                    <a:pt x="0" y="18762"/>
                    <a:pt x="0" y="18762"/>
                  </a:cubicBezTo>
                  <a:cubicBezTo>
                    <a:pt x="8299" y="18566"/>
                    <a:pt x="18328" y="18175"/>
                    <a:pt x="22132" y="18175"/>
                  </a:cubicBezTo>
                  <a:cubicBezTo>
                    <a:pt x="23170" y="18175"/>
                    <a:pt x="24899" y="18175"/>
                    <a:pt x="26801" y="18175"/>
                  </a:cubicBezTo>
                  <a:cubicBezTo>
                    <a:pt x="26801" y="18175"/>
                    <a:pt x="26801" y="18175"/>
                    <a:pt x="26801" y="18175"/>
                  </a:cubicBezTo>
                  <a:cubicBezTo>
                    <a:pt x="27319" y="18175"/>
                    <a:pt x="27319" y="18175"/>
                    <a:pt x="27319" y="18175"/>
                  </a:cubicBezTo>
                  <a:cubicBezTo>
                    <a:pt x="34755" y="18371"/>
                    <a:pt x="45821" y="18566"/>
                    <a:pt x="51527" y="18957"/>
                  </a:cubicBezTo>
                  <a:cubicBezTo>
                    <a:pt x="53083" y="18957"/>
                    <a:pt x="55331" y="18957"/>
                    <a:pt x="58097" y="18957"/>
                  </a:cubicBezTo>
                  <a:cubicBezTo>
                    <a:pt x="57752" y="19153"/>
                    <a:pt x="57752" y="19153"/>
                    <a:pt x="57752" y="19153"/>
                  </a:cubicBezTo>
                  <a:cubicBezTo>
                    <a:pt x="57579" y="26384"/>
                    <a:pt x="57579" y="26384"/>
                    <a:pt x="57579" y="26384"/>
                  </a:cubicBezTo>
                  <a:cubicBezTo>
                    <a:pt x="56195" y="26384"/>
                    <a:pt x="54985" y="26384"/>
                    <a:pt x="53775" y="26188"/>
                  </a:cubicBezTo>
                  <a:cubicBezTo>
                    <a:pt x="50662" y="25993"/>
                    <a:pt x="42363" y="25993"/>
                    <a:pt x="33890" y="26188"/>
                  </a:cubicBezTo>
                  <a:cubicBezTo>
                    <a:pt x="33890" y="23648"/>
                    <a:pt x="33890" y="23648"/>
                    <a:pt x="33890" y="23648"/>
                  </a:cubicBezTo>
                  <a:cubicBezTo>
                    <a:pt x="4841" y="23648"/>
                    <a:pt x="4841" y="23648"/>
                    <a:pt x="4841" y="23648"/>
                  </a:cubicBezTo>
                  <a:cubicBezTo>
                    <a:pt x="4841" y="26384"/>
                    <a:pt x="4841" y="26384"/>
                    <a:pt x="4841" y="26384"/>
                  </a:cubicBezTo>
                  <a:cubicBezTo>
                    <a:pt x="3285" y="26384"/>
                    <a:pt x="1729" y="26384"/>
                    <a:pt x="0" y="26579"/>
                  </a:cubicBezTo>
                  <a:cubicBezTo>
                    <a:pt x="0" y="27947"/>
                    <a:pt x="0" y="27947"/>
                    <a:pt x="0" y="27947"/>
                  </a:cubicBezTo>
                  <a:cubicBezTo>
                    <a:pt x="2074" y="27947"/>
                    <a:pt x="3804" y="27947"/>
                    <a:pt x="4841" y="27752"/>
                  </a:cubicBezTo>
                  <a:cubicBezTo>
                    <a:pt x="5014" y="35765"/>
                    <a:pt x="5014" y="35765"/>
                    <a:pt x="5014" y="35765"/>
                  </a:cubicBezTo>
                  <a:cubicBezTo>
                    <a:pt x="3112" y="35765"/>
                    <a:pt x="1383" y="35765"/>
                    <a:pt x="0" y="35765"/>
                  </a:cubicBezTo>
                  <a:cubicBezTo>
                    <a:pt x="0" y="37133"/>
                    <a:pt x="0" y="37133"/>
                    <a:pt x="0" y="37133"/>
                  </a:cubicBezTo>
                  <a:cubicBezTo>
                    <a:pt x="1556" y="37133"/>
                    <a:pt x="3285" y="36938"/>
                    <a:pt x="5014" y="36938"/>
                  </a:cubicBezTo>
                  <a:cubicBezTo>
                    <a:pt x="5187" y="44755"/>
                    <a:pt x="5187" y="44755"/>
                    <a:pt x="5187" y="44755"/>
                  </a:cubicBezTo>
                  <a:cubicBezTo>
                    <a:pt x="3458" y="44755"/>
                    <a:pt x="1902" y="44951"/>
                    <a:pt x="0" y="44951"/>
                  </a:cubicBezTo>
                  <a:cubicBezTo>
                    <a:pt x="0" y="46319"/>
                    <a:pt x="0" y="46319"/>
                    <a:pt x="0" y="46319"/>
                  </a:cubicBezTo>
                  <a:cubicBezTo>
                    <a:pt x="2247" y="46319"/>
                    <a:pt x="4149" y="46123"/>
                    <a:pt x="5014" y="45928"/>
                  </a:cubicBezTo>
                  <a:cubicBezTo>
                    <a:pt x="5187" y="45928"/>
                    <a:pt x="5187" y="45928"/>
                    <a:pt x="5187" y="45928"/>
                  </a:cubicBezTo>
                  <a:cubicBezTo>
                    <a:pt x="5187" y="54136"/>
                    <a:pt x="5187" y="54136"/>
                    <a:pt x="5187" y="54136"/>
                  </a:cubicBezTo>
                  <a:cubicBezTo>
                    <a:pt x="3285" y="54136"/>
                    <a:pt x="1556" y="54136"/>
                    <a:pt x="0" y="54136"/>
                  </a:cubicBezTo>
                  <a:cubicBezTo>
                    <a:pt x="0" y="55504"/>
                    <a:pt x="0" y="55504"/>
                    <a:pt x="0" y="55504"/>
                  </a:cubicBezTo>
                  <a:cubicBezTo>
                    <a:pt x="1729" y="55504"/>
                    <a:pt x="3458" y="55504"/>
                    <a:pt x="5187" y="55309"/>
                  </a:cubicBezTo>
                  <a:cubicBezTo>
                    <a:pt x="5187" y="58631"/>
                    <a:pt x="5187" y="58631"/>
                    <a:pt x="5187" y="58631"/>
                  </a:cubicBezTo>
                  <a:cubicBezTo>
                    <a:pt x="34927" y="58241"/>
                    <a:pt x="34927" y="58241"/>
                    <a:pt x="34927" y="58241"/>
                  </a:cubicBezTo>
                  <a:cubicBezTo>
                    <a:pt x="34927" y="55114"/>
                    <a:pt x="34927" y="55114"/>
                    <a:pt x="34927" y="55114"/>
                  </a:cubicBezTo>
                  <a:cubicBezTo>
                    <a:pt x="40979" y="55309"/>
                    <a:pt x="47550" y="55504"/>
                    <a:pt x="51527" y="55700"/>
                  </a:cubicBezTo>
                  <a:cubicBezTo>
                    <a:pt x="54639" y="55700"/>
                    <a:pt x="61383" y="55895"/>
                    <a:pt x="68818" y="55895"/>
                  </a:cubicBezTo>
                  <a:cubicBezTo>
                    <a:pt x="68818" y="58631"/>
                    <a:pt x="68818" y="58631"/>
                    <a:pt x="68818" y="58631"/>
                  </a:cubicBezTo>
                  <a:cubicBezTo>
                    <a:pt x="81440" y="58631"/>
                    <a:pt x="81440" y="58631"/>
                    <a:pt x="81440" y="58631"/>
                  </a:cubicBezTo>
                  <a:cubicBezTo>
                    <a:pt x="81268" y="63713"/>
                    <a:pt x="81268" y="63713"/>
                    <a:pt x="81268" y="63713"/>
                  </a:cubicBezTo>
                  <a:cubicBezTo>
                    <a:pt x="74005" y="63713"/>
                    <a:pt x="60691" y="63322"/>
                    <a:pt x="53775" y="62931"/>
                  </a:cubicBezTo>
                  <a:cubicBezTo>
                    <a:pt x="46340" y="62736"/>
                    <a:pt x="13487" y="62931"/>
                    <a:pt x="10374" y="62931"/>
                  </a:cubicBezTo>
                  <a:cubicBezTo>
                    <a:pt x="8991" y="62931"/>
                    <a:pt x="4668" y="63127"/>
                    <a:pt x="0" y="63322"/>
                  </a:cubicBezTo>
                  <a:cubicBezTo>
                    <a:pt x="0" y="74071"/>
                    <a:pt x="0" y="74071"/>
                    <a:pt x="0" y="74071"/>
                  </a:cubicBezTo>
                  <a:cubicBezTo>
                    <a:pt x="6397" y="73876"/>
                    <a:pt x="13832" y="73485"/>
                    <a:pt x="18501" y="73485"/>
                  </a:cubicBezTo>
                  <a:cubicBezTo>
                    <a:pt x="17982" y="73680"/>
                    <a:pt x="17982" y="73680"/>
                    <a:pt x="17982" y="73680"/>
                  </a:cubicBezTo>
                  <a:cubicBezTo>
                    <a:pt x="17982" y="81302"/>
                    <a:pt x="17982" y="81302"/>
                    <a:pt x="17982" y="81302"/>
                  </a:cubicBezTo>
                  <a:cubicBezTo>
                    <a:pt x="14005" y="81498"/>
                    <a:pt x="11239" y="81498"/>
                    <a:pt x="10201" y="81498"/>
                  </a:cubicBezTo>
                  <a:cubicBezTo>
                    <a:pt x="8991" y="81498"/>
                    <a:pt x="4495" y="81498"/>
                    <a:pt x="0" y="81693"/>
                  </a:cubicBezTo>
                  <a:cubicBezTo>
                    <a:pt x="0" y="83061"/>
                    <a:pt x="0" y="83061"/>
                    <a:pt x="0" y="83061"/>
                  </a:cubicBezTo>
                  <a:cubicBezTo>
                    <a:pt x="2074" y="83061"/>
                    <a:pt x="3804" y="82866"/>
                    <a:pt x="5014" y="82866"/>
                  </a:cubicBezTo>
                  <a:cubicBezTo>
                    <a:pt x="8126" y="82671"/>
                    <a:pt x="24380" y="82475"/>
                    <a:pt x="32507" y="82475"/>
                  </a:cubicBezTo>
                  <a:cubicBezTo>
                    <a:pt x="32507" y="88143"/>
                    <a:pt x="32507" y="88143"/>
                    <a:pt x="32507" y="88143"/>
                  </a:cubicBezTo>
                  <a:cubicBezTo>
                    <a:pt x="32680" y="89120"/>
                    <a:pt x="32680" y="90097"/>
                    <a:pt x="32680" y="91074"/>
                  </a:cubicBezTo>
                  <a:cubicBezTo>
                    <a:pt x="32161" y="91074"/>
                    <a:pt x="31815" y="91074"/>
                    <a:pt x="31469" y="91074"/>
                  </a:cubicBezTo>
                  <a:cubicBezTo>
                    <a:pt x="26801" y="90879"/>
                    <a:pt x="8472" y="90879"/>
                    <a:pt x="0" y="91074"/>
                  </a:cubicBezTo>
                  <a:cubicBezTo>
                    <a:pt x="0" y="92247"/>
                    <a:pt x="0" y="92247"/>
                    <a:pt x="0" y="92247"/>
                  </a:cubicBezTo>
                  <a:cubicBezTo>
                    <a:pt x="1037" y="92247"/>
                    <a:pt x="2074" y="92247"/>
                    <a:pt x="3112" y="92247"/>
                  </a:cubicBezTo>
                  <a:cubicBezTo>
                    <a:pt x="2939" y="100065"/>
                    <a:pt x="2939" y="100065"/>
                    <a:pt x="2939" y="100065"/>
                  </a:cubicBezTo>
                  <a:cubicBezTo>
                    <a:pt x="2074" y="100065"/>
                    <a:pt x="1037" y="100260"/>
                    <a:pt x="0" y="100260"/>
                  </a:cubicBezTo>
                  <a:cubicBezTo>
                    <a:pt x="0" y="101628"/>
                    <a:pt x="0" y="101628"/>
                    <a:pt x="0" y="101628"/>
                  </a:cubicBezTo>
                  <a:cubicBezTo>
                    <a:pt x="1902" y="101433"/>
                    <a:pt x="3804" y="101433"/>
                    <a:pt x="5187" y="101237"/>
                  </a:cubicBezTo>
                  <a:cubicBezTo>
                    <a:pt x="7262" y="101042"/>
                    <a:pt x="15561" y="100846"/>
                    <a:pt x="23170" y="100846"/>
                  </a:cubicBezTo>
                  <a:cubicBezTo>
                    <a:pt x="22997" y="109055"/>
                    <a:pt x="22997" y="109055"/>
                    <a:pt x="22997" y="109055"/>
                  </a:cubicBezTo>
                  <a:cubicBezTo>
                    <a:pt x="15561" y="109055"/>
                    <a:pt x="5533" y="109250"/>
                    <a:pt x="0" y="109250"/>
                  </a:cubicBezTo>
                  <a:cubicBezTo>
                    <a:pt x="0" y="111009"/>
                    <a:pt x="0" y="111009"/>
                    <a:pt x="0" y="111009"/>
                  </a:cubicBezTo>
                  <a:cubicBezTo>
                    <a:pt x="7435" y="110618"/>
                    <a:pt x="17982" y="110032"/>
                    <a:pt x="21959" y="110032"/>
                  </a:cubicBezTo>
                  <a:cubicBezTo>
                    <a:pt x="24553" y="110032"/>
                    <a:pt x="28703" y="110228"/>
                    <a:pt x="33198" y="110228"/>
                  </a:cubicBezTo>
                  <a:cubicBezTo>
                    <a:pt x="33198" y="113745"/>
                    <a:pt x="33198" y="114332"/>
                    <a:pt x="33198" y="114723"/>
                  </a:cubicBezTo>
                  <a:cubicBezTo>
                    <a:pt x="14005" y="114136"/>
                    <a:pt x="14005" y="114136"/>
                    <a:pt x="14005" y="114136"/>
                  </a:cubicBezTo>
                  <a:cubicBezTo>
                    <a:pt x="7608" y="114332"/>
                    <a:pt x="3112" y="114332"/>
                    <a:pt x="0" y="114527"/>
                  </a:cubicBezTo>
                  <a:cubicBezTo>
                    <a:pt x="0" y="116677"/>
                    <a:pt x="0" y="116677"/>
                    <a:pt x="0" y="116677"/>
                  </a:cubicBezTo>
                  <a:cubicBezTo>
                    <a:pt x="5014" y="116677"/>
                    <a:pt x="10201" y="116482"/>
                    <a:pt x="11412" y="116482"/>
                  </a:cubicBezTo>
                  <a:cubicBezTo>
                    <a:pt x="14005" y="116482"/>
                    <a:pt x="34755" y="117068"/>
                    <a:pt x="39769" y="117459"/>
                  </a:cubicBezTo>
                  <a:cubicBezTo>
                    <a:pt x="44783" y="117850"/>
                    <a:pt x="69682" y="117850"/>
                    <a:pt x="72795" y="117850"/>
                  </a:cubicBezTo>
                  <a:cubicBezTo>
                    <a:pt x="76080" y="117850"/>
                    <a:pt x="87319" y="118631"/>
                    <a:pt x="88357" y="118631"/>
                  </a:cubicBezTo>
                  <a:cubicBezTo>
                    <a:pt x="89394" y="118631"/>
                    <a:pt x="111008" y="119999"/>
                    <a:pt x="111008" y="119999"/>
                  </a:cubicBezTo>
                  <a:cubicBezTo>
                    <a:pt x="113948" y="77785"/>
                    <a:pt x="113948" y="77785"/>
                    <a:pt x="113948" y="77785"/>
                  </a:cubicBezTo>
                  <a:cubicBezTo>
                    <a:pt x="117579" y="48469"/>
                    <a:pt x="120000" y="35179"/>
                    <a:pt x="115677" y="35179"/>
                  </a:cubicBezTo>
                  <a:close/>
                  <a:moveTo>
                    <a:pt x="34236" y="36742"/>
                  </a:moveTo>
                  <a:cubicBezTo>
                    <a:pt x="40634" y="36938"/>
                    <a:pt x="47377" y="36938"/>
                    <a:pt x="51527" y="37133"/>
                  </a:cubicBezTo>
                  <a:cubicBezTo>
                    <a:pt x="53602" y="37328"/>
                    <a:pt x="56887" y="37328"/>
                    <a:pt x="61210" y="37328"/>
                  </a:cubicBezTo>
                  <a:cubicBezTo>
                    <a:pt x="60864" y="44951"/>
                    <a:pt x="60864" y="44951"/>
                    <a:pt x="60864" y="44951"/>
                  </a:cubicBezTo>
                  <a:cubicBezTo>
                    <a:pt x="58270" y="44951"/>
                    <a:pt x="55850" y="44755"/>
                    <a:pt x="53775" y="44755"/>
                  </a:cubicBezTo>
                  <a:cubicBezTo>
                    <a:pt x="50662" y="44560"/>
                    <a:pt x="42708" y="44560"/>
                    <a:pt x="34582" y="44560"/>
                  </a:cubicBezTo>
                  <a:cubicBezTo>
                    <a:pt x="34236" y="36742"/>
                    <a:pt x="34236" y="36742"/>
                    <a:pt x="34236" y="36742"/>
                  </a:cubicBezTo>
                  <a:cubicBezTo>
                    <a:pt x="34236" y="36742"/>
                    <a:pt x="34236" y="36742"/>
                    <a:pt x="34236" y="36742"/>
                  </a:cubicBezTo>
                  <a:close/>
                  <a:moveTo>
                    <a:pt x="68818" y="54527"/>
                  </a:moveTo>
                  <a:cubicBezTo>
                    <a:pt x="62939" y="54527"/>
                    <a:pt x="43573" y="54527"/>
                    <a:pt x="34755" y="54332"/>
                  </a:cubicBezTo>
                  <a:cubicBezTo>
                    <a:pt x="34582" y="45537"/>
                    <a:pt x="34582" y="45537"/>
                    <a:pt x="34582" y="45537"/>
                  </a:cubicBezTo>
                  <a:cubicBezTo>
                    <a:pt x="35100" y="45537"/>
                    <a:pt x="35619" y="45537"/>
                    <a:pt x="35792" y="45537"/>
                  </a:cubicBezTo>
                  <a:cubicBezTo>
                    <a:pt x="37867" y="45537"/>
                    <a:pt x="42190" y="45537"/>
                    <a:pt x="47377" y="45732"/>
                  </a:cubicBezTo>
                  <a:cubicBezTo>
                    <a:pt x="47204" y="54332"/>
                    <a:pt x="47204" y="54332"/>
                    <a:pt x="47204" y="54332"/>
                  </a:cubicBezTo>
                  <a:cubicBezTo>
                    <a:pt x="48414" y="54332"/>
                    <a:pt x="48414" y="54332"/>
                    <a:pt x="48414" y="54332"/>
                  </a:cubicBezTo>
                  <a:cubicBezTo>
                    <a:pt x="48414" y="45732"/>
                    <a:pt x="48414" y="45732"/>
                    <a:pt x="48414" y="45732"/>
                  </a:cubicBezTo>
                  <a:cubicBezTo>
                    <a:pt x="52219" y="45732"/>
                    <a:pt x="56714" y="45732"/>
                    <a:pt x="60864" y="45732"/>
                  </a:cubicBezTo>
                  <a:cubicBezTo>
                    <a:pt x="60864" y="45928"/>
                    <a:pt x="60864" y="45928"/>
                    <a:pt x="60864" y="45928"/>
                  </a:cubicBezTo>
                  <a:cubicBezTo>
                    <a:pt x="61902" y="45928"/>
                    <a:pt x="61902" y="45928"/>
                    <a:pt x="61902" y="45928"/>
                  </a:cubicBezTo>
                  <a:cubicBezTo>
                    <a:pt x="61902" y="45732"/>
                    <a:pt x="61902" y="45732"/>
                    <a:pt x="61902" y="45732"/>
                  </a:cubicBezTo>
                  <a:cubicBezTo>
                    <a:pt x="64495" y="45732"/>
                    <a:pt x="66743" y="45732"/>
                    <a:pt x="68991" y="45732"/>
                  </a:cubicBezTo>
                  <a:cubicBezTo>
                    <a:pt x="68818" y="54527"/>
                    <a:pt x="68818" y="54527"/>
                    <a:pt x="68818" y="54527"/>
                  </a:cubicBezTo>
                  <a:cubicBezTo>
                    <a:pt x="68818" y="54527"/>
                    <a:pt x="68818" y="54527"/>
                    <a:pt x="68818" y="54527"/>
                  </a:cubicBezTo>
                  <a:close/>
                  <a:moveTo>
                    <a:pt x="68991" y="45146"/>
                  </a:moveTo>
                  <a:cubicBezTo>
                    <a:pt x="66570" y="45146"/>
                    <a:pt x="64149" y="45146"/>
                    <a:pt x="61902" y="44951"/>
                  </a:cubicBezTo>
                  <a:cubicBezTo>
                    <a:pt x="61902" y="37328"/>
                    <a:pt x="61902" y="37328"/>
                    <a:pt x="61902" y="37328"/>
                  </a:cubicBezTo>
                  <a:cubicBezTo>
                    <a:pt x="64149" y="37328"/>
                    <a:pt x="66570" y="37328"/>
                    <a:pt x="68991" y="37328"/>
                  </a:cubicBezTo>
                  <a:cubicBezTo>
                    <a:pt x="68991" y="45146"/>
                    <a:pt x="68991" y="45146"/>
                    <a:pt x="68991" y="45146"/>
                  </a:cubicBezTo>
                  <a:cubicBezTo>
                    <a:pt x="68991" y="45146"/>
                    <a:pt x="68991" y="45146"/>
                    <a:pt x="68991" y="45146"/>
                  </a:cubicBezTo>
                  <a:close/>
                  <a:moveTo>
                    <a:pt x="68991" y="36156"/>
                  </a:moveTo>
                  <a:cubicBezTo>
                    <a:pt x="62939" y="36156"/>
                    <a:pt x="42881" y="36156"/>
                    <a:pt x="34236" y="35960"/>
                  </a:cubicBezTo>
                  <a:cubicBezTo>
                    <a:pt x="33890" y="27361"/>
                    <a:pt x="33890" y="27361"/>
                    <a:pt x="33890" y="27361"/>
                  </a:cubicBezTo>
                  <a:cubicBezTo>
                    <a:pt x="34755" y="27361"/>
                    <a:pt x="35446" y="27361"/>
                    <a:pt x="35792" y="27361"/>
                  </a:cubicBezTo>
                  <a:cubicBezTo>
                    <a:pt x="37175" y="27361"/>
                    <a:pt x="39769" y="27361"/>
                    <a:pt x="43054" y="27361"/>
                  </a:cubicBezTo>
                  <a:cubicBezTo>
                    <a:pt x="42881" y="35765"/>
                    <a:pt x="42881" y="35765"/>
                    <a:pt x="42881" y="35765"/>
                  </a:cubicBezTo>
                  <a:cubicBezTo>
                    <a:pt x="44092" y="35765"/>
                    <a:pt x="44092" y="35765"/>
                    <a:pt x="44092" y="35765"/>
                  </a:cubicBezTo>
                  <a:cubicBezTo>
                    <a:pt x="44092" y="27361"/>
                    <a:pt x="44092" y="27361"/>
                    <a:pt x="44092" y="27361"/>
                  </a:cubicBezTo>
                  <a:cubicBezTo>
                    <a:pt x="48069" y="27361"/>
                    <a:pt x="52910" y="27361"/>
                    <a:pt x="57406" y="27361"/>
                  </a:cubicBezTo>
                  <a:cubicBezTo>
                    <a:pt x="57406" y="27557"/>
                    <a:pt x="57406" y="27557"/>
                    <a:pt x="57406" y="27557"/>
                  </a:cubicBezTo>
                  <a:cubicBezTo>
                    <a:pt x="58789" y="27557"/>
                    <a:pt x="58789" y="27557"/>
                    <a:pt x="58789" y="27557"/>
                  </a:cubicBezTo>
                  <a:cubicBezTo>
                    <a:pt x="58789" y="27361"/>
                    <a:pt x="58789" y="27361"/>
                    <a:pt x="58789" y="27361"/>
                  </a:cubicBezTo>
                  <a:cubicBezTo>
                    <a:pt x="62420" y="27361"/>
                    <a:pt x="66051" y="27557"/>
                    <a:pt x="68991" y="27557"/>
                  </a:cubicBezTo>
                  <a:cubicBezTo>
                    <a:pt x="68991" y="36156"/>
                    <a:pt x="68991" y="36156"/>
                    <a:pt x="68991" y="36156"/>
                  </a:cubicBezTo>
                  <a:cubicBezTo>
                    <a:pt x="68991" y="36156"/>
                    <a:pt x="68991" y="36156"/>
                    <a:pt x="68991" y="36156"/>
                  </a:cubicBezTo>
                  <a:close/>
                  <a:moveTo>
                    <a:pt x="19020" y="81302"/>
                  </a:moveTo>
                  <a:cubicBezTo>
                    <a:pt x="19020" y="73485"/>
                    <a:pt x="19020" y="73485"/>
                    <a:pt x="19020" y="73485"/>
                  </a:cubicBezTo>
                  <a:cubicBezTo>
                    <a:pt x="20230" y="73485"/>
                    <a:pt x="21268" y="73485"/>
                    <a:pt x="21959" y="73485"/>
                  </a:cubicBezTo>
                  <a:cubicBezTo>
                    <a:pt x="24380" y="73485"/>
                    <a:pt x="28184" y="73485"/>
                    <a:pt x="32161" y="73485"/>
                  </a:cubicBezTo>
                  <a:cubicBezTo>
                    <a:pt x="32334" y="76807"/>
                    <a:pt x="32334" y="79348"/>
                    <a:pt x="32507" y="81302"/>
                  </a:cubicBezTo>
                  <a:cubicBezTo>
                    <a:pt x="27665" y="81302"/>
                    <a:pt x="22997" y="81302"/>
                    <a:pt x="19020" y="81302"/>
                  </a:cubicBezTo>
                  <a:close/>
                  <a:moveTo>
                    <a:pt x="10374" y="99869"/>
                  </a:moveTo>
                  <a:cubicBezTo>
                    <a:pt x="9337" y="99869"/>
                    <a:pt x="6916" y="99869"/>
                    <a:pt x="4149" y="100065"/>
                  </a:cubicBezTo>
                  <a:cubicBezTo>
                    <a:pt x="4149" y="92247"/>
                    <a:pt x="4149" y="92247"/>
                    <a:pt x="4149" y="92247"/>
                  </a:cubicBezTo>
                  <a:cubicBezTo>
                    <a:pt x="11066" y="91856"/>
                    <a:pt x="18847" y="91661"/>
                    <a:pt x="21959" y="91661"/>
                  </a:cubicBezTo>
                  <a:cubicBezTo>
                    <a:pt x="24553" y="91661"/>
                    <a:pt x="28357" y="91661"/>
                    <a:pt x="32680" y="91856"/>
                  </a:cubicBezTo>
                  <a:cubicBezTo>
                    <a:pt x="32853" y="94788"/>
                    <a:pt x="32853" y="97328"/>
                    <a:pt x="33025" y="99869"/>
                  </a:cubicBezTo>
                  <a:cubicBezTo>
                    <a:pt x="22651" y="99869"/>
                    <a:pt x="12103" y="99869"/>
                    <a:pt x="10374" y="99869"/>
                  </a:cubicBezTo>
                  <a:close/>
                  <a:moveTo>
                    <a:pt x="31469" y="109446"/>
                  </a:moveTo>
                  <a:cubicBezTo>
                    <a:pt x="30086" y="109250"/>
                    <a:pt x="27492" y="109250"/>
                    <a:pt x="24207" y="109250"/>
                  </a:cubicBezTo>
                  <a:cubicBezTo>
                    <a:pt x="24207" y="100846"/>
                    <a:pt x="24207" y="100846"/>
                    <a:pt x="24207" y="100846"/>
                  </a:cubicBezTo>
                  <a:cubicBezTo>
                    <a:pt x="27492" y="100846"/>
                    <a:pt x="30605" y="100846"/>
                    <a:pt x="33025" y="100846"/>
                  </a:cubicBezTo>
                  <a:cubicBezTo>
                    <a:pt x="33198" y="104755"/>
                    <a:pt x="33198" y="107491"/>
                    <a:pt x="33198" y="109446"/>
                  </a:cubicBezTo>
                  <a:cubicBezTo>
                    <a:pt x="32507" y="109446"/>
                    <a:pt x="31988" y="109446"/>
                    <a:pt x="31469" y="109446"/>
                  </a:cubicBezTo>
                  <a:close/>
                  <a:moveTo>
                    <a:pt x="34755" y="73485"/>
                  </a:moveTo>
                  <a:cubicBezTo>
                    <a:pt x="40979" y="73680"/>
                    <a:pt x="47550" y="73876"/>
                    <a:pt x="51527" y="74071"/>
                  </a:cubicBezTo>
                  <a:cubicBezTo>
                    <a:pt x="54639" y="74071"/>
                    <a:pt x="61556" y="74071"/>
                    <a:pt x="68991" y="74071"/>
                  </a:cubicBezTo>
                  <a:cubicBezTo>
                    <a:pt x="68991" y="77003"/>
                    <a:pt x="68991" y="79543"/>
                    <a:pt x="68991" y="81889"/>
                  </a:cubicBezTo>
                  <a:cubicBezTo>
                    <a:pt x="63458" y="81889"/>
                    <a:pt x="57579" y="81693"/>
                    <a:pt x="53775" y="81498"/>
                  </a:cubicBezTo>
                  <a:cubicBezTo>
                    <a:pt x="50662" y="81302"/>
                    <a:pt x="43054" y="81302"/>
                    <a:pt x="34927" y="81302"/>
                  </a:cubicBezTo>
                  <a:cubicBezTo>
                    <a:pt x="34927" y="77785"/>
                    <a:pt x="34755" y="75439"/>
                    <a:pt x="34755" y="73485"/>
                  </a:cubicBezTo>
                  <a:close/>
                  <a:moveTo>
                    <a:pt x="34755" y="72703"/>
                  </a:moveTo>
                  <a:cubicBezTo>
                    <a:pt x="34755" y="68208"/>
                    <a:pt x="34755" y="68208"/>
                    <a:pt x="34755" y="68208"/>
                  </a:cubicBezTo>
                  <a:cubicBezTo>
                    <a:pt x="68991" y="68990"/>
                    <a:pt x="68991" y="68990"/>
                    <a:pt x="68991" y="68990"/>
                  </a:cubicBezTo>
                  <a:cubicBezTo>
                    <a:pt x="68991" y="70553"/>
                    <a:pt x="68991" y="71530"/>
                    <a:pt x="68991" y="72899"/>
                  </a:cubicBezTo>
                  <a:cubicBezTo>
                    <a:pt x="63458" y="72899"/>
                    <a:pt x="43573" y="72899"/>
                    <a:pt x="34755" y="72703"/>
                  </a:cubicBezTo>
                  <a:close/>
                  <a:moveTo>
                    <a:pt x="34927" y="82475"/>
                  </a:moveTo>
                  <a:cubicBezTo>
                    <a:pt x="35273" y="82475"/>
                    <a:pt x="35792" y="82475"/>
                    <a:pt x="35792" y="82475"/>
                  </a:cubicBezTo>
                  <a:cubicBezTo>
                    <a:pt x="40461" y="82475"/>
                    <a:pt x="59135" y="82475"/>
                    <a:pt x="69164" y="82671"/>
                  </a:cubicBezTo>
                  <a:cubicBezTo>
                    <a:pt x="69164" y="85798"/>
                    <a:pt x="69164" y="88729"/>
                    <a:pt x="69164" y="91270"/>
                  </a:cubicBezTo>
                  <a:cubicBezTo>
                    <a:pt x="63976" y="91270"/>
                    <a:pt x="44265" y="91270"/>
                    <a:pt x="35100" y="91270"/>
                  </a:cubicBezTo>
                  <a:cubicBezTo>
                    <a:pt x="35100" y="87752"/>
                    <a:pt x="34927" y="85016"/>
                    <a:pt x="34927" y="82475"/>
                  </a:cubicBezTo>
                  <a:close/>
                  <a:moveTo>
                    <a:pt x="35100" y="91856"/>
                  </a:moveTo>
                  <a:cubicBezTo>
                    <a:pt x="40979" y="92052"/>
                    <a:pt x="47550" y="92247"/>
                    <a:pt x="51527" y="92442"/>
                  </a:cubicBezTo>
                  <a:cubicBezTo>
                    <a:pt x="54639" y="92638"/>
                    <a:pt x="61556" y="92638"/>
                    <a:pt x="69164" y="92638"/>
                  </a:cubicBezTo>
                  <a:cubicBezTo>
                    <a:pt x="69164" y="95570"/>
                    <a:pt x="69164" y="98110"/>
                    <a:pt x="69164" y="100260"/>
                  </a:cubicBezTo>
                  <a:cubicBezTo>
                    <a:pt x="63631" y="100260"/>
                    <a:pt x="57752" y="100065"/>
                    <a:pt x="53775" y="99869"/>
                  </a:cubicBezTo>
                  <a:cubicBezTo>
                    <a:pt x="50835" y="99869"/>
                    <a:pt x="43227" y="99674"/>
                    <a:pt x="35273" y="99869"/>
                  </a:cubicBezTo>
                  <a:cubicBezTo>
                    <a:pt x="35273" y="96938"/>
                    <a:pt x="35100" y="94201"/>
                    <a:pt x="35100" y="91856"/>
                  </a:cubicBezTo>
                  <a:close/>
                  <a:moveTo>
                    <a:pt x="35273" y="100846"/>
                  </a:moveTo>
                  <a:cubicBezTo>
                    <a:pt x="35619" y="100846"/>
                    <a:pt x="35792" y="100846"/>
                    <a:pt x="35792" y="100846"/>
                  </a:cubicBezTo>
                  <a:cubicBezTo>
                    <a:pt x="40461" y="100846"/>
                    <a:pt x="59308" y="100846"/>
                    <a:pt x="69337" y="101042"/>
                  </a:cubicBezTo>
                  <a:cubicBezTo>
                    <a:pt x="69337" y="104951"/>
                    <a:pt x="69337" y="107882"/>
                    <a:pt x="69337" y="109641"/>
                  </a:cubicBezTo>
                  <a:cubicBezTo>
                    <a:pt x="64322" y="109641"/>
                    <a:pt x="44783" y="109641"/>
                    <a:pt x="35446" y="109446"/>
                  </a:cubicBezTo>
                  <a:cubicBezTo>
                    <a:pt x="35446" y="106319"/>
                    <a:pt x="35273" y="103583"/>
                    <a:pt x="35273" y="100846"/>
                  </a:cubicBezTo>
                  <a:close/>
                  <a:moveTo>
                    <a:pt x="40634" y="114723"/>
                  </a:moveTo>
                  <a:cubicBezTo>
                    <a:pt x="37867" y="114723"/>
                    <a:pt x="36311" y="114723"/>
                    <a:pt x="35446" y="114723"/>
                  </a:cubicBezTo>
                  <a:cubicBezTo>
                    <a:pt x="35446" y="113159"/>
                    <a:pt x="35446" y="111596"/>
                    <a:pt x="35446" y="110228"/>
                  </a:cubicBezTo>
                  <a:cubicBezTo>
                    <a:pt x="41325" y="110423"/>
                    <a:pt x="47723" y="110618"/>
                    <a:pt x="51527" y="110814"/>
                  </a:cubicBezTo>
                  <a:cubicBezTo>
                    <a:pt x="54639" y="111009"/>
                    <a:pt x="61729" y="111009"/>
                    <a:pt x="69337" y="111009"/>
                  </a:cubicBezTo>
                  <a:cubicBezTo>
                    <a:pt x="69337" y="113941"/>
                    <a:pt x="69337" y="114527"/>
                    <a:pt x="69337" y="114723"/>
                  </a:cubicBezTo>
                  <a:cubicBezTo>
                    <a:pt x="54121" y="114723"/>
                    <a:pt x="40634" y="114723"/>
                    <a:pt x="40634" y="114723"/>
                  </a:cubicBezTo>
                  <a:close/>
                  <a:moveTo>
                    <a:pt x="71585" y="82671"/>
                  </a:moveTo>
                  <a:cubicBezTo>
                    <a:pt x="72622" y="82671"/>
                    <a:pt x="73487" y="82866"/>
                    <a:pt x="74178" y="82866"/>
                  </a:cubicBezTo>
                  <a:cubicBezTo>
                    <a:pt x="75907" y="82866"/>
                    <a:pt x="79711" y="82866"/>
                    <a:pt x="84380" y="82866"/>
                  </a:cubicBezTo>
                  <a:cubicBezTo>
                    <a:pt x="83861" y="83061"/>
                    <a:pt x="83861" y="83061"/>
                    <a:pt x="83861" y="83061"/>
                  </a:cubicBezTo>
                  <a:cubicBezTo>
                    <a:pt x="83688" y="91270"/>
                    <a:pt x="83688" y="91270"/>
                    <a:pt x="83688" y="91270"/>
                  </a:cubicBezTo>
                  <a:cubicBezTo>
                    <a:pt x="79193" y="91270"/>
                    <a:pt x="74697" y="91270"/>
                    <a:pt x="71757" y="91270"/>
                  </a:cubicBezTo>
                  <a:cubicBezTo>
                    <a:pt x="71757" y="85407"/>
                    <a:pt x="71757" y="85407"/>
                    <a:pt x="71757" y="85407"/>
                  </a:cubicBezTo>
                  <a:cubicBezTo>
                    <a:pt x="71585" y="82671"/>
                    <a:pt x="71585" y="82671"/>
                    <a:pt x="71585" y="82671"/>
                  </a:cubicBezTo>
                  <a:cubicBezTo>
                    <a:pt x="71585" y="82671"/>
                    <a:pt x="71585" y="82671"/>
                    <a:pt x="71585" y="82671"/>
                  </a:cubicBezTo>
                  <a:close/>
                  <a:moveTo>
                    <a:pt x="111181" y="90293"/>
                  </a:moveTo>
                  <a:cubicBezTo>
                    <a:pt x="111181" y="90293"/>
                    <a:pt x="111181" y="90293"/>
                    <a:pt x="111181" y="90293"/>
                  </a:cubicBezTo>
                  <a:cubicBezTo>
                    <a:pt x="111008" y="91856"/>
                    <a:pt x="111008" y="91856"/>
                    <a:pt x="111008" y="91856"/>
                  </a:cubicBezTo>
                  <a:cubicBezTo>
                    <a:pt x="111008" y="91856"/>
                    <a:pt x="111008" y="91856"/>
                    <a:pt x="111008" y="91856"/>
                  </a:cubicBezTo>
                  <a:cubicBezTo>
                    <a:pt x="110835" y="94788"/>
                    <a:pt x="110489" y="97524"/>
                    <a:pt x="110317" y="99869"/>
                  </a:cubicBezTo>
                  <a:cubicBezTo>
                    <a:pt x="110317" y="99869"/>
                    <a:pt x="110317" y="99869"/>
                    <a:pt x="110144" y="99869"/>
                  </a:cubicBezTo>
                  <a:cubicBezTo>
                    <a:pt x="110144" y="101237"/>
                    <a:pt x="110144" y="101237"/>
                    <a:pt x="110144" y="101237"/>
                  </a:cubicBezTo>
                  <a:cubicBezTo>
                    <a:pt x="110144" y="101237"/>
                    <a:pt x="110144" y="101237"/>
                    <a:pt x="110144" y="101237"/>
                  </a:cubicBezTo>
                  <a:cubicBezTo>
                    <a:pt x="109971" y="104755"/>
                    <a:pt x="109798" y="107296"/>
                    <a:pt x="109625" y="109055"/>
                  </a:cubicBezTo>
                  <a:cubicBezTo>
                    <a:pt x="109625" y="109055"/>
                    <a:pt x="109625" y="109055"/>
                    <a:pt x="109625" y="109055"/>
                  </a:cubicBezTo>
                  <a:cubicBezTo>
                    <a:pt x="109452" y="110618"/>
                    <a:pt x="109452" y="110618"/>
                    <a:pt x="109452" y="110618"/>
                  </a:cubicBezTo>
                  <a:cubicBezTo>
                    <a:pt x="109452" y="110618"/>
                    <a:pt x="109452" y="110618"/>
                    <a:pt x="109452" y="110618"/>
                  </a:cubicBezTo>
                  <a:cubicBezTo>
                    <a:pt x="109106" y="114723"/>
                    <a:pt x="109106" y="114723"/>
                    <a:pt x="109106" y="114723"/>
                  </a:cubicBezTo>
                  <a:cubicBezTo>
                    <a:pt x="109106" y="114723"/>
                    <a:pt x="104092" y="113941"/>
                    <a:pt x="94582" y="113941"/>
                  </a:cubicBezTo>
                  <a:cubicBezTo>
                    <a:pt x="89567" y="113941"/>
                    <a:pt x="84380" y="115504"/>
                    <a:pt x="78328" y="115504"/>
                  </a:cubicBezTo>
                  <a:cubicBezTo>
                    <a:pt x="76772" y="115504"/>
                    <a:pt x="74005" y="115114"/>
                    <a:pt x="71757" y="114723"/>
                  </a:cubicBezTo>
                  <a:cubicBezTo>
                    <a:pt x="71757" y="113550"/>
                    <a:pt x="71757" y="112182"/>
                    <a:pt x="71757" y="111009"/>
                  </a:cubicBezTo>
                  <a:cubicBezTo>
                    <a:pt x="82478" y="111009"/>
                    <a:pt x="93544" y="110814"/>
                    <a:pt x="95273" y="110814"/>
                  </a:cubicBezTo>
                  <a:cubicBezTo>
                    <a:pt x="98040" y="110814"/>
                    <a:pt x="107204" y="110618"/>
                    <a:pt x="109452" y="110423"/>
                  </a:cubicBezTo>
                  <a:cubicBezTo>
                    <a:pt x="109452" y="109055"/>
                    <a:pt x="109452" y="109055"/>
                    <a:pt x="109452" y="109055"/>
                  </a:cubicBezTo>
                  <a:cubicBezTo>
                    <a:pt x="107550" y="109055"/>
                    <a:pt x="103400" y="109055"/>
                    <a:pt x="100634" y="109446"/>
                  </a:cubicBezTo>
                  <a:cubicBezTo>
                    <a:pt x="97175" y="109641"/>
                    <a:pt x="79365" y="109641"/>
                    <a:pt x="71757" y="109641"/>
                  </a:cubicBezTo>
                  <a:cubicBezTo>
                    <a:pt x="71757" y="106319"/>
                    <a:pt x="71757" y="103583"/>
                    <a:pt x="71757" y="101237"/>
                  </a:cubicBezTo>
                  <a:cubicBezTo>
                    <a:pt x="72795" y="101237"/>
                    <a:pt x="73659" y="101237"/>
                    <a:pt x="74178" y="101237"/>
                  </a:cubicBezTo>
                  <a:cubicBezTo>
                    <a:pt x="80057" y="101628"/>
                    <a:pt x="107723" y="101237"/>
                    <a:pt x="109798" y="101237"/>
                  </a:cubicBezTo>
                  <a:cubicBezTo>
                    <a:pt x="109971" y="101237"/>
                    <a:pt x="109971" y="101237"/>
                    <a:pt x="110144" y="101237"/>
                  </a:cubicBezTo>
                  <a:cubicBezTo>
                    <a:pt x="110144" y="99869"/>
                    <a:pt x="110144" y="99869"/>
                    <a:pt x="110144" y="99869"/>
                  </a:cubicBezTo>
                  <a:cubicBezTo>
                    <a:pt x="104783" y="99869"/>
                    <a:pt x="89048" y="100456"/>
                    <a:pt x="83688" y="100456"/>
                  </a:cubicBezTo>
                  <a:cubicBezTo>
                    <a:pt x="80922" y="100456"/>
                    <a:pt x="76599" y="100456"/>
                    <a:pt x="71757" y="100260"/>
                  </a:cubicBezTo>
                  <a:cubicBezTo>
                    <a:pt x="71757" y="97133"/>
                    <a:pt x="71757" y="94592"/>
                    <a:pt x="71757" y="92638"/>
                  </a:cubicBezTo>
                  <a:cubicBezTo>
                    <a:pt x="82478" y="92442"/>
                    <a:pt x="93544" y="92442"/>
                    <a:pt x="95273" y="92442"/>
                  </a:cubicBezTo>
                  <a:cubicBezTo>
                    <a:pt x="97694" y="92442"/>
                    <a:pt x="107550" y="92052"/>
                    <a:pt x="111008" y="91856"/>
                  </a:cubicBezTo>
                  <a:cubicBezTo>
                    <a:pt x="111181" y="90293"/>
                    <a:pt x="111181" y="90293"/>
                    <a:pt x="111181" y="90293"/>
                  </a:cubicBezTo>
                  <a:cubicBezTo>
                    <a:pt x="108933" y="90488"/>
                    <a:pt x="103573" y="90684"/>
                    <a:pt x="100634" y="91074"/>
                  </a:cubicBezTo>
                  <a:cubicBezTo>
                    <a:pt x="98559" y="91270"/>
                    <a:pt x="91642" y="91270"/>
                    <a:pt x="84553" y="91270"/>
                  </a:cubicBezTo>
                  <a:cubicBezTo>
                    <a:pt x="84553" y="82866"/>
                    <a:pt x="84553" y="82866"/>
                    <a:pt x="84553" y="82866"/>
                  </a:cubicBezTo>
                  <a:cubicBezTo>
                    <a:pt x="94927" y="82866"/>
                    <a:pt x="108414" y="82671"/>
                    <a:pt x="109798" y="82671"/>
                  </a:cubicBezTo>
                  <a:cubicBezTo>
                    <a:pt x="110489" y="82671"/>
                    <a:pt x="111354" y="82671"/>
                    <a:pt x="111873" y="82475"/>
                  </a:cubicBezTo>
                  <a:cubicBezTo>
                    <a:pt x="111873" y="82671"/>
                    <a:pt x="111873" y="82671"/>
                    <a:pt x="111873" y="82671"/>
                  </a:cubicBezTo>
                  <a:cubicBezTo>
                    <a:pt x="111873" y="82671"/>
                    <a:pt x="111873" y="82671"/>
                    <a:pt x="111873" y="82671"/>
                  </a:cubicBezTo>
                  <a:cubicBezTo>
                    <a:pt x="111700" y="85407"/>
                    <a:pt x="111354" y="87947"/>
                    <a:pt x="111181" y="90293"/>
                  </a:cubicBezTo>
                  <a:close/>
                  <a:moveTo>
                    <a:pt x="113429" y="62736"/>
                  </a:moveTo>
                  <a:cubicBezTo>
                    <a:pt x="113429" y="62736"/>
                    <a:pt x="113429" y="62736"/>
                    <a:pt x="113429" y="62736"/>
                  </a:cubicBezTo>
                  <a:cubicBezTo>
                    <a:pt x="113429" y="63517"/>
                    <a:pt x="113429" y="63908"/>
                    <a:pt x="113429" y="64104"/>
                  </a:cubicBezTo>
                  <a:cubicBezTo>
                    <a:pt x="113083" y="67035"/>
                    <a:pt x="112910" y="69576"/>
                    <a:pt x="112564" y="72117"/>
                  </a:cubicBezTo>
                  <a:cubicBezTo>
                    <a:pt x="112564" y="72117"/>
                    <a:pt x="112564" y="72117"/>
                    <a:pt x="112564" y="72117"/>
                  </a:cubicBezTo>
                  <a:cubicBezTo>
                    <a:pt x="112564" y="73680"/>
                    <a:pt x="112564" y="73680"/>
                    <a:pt x="112564" y="73680"/>
                  </a:cubicBezTo>
                  <a:cubicBezTo>
                    <a:pt x="112564" y="73680"/>
                    <a:pt x="112564" y="73680"/>
                    <a:pt x="112564" y="73680"/>
                  </a:cubicBezTo>
                  <a:cubicBezTo>
                    <a:pt x="112391" y="76416"/>
                    <a:pt x="112219" y="79153"/>
                    <a:pt x="112046" y="81498"/>
                  </a:cubicBezTo>
                  <a:cubicBezTo>
                    <a:pt x="111873" y="81498"/>
                    <a:pt x="111873" y="81498"/>
                    <a:pt x="111873" y="81498"/>
                  </a:cubicBezTo>
                  <a:cubicBezTo>
                    <a:pt x="111873" y="81498"/>
                    <a:pt x="111873" y="81498"/>
                    <a:pt x="111873" y="81498"/>
                  </a:cubicBezTo>
                  <a:cubicBezTo>
                    <a:pt x="108242" y="81498"/>
                    <a:pt x="89567" y="82084"/>
                    <a:pt x="83688" y="82084"/>
                  </a:cubicBezTo>
                  <a:cubicBezTo>
                    <a:pt x="80922" y="82084"/>
                    <a:pt x="76599" y="82084"/>
                    <a:pt x="71585" y="82084"/>
                  </a:cubicBezTo>
                  <a:cubicBezTo>
                    <a:pt x="71412" y="74071"/>
                    <a:pt x="71412" y="74071"/>
                    <a:pt x="71412" y="74071"/>
                  </a:cubicBezTo>
                  <a:cubicBezTo>
                    <a:pt x="82132" y="74071"/>
                    <a:pt x="93371" y="74071"/>
                    <a:pt x="95273" y="74071"/>
                  </a:cubicBezTo>
                  <a:cubicBezTo>
                    <a:pt x="97175" y="74071"/>
                    <a:pt x="103573" y="73876"/>
                    <a:pt x="108069" y="73680"/>
                  </a:cubicBezTo>
                  <a:cubicBezTo>
                    <a:pt x="108069" y="73876"/>
                    <a:pt x="108069" y="73876"/>
                    <a:pt x="108069" y="73876"/>
                  </a:cubicBezTo>
                  <a:cubicBezTo>
                    <a:pt x="109452" y="73876"/>
                    <a:pt x="109452" y="73876"/>
                    <a:pt x="109452" y="73876"/>
                  </a:cubicBezTo>
                  <a:cubicBezTo>
                    <a:pt x="109452" y="73680"/>
                    <a:pt x="109452" y="73680"/>
                    <a:pt x="109452" y="73680"/>
                  </a:cubicBezTo>
                  <a:cubicBezTo>
                    <a:pt x="110662" y="73485"/>
                    <a:pt x="111873" y="73485"/>
                    <a:pt x="112564" y="73485"/>
                  </a:cubicBezTo>
                  <a:cubicBezTo>
                    <a:pt x="112564" y="72117"/>
                    <a:pt x="112564" y="72117"/>
                    <a:pt x="112564" y="72117"/>
                  </a:cubicBezTo>
                  <a:cubicBezTo>
                    <a:pt x="112219" y="72117"/>
                    <a:pt x="110835" y="72117"/>
                    <a:pt x="109452" y="72117"/>
                  </a:cubicBezTo>
                  <a:cubicBezTo>
                    <a:pt x="109452" y="64690"/>
                    <a:pt x="109452" y="64690"/>
                    <a:pt x="109452" y="64690"/>
                  </a:cubicBezTo>
                  <a:cubicBezTo>
                    <a:pt x="108414" y="65081"/>
                    <a:pt x="108414" y="65081"/>
                    <a:pt x="108414" y="65081"/>
                  </a:cubicBezTo>
                  <a:cubicBezTo>
                    <a:pt x="108242" y="72312"/>
                    <a:pt x="108242" y="72312"/>
                    <a:pt x="108242" y="72312"/>
                  </a:cubicBezTo>
                  <a:cubicBezTo>
                    <a:pt x="105475" y="72312"/>
                    <a:pt x="102363" y="72312"/>
                    <a:pt x="100634" y="72508"/>
                  </a:cubicBezTo>
                  <a:cubicBezTo>
                    <a:pt x="97175" y="72899"/>
                    <a:pt x="78501" y="72899"/>
                    <a:pt x="71412" y="72899"/>
                  </a:cubicBezTo>
                  <a:cubicBezTo>
                    <a:pt x="71066" y="67035"/>
                    <a:pt x="71066" y="67035"/>
                    <a:pt x="71066" y="67035"/>
                  </a:cubicBezTo>
                  <a:cubicBezTo>
                    <a:pt x="55158" y="66058"/>
                    <a:pt x="55158" y="66058"/>
                    <a:pt x="55158" y="66058"/>
                  </a:cubicBezTo>
                  <a:cubicBezTo>
                    <a:pt x="31988" y="65472"/>
                    <a:pt x="31988" y="65472"/>
                    <a:pt x="31988" y="65472"/>
                  </a:cubicBezTo>
                  <a:cubicBezTo>
                    <a:pt x="32161" y="68208"/>
                    <a:pt x="32161" y="70553"/>
                    <a:pt x="32161" y="72703"/>
                  </a:cubicBezTo>
                  <a:cubicBezTo>
                    <a:pt x="31988" y="72508"/>
                    <a:pt x="31642" y="72508"/>
                    <a:pt x="31469" y="72508"/>
                  </a:cubicBezTo>
                  <a:cubicBezTo>
                    <a:pt x="26801" y="72312"/>
                    <a:pt x="8472" y="72508"/>
                    <a:pt x="0" y="72508"/>
                  </a:cubicBezTo>
                  <a:cubicBezTo>
                    <a:pt x="0" y="64885"/>
                    <a:pt x="0" y="64885"/>
                    <a:pt x="0" y="64885"/>
                  </a:cubicBezTo>
                  <a:cubicBezTo>
                    <a:pt x="2247" y="64690"/>
                    <a:pt x="3976" y="64690"/>
                    <a:pt x="5187" y="64495"/>
                  </a:cubicBezTo>
                  <a:cubicBezTo>
                    <a:pt x="8818" y="64104"/>
                    <a:pt x="30778" y="64104"/>
                    <a:pt x="35965" y="64104"/>
                  </a:cubicBezTo>
                  <a:cubicBezTo>
                    <a:pt x="41325" y="64104"/>
                    <a:pt x="68126" y="64104"/>
                    <a:pt x="74178" y="64495"/>
                  </a:cubicBezTo>
                  <a:cubicBezTo>
                    <a:pt x="80057" y="64885"/>
                    <a:pt x="107896" y="64495"/>
                    <a:pt x="109971" y="64495"/>
                  </a:cubicBezTo>
                  <a:cubicBezTo>
                    <a:pt x="111181" y="64495"/>
                    <a:pt x="112564" y="64299"/>
                    <a:pt x="113256" y="64299"/>
                  </a:cubicBezTo>
                  <a:cubicBezTo>
                    <a:pt x="113429" y="62736"/>
                    <a:pt x="113429" y="62736"/>
                    <a:pt x="113429" y="62736"/>
                  </a:cubicBezTo>
                  <a:cubicBezTo>
                    <a:pt x="109798" y="62736"/>
                    <a:pt x="89567" y="63713"/>
                    <a:pt x="83688" y="63713"/>
                  </a:cubicBezTo>
                  <a:cubicBezTo>
                    <a:pt x="83342" y="63713"/>
                    <a:pt x="82824" y="63713"/>
                    <a:pt x="82305" y="63713"/>
                  </a:cubicBezTo>
                  <a:cubicBezTo>
                    <a:pt x="82305" y="58631"/>
                    <a:pt x="82305" y="58631"/>
                    <a:pt x="82305" y="58631"/>
                  </a:cubicBezTo>
                  <a:cubicBezTo>
                    <a:pt x="98386" y="58241"/>
                    <a:pt x="98386" y="58241"/>
                    <a:pt x="98386" y="58241"/>
                  </a:cubicBezTo>
                  <a:cubicBezTo>
                    <a:pt x="98559" y="55700"/>
                    <a:pt x="98559" y="55700"/>
                    <a:pt x="98559" y="55700"/>
                  </a:cubicBezTo>
                  <a:cubicBezTo>
                    <a:pt x="103400" y="55504"/>
                    <a:pt x="111873" y="55309"/>
                    <a:pt x="114121" y="55309"/>
                  </a:cubicBezTo>
                  <a:cubicBezTo>
                    <a:pt x="114121" y="55309"/>
                    <a:pt x="114121" y="55309"/>
                    <a:pt x="114121" y="55309"/>
                  </a:cubicBezTo>
                  <a:cubicBezTo>
                    <a:pt x="114121" y="55309"/>
                    <a:pt x="114121" y="55309"/>
                    <a:pt x="114121" y="55309"/>
                  </a:cubicBezTo>
                  <a:cubicBezTo>
                    <a:pt x="113948" y="57850"/>
                    <a:pt x="113775" y="60390"/>
                    <a:pt x="113429" y="62736"/>
                  </a:cubicBezTo>
                  <a:close/>
                  <a:moveTo>
                    <a:pt x="114293" y="53941"/>
                  </a:moveTo>
                  <a:cubicBezTo>
                    <a:pt x="114293" y="53941"/>
                    <a:pt x="114293" y="53941"/>
                    <a:pt x="114293" y="53941"/>
                  </a:cubicBezTo>
                  <a:cubicBezTo>
                    <a:pt x="112219" y="53941"/>
                    <a:pt x="103919" y="53941"/>
                    <a:pt x="100634" y="54136"/>
                  </a:cubicBezTo>
                  <a:cubicBezTo>
                    <a:pt x="100115" y="54136"/>
                    <a:pt x="99423" y="54332"/>
                    <a:pt x="98559" y="54332"/>
                  </a:cubicBezTo>
                  <a:cubicBezTo>
                    <a:pt x="98731" y="46123"/>
                    <a:pt x="98731" y="46123"/>
                    <a:pt x="98731" y="46123"/>
                  </a:cubicBezTo>
                  <a:cubicBezTo>
                    <a:pt x="104438" y="46123"/>
                    <a:pt x="109106" y="45928"/>
                    <a:pt x="109798" y="45928"/>
                  </a:cubicBezTo>
                  <a:cubicBezTo>
                    <a:pt x="111354" y="45928"/>
                    <a:pt x="113948" y="46123"/>
                    <a:pt x="114812" y="46123"/>
                  </a:cubicBezTo>
                  <a:cubicBezTo>
                    <a:pt x="114812" y="46123"/>
                    <a:pt x="114812" y="46123"/>
                    <a:pt x="114812" y="46123"/>
                  </a:cubicBezTo>
                  <a:cubicBezTo>
                    <a:pt x="114985" y="46123"/>
                    <a:pt x="114985" y="46123"/>
                    <a:pt x="114985" y="46123"/>
                  </a:cubicBezTo>
                  <a:cubicBezTo>
                    <a:pt x="114812" y="48664"/>
                    <a:pt x="114466" y="51205"/>
                    <a:pt x="114293" y="53941"/>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5" name="Shape 145"/>
            <p:cNvSpPr/>
            <p:nvPr/>
          </p:nvSpPr>
          <p:spPr>
            <a:xfrm>
              <a:off x="3668" y="1251"/>
              <a:ext cx="57" cy="56"/>
            </a:xfrm>
            <a:custGeom>
              <a:avLst/>
              <a:gdLst/>
              <a:ahLst/>
              <a:cxnLst/>
              <a:rect l="0" t="0" r="0" b="0"/>
              <a:pathLst>
                <a:path w="120000" h="120000" extrusionOk="0">
                  <a:moveTo>
                    <a:pt x="96000" y="80000"/>
                  </a:moveTo>
                  <a:cubicBezTo>
                    <a:pt x="96000" y="80000"/>
                    <a:pt x="120000" y="0"/>
                    <a:pt x="72000" y="0"/>
                  </a:cubicBezTo>
                  <a:cubicBezTo>
                    <a:pt x="28800" y="0"/>
                    <a:pt x="0" y="25000"/>
                    <a:pt x="0" y="45000"/>
                  </a:cubicBezTo>
                  <a:cubicBezTo>
                    <a:pt x="0" y="70000"/>
                    <a:pt x="28800" y="120000"/>
                    <a:pt x="28800" y="120000"/>
                  </a:cubicBezTo>
                  <a:cubicBezTo>
                    <a:pt x="96000" y="80000"/>
                    <a:pt x="96000" y="80000"/>
                    <a:pt x="96000" y="80000"/>
                  </a:cubicBezTo>
                  <a:cubicBezTo>
                    <a:pt x="96000" y="80000"/>
                    <a:pt x="96000" y="80000"/>
                    <a:pt x="96000" y="80000"/>
                  </a:cubicBezTo>
                  <a:close/>
                </a:path>
              </a:pathLst>
            </a:custGeom>
            <a:solidFill>
              <a:srgbClr val="E2A3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6" name="Shape 146"/>
            <p:cNvSpPr/>
            <p:nvPr/>
          </p:nvSpPr>
          <p:spPr>
            <a:xfrm>
              <a:off x="3604" y="1256"/>
              <a:ext cx="274" cy="300"/>
            </a:xfrm>
            <a:custGeom>
              <a:avLst/>
              <a:gdLst/>
              <a:ahLst/>
              <a:cxnLst/>
              <a:rect l="0" t="0" r="0" b="0"/>
              <a:pathLst>
                <a:path w="120000" h="120000" extrusionOk="0">
                  <a:moveTo>
                    <a:pt x="88965" y="33750"/>
                  </a:moveTo>
                  <a:cubicBezTo>
                    <a:pt x="86896" y="20625"/>
                    <a:pt x="78620" y="0"/>
                    <a:pt x="36206" y="10312"/>
                  </a:cubicBezTo>
                  <a:cubicBezTo>
                    <a:pt x="0" y="18750"/>
                    <a:pt x="2068" y="41250"/>
                    <a:pt x="7241" y="55312"/>
                  </a:cubicBezTo>
                  <a:cubicBezTo>
                    <a:pt x="13448" y="73125"/>
                    <a:pt x="36206" y="75000"/>
                    <a:pt x="32068" y="87187"/>
                  </a:cubicBezTo>
                  <a:cubicBezTo>
                    <a:pt x="31034" y="94687"/>
                    <a:pt x="9310" y="105937"/>
                    <a:pt x="10344" y="112500"/>
                  </a:cubicBezTo>
                  <a:cubicBezTo>
                    <a:pt x="53793" y="120000"/>
                    <a:pt x="100344" y="110625"/>
                    <a:pt x="120000" y="78750"/>
                  </a:cubicBezTo>
                  <a:cubicBezTo>
                    <a:pt x="104482" y="77812"/>
                    <a:pt x="94137" y="75937"/>
                    <a:pt x="88965" y="71250"/>
                  </a:cubicBezTo>
                  <a:cubicBezTo>
                    <a:pt x="80689" y="66562"/>
                    <a:pt x="93103" y="52500"/>
                    <a:pt x="88965" y="33750"/>
                  </a:cubicBez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7" name="Shape 147"/>
            <p:cNvSpPr/>
            <p:nvPr/>
          </p:nvSpPr>
          <p:spPr>
            <a:xfrm>
              <a:off x="3631" y="1452"/>
              <a:ext cx="246" cy="109"/>
            </a:xfrm>
            <a:custGeom>
              <a:avLst/>
              <a:gdLst/>
              <a:ahLst/>
              <a:cxnLst/>
              <a:rect l="0" t="0" r="0" b="0"/>
              <a:pathLst>
                <a:path w="120000" h="120000" extrusionOk="0">
                  <a:moveTo>
                    <a:pt x="120000" y="0"/>
                  </a:moveTo>
                  <a:cubicBezTo>
                    <a:pt x="120000" y="0"/>
                    <a:pt x="82285" y="13043"/>
                    <a:pt x="56000" y="28695"/>
                  </a:cubicBezTo>
                  <a:cubicBezTo>
                    <a:pt x="46857" y="39130"/>
                    <a:pt x="0" y="86086"/>
                    <a:pt x="0" y="86086"/>
                  </a:cubicBezTo>
                  <a:cubicBezTo>
                    <a:pt x="0" y="86086"/>
                    <a:pt x="18285" y="120000"/>
                    <a:pt x="64000" y="93913"/>
                  </a:cubicBezTo>
                  <a:cubicBezTo>
                    <a:pt x="109714" y="65217"/>
                    <a:pt x="118857" y="10434"/>
                    <a:pt x="120000" y="0"/>
                  </a:cubicBezTo>
                  <a:close/>
                </a:path>
              </a:pathLst>
            </a:custGeom>
            <a:solidFill>
              <a:srgbClr val="E2A3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8" name="Shape 148"/>
            <p:cNvSpPr/>
            <p:nvPr/>
          </p:nvSpPr>
          <p:spPr>
            <a:xfrm>
              <a:off x="3733" y="1481"/>
              <a:ext cx="68" cy="36"/>
            </a:xfrm>
            <a:custGeom>
              <a:avLst/>
              <a:gdLst/>
              <a:ahLst/>
              <a:cxnLst/>
              <a:rect l="0" t="0" r="0" b="0"/>
              <a:pathLst>
                <a:path w="120000" h="120000" extrusionOk="0">
                  <a:moveTo>
                    <a:pt x="0" y="67500"/>
                  </a:moveTo>
                  <a:cubicBezTo>
                    <a:pt x="0" y="67500"/>
                    <a:pt x="78620" y="0"/>
                    <a:pt x="111724" y="7500"/>
                  </a:cubicBezTo>
                  <a:cubicBezTo>
                    <a:pt x="120000" y="52500"/>
                    <a:pt x="107586" y="112500"/>
                    <a:pt x="70344" y="120000"/>
                  </a:cubicBezTo>
                  <a:cubicBezTo>
                    <a:pt x="28965" y="120000"/>
                    <a:pt x="4137" y="105000"/>
                    <a:pt x="0" y="67500"/>
                  </a:cubicBezTo>
                  <a:close/>
                </a:path>
              </a:pathLst>
            </a:custGeom>
            <a:solidFill>
              <a:srgbClr val="F2C3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49" name="Shape 149"/>
            <p:cNvSpPr/>
            <p:nvPr/>
          </p:nvSpPr>
          <p:spPr>
            <a:xfrm>
              <a:off x="3413" y="1114"/>
              <a:ext cx="605" cy="583"/>
            </a:xfrm>
            <a:custGeom>
              <a:avLst/>
              <a:gdLst/>
              <a:ahLst/>
              <a:cxnLst/>
              <a:rect l="0" t="0" r="0" b="0"/>
              <a:pathLst>
                <a:path w="120000" h="120000" extrusionOk="0">
                  <a:moveTo>
                    <a:pt x="8330" y="119589"/>
                  </a:moveTo>
                  <a:lnTo>
                    <a:pt x="13090" y="117123"/>
                  </a:lnTo>
                  <a:lnTo>
                    <a:pt x="11305" y="99657"/>
                  </a:lnTo>
                  <a:lnTo>
                    <a:pt x="6148" y="46643"/>
                  </a:lnTo>
                  <a:lnTo>
                    <a:pt x="59107" y="7808"/>
                  </a:lnTo>
                  <a:lnTo>
                    <a:pt x="112066" y="44178"/>
                  </a:lnTo>
                  <a:lnTo>
                    <a:pt x="109090" y="101095"/>
                  </a:lnTo>
                  <a:lnTo>
                    <a:pt x="108297" y="117123"/>
                  </a:lnTo>
                  <a:lnTo>
                    <a:pt x="114842" y="119999"/>
                  </a:lnTo>
                  <a:lnTo>
                    <a:pt x="116231" y="105000"/>
                  </a:lnTo>
                  <a:lnTo>
                    <a:pt x="120000" y="40273"/>
                  </a:lnTo>
                  <a:lnTo>
                    <a:pt x="58512" y="0"/>
                  </a:lnTo>
                  <a:lnTo>
                    <a:pt x="0" y="44794"/>
                  </a:lnTo>
                  <a:lnTo>
                    <a:pt x="6545" y="101917"/>
                  </a:lnTo>
                  <a:lnTo>
                    <a:pt x="8330" y="119589"/>
                  </a:lnTo>
                  <a:lnTo>
                    <a:pt x="8330" y="119589"/>
                  </a:lnTo>
                  <a:lnTo>
                    <a:pt x="8330" y="119589"/>
                  </a:lnTo>
                  <a:close/>
                </a:path>
              </a:pathLst>
            </a:custGeom>
            <a:solidFill>
              <a:srgbClr val="5757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0" name="Shape 150"/>
            <p:cNvSpPr/>
            <p:nvPr/>
          </p:nvSpPr>
          <p:spPr>
            <a:xfrm>
              <a:off x="3461" y="2563"/>
              <a:ext cx="503" cy="578"/>
            </a:xfrm>
            <a:custGeom>
              <a:avLst/>
              <a:gdLst/>
              <a:ahLst/>
              <a:cxnLst/>
              <a:rect l="0" t="0" r="0" b="0"/>
              <a:pathLst>
                <a:path w="120000" h="120000" extrusionOk="0">
                  <a:moveTo>
                    <a:pt x="0" y="0"/>
                  </a:moveTo>
                  <a:cubicBezTo>
                    <a:pt x="3380" y="120000"/>
                    <a:pt x="3380" y="120000"/>
                    <a:pt x="3380" y="120000"/>
                  </a:cubicBezTo>
                  <a:cubicBezTo>
                    <a:pt x="22535" y="120000"/>
                    <a:pt x="22535" y="120000"/>
                    <a:pt x="22535" y="120000"/>
                  </a:cubicBezTo>
                  <a:cubicBezTo>
                    <a:pt x="22535" y="120000"/>
                    <a:pt x="68169" y="120000"/>
                    <a:pt x="118309" y="120000"/>
                  </a:cubicBezTo>
                  <a:cubicBezTo>
                    <a:pt x="119436" y="120000"/>
                    <a:pt x="119999" y="120000"/>
                    <a:pt x="119999" y="120000"/>
                  </a:cubicBezTo>
                  <a:cubicBezTo>
                    <a:pt x="117183" y="3428"/>
                    <a:pt x="117183" y="3428"/>
                    <a:pt x="117183" y="3428"/>
                  </a:cubicBezTo>
                  <a:cubicBezTo>
                    <a:pt x="0" y="0"/>
                    <a:pt x="0" y="0"/>
                    <a:pt x="0" y="0"/>
                  </a:cubicBezTo>
                  <a:cubicBezTo>
                    <a:pt x="0" y="0"/>
                    <a:pt x="0" y="0"/>
                    <a:pt x="0" y="0"/>
                  </a:cubicBezTo>
                  <a:close/>
                </a:path>
              </a:pathLst>
            </a:custGeom>
            <a:solidFill>
              <a:srgbClr val="52141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1" name="Shape 151"/>
            <p:cNvSpPr/>
            <p:nvPr/>
          </p:nvSpPr>
          <p:spPr>
            <a:xfrm>
              <a:off x="3695" y="2567"/>
              <a:ext cx="33" cy="576"/>
            </a:xfrm>
            <a:custGeom>
              <a:avLst/>
              <a:gdLst/>
              <a:ahLst/>
              <a:cxnLst/>
              <a:rect l="0" t="0" r="0" b="0"/>
              <a:pathLst>
                <a:path w="120000" h="120000" extrusionOk="0">
                  <a:moveTo>
                    <a:pt x="0" y="0"/>
                  </a:moveTo>
                  <a:cubicBezTo>
                    <a:pt x="51428" y="120000"/>
                    <a:pt x="51428" y="120000"/>
                    <a:pt x="51428" y="120000"/>
                  </a:cubicBezTo>
                  <a:cubicBezTo>
                    <a:pt x="68571" y="120000"/>
                    <a:pt x="94285" y="120000"/>
                    <a:pt x="119999" y="120000"/>
                  </a:cubicBezTo>
                  <a:cubicBezTo>
                    <a:pt x="94285" y="491"/>
                    <a:pt x="94285" y="491"/>
                    <a:pt x="94285" y="491"/>
                  </a:cubicBezTo>
                  <a:lnTo>
                    <a:pt x="0" y="0"/>
                  </a:lnTo>
                  <a:close/>
                </a:path>
              </a:pathLst>
            </a:custGeom>
            <a:solidFill>
              <a:srgbClr val="370E0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2" name="Shape 152"/>
            <p:cNvSpPr/>
            <p:nvPr/>
          </p:nvSpPr>
          <p:spPr>
            <a:xfrm>
              <a:off x="3095" y="2076"/>
              <a:ext cx="355" cy="354"/>
            </a:xfrm>
            <a:custGeom>
              <a:avLst/>
              <a:gdLst/>
              <a:ahLst/>
              <a:cxnLst/>
              <a:rect l="0" t="0" r="0" b="0"/>
              <a:pathLst>
                <a:path w="120000" h="120000" extrusionOk="0">
                  <a:moveTo>
                    <a:pt x="0" y="0"/>
                  </a:moveTo>
                  <a:lnTo>
                    <a:pt x="7058" y="120000"/>
                  </a:lnTo>
                  <a:lnTo>
                    <a:pt x="120000" y="120000"/>
                  </a:lnTo>
                  <a:lnTo>
                    <a:pt x="115294" y="3707"/>
                  </a:lnTo>
                  <a:lnTo>
                    <a:pt x="0" y="0"/>
                  </a:lnTo>
                  <a:lnTo>
                    <a:pt x="0" y="0"/>
                  </a:lnTo>
                  <a:lnTo>
                    <a:pt x="0" y="0"/>
                  </a:lnTo>
                  <a:lnTo>
                    <a:pt x="0" y="0"/>
                  </a:lnTo>
                  <a:lnTo>
                    <a:pt x="0" y="0"/>
                  </a:lnTo>
                  <a:close/>
                </a:path>
              </a:pathLst>
            </a:custGeom>
            <a:solidFill>
              <a:srgbClr val="8A0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3" name="Shape 153"/>
            <p:cNvSpPr/>
            <p:nvPr/>
          </p:nvSpPr>
          <p:spPr>
            <a:xfrm>
              <a:off x="3968" y="2076"/>
              <a:ext cx="354" cy="354"/>
            </a:xfrm>
            <a:custGeom>
              <a:avLst/>
              <a:gdLst/>
              <a:ahLst/>
              <a:cxnLst/>
              <a:rect l="0" t="0" r="0" b="0"/>
              <a:pathLst>
                <a:path w="120000" h="120000" extrusionOk="0">
                  <a:moveTo>
                    <a:pt x="0" y="0"/>
                  </a:moveTo>
                  <a:lnTo>
                    <a:pt x="4056" y="120000"/>
                  </a:lnTo>
                  <a:lnTo>
                    <a:pt x="119999" y="120000"/>
                  </a:lnTo>
                  <a:lnTo>
                    <a:pt x="117295" y="0"/>
                  </a:lnTo>
                  <a:lnTo>
                    <a:pt x="0" y="0"/>
                  </a:lnTo>
                  <a:lnTo>
                    <a:pt x="0" y="0"/>
                  </a:lnTo>
                  <a:lnTo>
                    <a:pt x="0" y="0"/>
                  </a:lnTo>
                  <a:lnTo>
                    <a:pt x="0" y="0"/>
                  </a:lnTo>
                  <a:lnTo>
                    <a:pt x="0" y="0"/>
                  </a:lnTo>
                  <a:close/>
                </a:path>
              </a:pathLst>
            </a:custGeom>
            <a:solidFill>
              <a:srgbClr val="8A0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4" name="Shape 154"/>
            <p:cNvSpPr/>
            <p:nvPr/>
          </p:nvSpPr>
          <p:spPr>
            <a:xfrm>
              <a:off x="3000" y="1606"/>
              <a:ext cx="1635" cy="479"/>
            </a:xfrm>
            <a:custGeom>
              <a:avLst/>
              <a:gdLst/>
              <a:ahLst/>
              <a:cxnLst/>
              <a:rect l="0" t="0" r="0" b="0"/>
              <a:pathLst>
                <a:path w="120000" h="120000" extrusionOk="0">
                  <a:moveTo>
                    <a:pt x="53757" y="0"/>
                  </a:moveTo>
                  <a:cubicBezTo>
                    <a:pt x="53757" y="0"/>
                    <a:pt x="53757" y="0"/>
                    <a:pt x="53757" y="0"/>
                  </a:cubicBezTo>
                  <a:cubicBezTo>
                    <a:pt x="53757" y="0"/>
                    <a:pt x="53757" y="0"/>
                    <a:pt x="53757" y="0"/>
                  </a:cubicBezTo>
                  <a:cubicBezTo>
                    <a:pt x="53757" y="0"/>
                    <a:pt x="53757" y="0"/>
                    <a:pt x="53757" y="0"/>
                  </a:cubicBezTo>
                  <a:cubicBezTo>
                    <a:pt x="53757" y="0"/>
                    <a:pt x="53757" y="0"/>
                    <a:pt x="53757" y="0"/>
                  </a:cubicBezTo>
                  <a:cubicBezTo>
                    <a:pt x="43526" y="14778"/>
                    <a:pt x="43526" y="14778"/>
                    <a:pt x="43526" y="14778"/>
                  </a:cubicBezTo>
                  <a:cubicBezTo>
                    <a:pt x="2601" y="77438"/>
                    <a:pt x="2601" y="77438"/>
                    <a:pt x="2601" y="77438"/>
                  </a:cubicBezTo>
                  <a:cubicBezTo>
                    <a:pt x="0" y="81576"/>
                    <a:pt x="0" y="81576"/>
                    <a:pt x="0" y="81576"/>
                  </a:cubicBezTo>
                  <a:cubicBezTo>
                    <a:pt x="0" y="92807"/>
                    <a:pt x="0" y="92807"/>
                    <a:pt x="0" y="92807"/>
                  </a:cubicBezTo>
                  <a:cubicBezTo>
                    <a:pt x="8323" y="79211"/>
                    <a:pt x="16994" y="65615"/>
                    <a:pt x="19942" y="62068"/>
                  </a:cubicBezTo>
                  <a:cubicBezTo>
                    <a:pt x="26531" y="54384"/>
                    <a:pt x="53410" y="9458"/>
                    <a:pt x="53410" y="9458"/>
                  </a:cubicBezTo>
                  <a:cubicBezTo>
                    <a:pt x="53583" y="6502"/>
                    <a:pt x="53583" y="5320"/>
                    <a:pt x="53583" y="5320"/>
                  </a:cubicBezTo>
                  <a:cubicBezTo>
                    <a:pt x="53583" y="4137"/>
                    <a:pt x="53583" y="4137"/>
                    <a:pt x="53583" y="4137"/>
                  </a:cubicBezTo>
                  <a:cubicBezTo>
                    <a:pt x="53583" y="4729"/>
                    <a:pt x="53583" y="5320"/>
                    <a:pt x="53583" y="5320"/>
                  </a:cubicBezTo>
                  <a:cubicBezTo>
                    <a:pt x="53583" y="5320"/>
                    <a:pt x="53583" y="5320"/>
                    <a:pt x="53583" y="5320"/>
                  </a:cubicBezTo>
                  <a:cubicBezTo>
                    <a:pt x="53410" y="9458"/>
                    <a:pt x="53410" y="9458"/>
                    <a:pt x="53410" y="9458"/>
                  </a:cubicBezTo>
                  <a:cubicBezTo>
                    <a:pt x="55664" y="12413"/>
                    <a:pt x="55664" y="12413"/>
                    <a:pt x="55664" y="12413"/>
                  </a:cubicBezTo>
                  <a:cubicBezTo>
                    <a:pt x="93294" y="77438"/>
                    <a:pt x="93294" y="77438"/>
                    <a:pt x="93294" y="77438"/>
                  </a:cubicBezTo>
                  <a:cubicBezTo>
                    <a:pt x="116878" y="114679"/>
                    <a:pt x="116878" y="114679"/>
                    <a:pt x="116878" y="114679"/>
                  </a:cubicBezTo>
                  <a:cubicBezTo>
                    <a:pt x="116878" y="114679"/>
                    <a:pt x="116878" y="114679"/>
                    <a:pt x="116878" y="114679"/>
                  </a:cubicBezTo>
                  <a:cubicBezTo>
                    <a:pt x="120000" y="120000"/>
                    <a:pt x="120000" y="120000"/>
                    <a:pt x="120000" y="120000"/>
                  </a:cubicBezTo>
                  <a:cubicBezTo>
                    <a:pt x="120000" y="120000"/>
                    <a:pt x="120000" y="115270"/>
                    <a:pt x="120000" y="108768"/>
                  </a:cubicBezTo>
                  <a:cubicBezTo>
                    <a:pt x="119306" y="107586"/>
                    <a:pt x="54797" y="1182"/>
                    <a:pt x="53757" y="0"/>
                  </a:cubicBezTo>
                  <a:close/>
                  <a:moveTo>
                    <a:pt x="33468" y="33103"/>
                  </a:moveTo>
                  <a:cubicBezTo>
                    <a:pt x="33468" y="33694"/>
                    <a:pt x="33468" y="33694"/>
                    <a:pt x="33468" y="33694"/>
                  </a:cubicBezTo>
                  <a:cubicBezTo>
                    <a:pt x="33468" y="33694"/>
                    <a:pt x="33468" y="33694"/>
                    <a:pt x="33468" y="33694"/>
                  </a:cubicBezTo>
                  <a:cubicBezTo>
                    <a:pt x="33468" y="33103"/>
                    <a:pt x="33468" y="33103"/>
                    <a:pt x="33468" y="33103"/>
                  </a:cubicBezTo>
                  <a:cubicBezTo>
                    <a:pt x="34335" y="31921"/>
                    <a:pt x="34335" y="31921"/>
                    <a:pt x="34335" y="31921"/>
                  </a:cubicBezTo>
                  <a:cubicBezTo>
                    <a:pt x="33468" y="33103"/>
                    <a:pt x="33468" y="33103"/>
                    <a:pt x="33468" y="33103"/>
                  </a:cubicBezTo>
                  <a:close/>
                </a:path>
              </a:pathLst>
            </a:custGeom>
            <a:solidFill>
              <a:srgbClr val="5757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5" name="Shape 155"/>
            <p:cNvSpPr/>
            <p:nvPr/>
          </p:nvSpPr>
          <p:spPr>
            <a:xfrm>
              <a:off x="3472" y="3143"/>
              <a:ext cx="491" cy="11"/>
            </a:xfrm>
            <a:custGeom>
              <a:avLst/>
              <a:gdLst/>
              <a:ahLst/>
              <a:cxnLst/>
              <a:rect l="0" t="0" r="0" b="0"/>
              <a:pathLst>
                <a:path w="120000" h="120000" extrusionOk="0">
                  <a:moveTo>
                    <a:pt x="19615" y="0"/>
                  </a:moveTo>
                  <a:cubicBezTo>
                    <a:pt x="0" y="0"/>
                    <a:pt x="0" y="0"/>
                    <a:pt x="0" y="0"/>
                  </a:cubicBezTo>
                  <a:cubicBezTo>
                    <a:pt x="0" y="120000"/>
                    <a:pt x="0" y="120000"/>
                    <a:pt x="0" y="120000"/>
                  </a:cubicBezTo>
                  <a:cubicBezTo>
                    <a:pt x="20769" y="120000"/>
                    <a:pt x="20769" y="120000"/>
                    <a:pt x="20769" y="120000"/>
                  </a:cubicBezTo>
                  <a:cubicBezTo>
                    <a:pt x="120000" y="96000"/>
                    <a:pt x="120000" y="96000"/>
                    <a:pt x="120000" y="96000"/>
                  </a:cubicBezTo>
                  <a:cubicBezTo>
                    <a:pt x="120000" y="0"/>
                    <a:pt x="120000" y="0"/>
                    <a:pt x="120000" y="0"/>
                  </a:cubicBezTo>
                  <a:cubicBezTo>
                    <a:pt x="119423" y="0"/>
                    <a:pt x="119423" y="0"/>
                    <a:pt x="118269" y="0"/>
                  </a:cubicBezTo>
                  <a:cubicBezTo>
                    <a:pt x="66346" y="0"/>
                    <a:pt x="19615" y="0"/>
                    <a:pt x="19615" y="0"/>
                  </a:cubicBezTo>
                  <a:close/>
                </a:path>
              </a:pathLst>
            </a:custGeom>
            <a:solidFill>
              <a:srgbClr val="42A9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156" name="Shape 156"/>
          <p:cNvGrpSpPr/>
          <p:nvPr/>
        </p:nvGrpSpPr>
        <p:grpSpPr>
          <a:xfrm>
            <a:off x="1714988" y="4544218"/>
            <a:ext cx="1873267" cy="2324202"/>
            <a:chOff x="3359" y="1522"/>
            <a:chExt cx="942" cy="1170"/>
          </a:xfrm>
        </p:grpSpPr>
        <p:sp>
          <p:nvSpPr>
            <p:cNvPr id="157" name="Shape 157"/>
            <p:cNvSpPr/>
            <p:nvPr/>
          </p:nvSpPr>
          <p:spPr>
            <a:xfrm>
              <a:off x="3359" y="1522"/>
              <a:ext cx="942" cy="922"/>
            </a:xfrm>
            <a:custGeom>
              <a:avLst/>
              <a:gdLst/>
              <a:ahLst/>
              <a:cxnLst/>
              <a:rect l="0" t="0" r="0" b="0"/>
              <a:pathLst>
                <a:path w="120000" h="120000" extrusionOk="0">
                  <a:moveTo>
                    <a:pt x="64060" y="118461"/>
                  </a:moveTo>
                  <a:cubicBezTo>
                    <a:pt x="83007" y="120000"/>
                    <a:pt x="119999" y="108923"/>
                    <a:pt x="110977" y="60923"/>
                  </a:cubicBezTo>
                  <a:cubicBezTo>
                    <a:pt x="98646" y="0"/>
                    <a:pt x="30375" y="15076"/>
                    <a:pt x="18947" y="36000"/>
                  </a:cubicBezTo>
                  <a:cubicBezTo>
                    <a:pt x="0" y="70461"/>
                    <a:pt x="5714" y="113846"/>
                    <a:pt x="64060" y="118461"/>
                  </a:cubicBezTo>
                  <a:close/>
                </a:path>
              </a:pathLst>
            </a:custGeom>
            <a:solidFill>
              <a:srgbClr val="CA7F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8" name="Shape 158"/>
            <p:cNvSpPr/>
            <p:nvPr/>
          </p:nvSpPr>
          <p:spPr>
            <a:xfrm>
              <a:off x="3565" y="1904"/>
              <a:ext cx="562" cy="788"/>
            </a:xfrm>
            <a:custGeom>
              <a:avLst/>
              <a:gdLst/>
              <a:ahLst/>
              <a:cxnLst/>
              <a:rect l="0" t="0" r="0" b="0"/>
              <a:pathLst>
                <a:path w="120000" h="120000" extrusionOk="0">
                  <a:moveTo>
                    <a:pt x="69075" y="49221"/>
                  </a:moveTo>
                  <a:cubicBezTo>
                    <a:pt x="69075" y="49221"/>
                    <a:pt x="84201" y="42035"/>
                    <a:pt x="120000" y="43473"/>
                  </a:cubicBezTo>
                  <a:cubicBezTo>
                    <a:pt x="104873" y="30898"/>
                    <a:pt x="73109" y="39520"/>
                    <a:pt x="68067" y="40958"/>
                  </a:cubicBezTo>
                  <a:cubicBezTo>
                    <a:pt x="71092" y="30179"/>
                    <a:pt x="98319" y="14730"/>
                    <a:pt x="120000" y="19401"/>
                  </a:cubicBezTo>
                  <a:cubicBezTo>
                    <a:pt x="99327" y="6467"/>
                    <a:pt x="76134" y="21197"/>
                    <a:pt x="66050" y="30179"/>
                  </a:cubicBezTo>
                  <a:cubicBezTo>
                    <a:pt x="66050" y="30179"/>
                    <a:pt x="66050" y="30179"/>
                    <a:pt x="66050" y="30179"/>
                  </a:cubicBezTo>
                  <a:cubicBezTo>
                    <a:pt x="66050" y="21197"/>
                    <a:pt x="81176" y="7904"/>
                    <a:pt x="89747" y="2155"/>
                  </a:cubicBezTo>
                  <a:cubicBezTo>
                    <a:pt x="74117" y="1796"/>
                    <a:pt x="63529" y="22275"/>
                    <a:pt x="63529" y="22275"/>
                  </a:cubicBezTo>
                  <a:cubicBezTo>
                    <a:pt x="63529" y="22275"/>
                    <a:pt x="55966" y="1437"/>
                    <a:pt x="46386" y="0"/>
                  </a:cubicBezTo>
                  <a:cubicBezTo>
                    <a:pt x="59495" y="16167"/>
                    <a:pt x="59495" y="30538"/>
                    <a:pt x="59495" y="30538"/>
                  </a:cubicBezTo>
                  <a:cubicBezTo>
                    <a:pt x="60000" y="31976"/>
                    <a:pt x="60000" y="31976"/>
                    <a:pt x="60000" y="31976"/>
                  </a:cubicBezTo>
                  <a:cubicBezTo>
                    <a:pt x="49411" y="19041"/>
                    <a:pt x="32773" y="5748"/>
                    <a:pt x="11092" y="10059"/>
                  </a:cubicBezTo>
                  <a:cubicBezTo>
                    <a:pt x="38319" y="15449"/>
                    <a:pt x="54957" y="36646"/>
                    <a:pt x="54957" y="42035"/>
                  </a:cubicBezTo>
                  <a:cubicBezTo>
                    <a:pt x="44369" y="35928"/>
                    <a:pt x="16638" y="26946"/>
                    <a:pt x="0" y="36287"/>
                  </a:cubicBezTo>
                  <a:cubicBezTo>
                    <a:pt x="26722" y="36287"/>
                    <a:pt x="49915" y="43832"/>
                    <a:pt x="55966" y="50658"/>
                  </a:cubicBezTo>
                  <a:cubicBezTo>
                    <a:pt x="56470" y="57125"/>
                    <a:pt x="54957" y="100598"/>
                    <a:pt x="53949" y="120000"/>
                  </a:cubicBezTo>
                  <a:cubicBezTo>
                    <a:pt x="66050" y="120000"/>
                    <a:pt x="66050" y="120000"/>
                    <a:pt x="66050" y="120000"/>
                  </a:cubicBezTo>
                  <a:cubicBezTo>
                    <a:pt x="69075" y="49221"/>
                    <a:pt x="69075" y="49221"/>
                    <a:pt x="69075" y="49221"/>
                  </a:cubicBezTo>
                  <a:close/>
                </a:path>
              </a:pathLst>
            </a:custGeom>
            <a:solidFill>
              <a:srgbClr val="84491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9" name="Shape 159"/>
            <p:cNvSpPr/>
            <p:nvPr/>
          </p:nvSpPr>
          <p:spPr>
            <a:xfrm>
              <a:off x="3552" y="1620"/>
              <a:ext cx="595" cy="190"/>
            </a:xfrm>
            <a:custGeom>
              <a:avLst/>
              <a:gdLst/>
              <a:ahLst/>
              <a:cxnLst/>
              <a:rect l="0" t="0" r="0" b="0"/>
              <a:pathLst>
                <a:path w="120000" h="120000" extrusionOk="0">
                  <a:moveTo>
                    <a:pt x="70000" y="25185"/>
                  </a:moveTo>
                  <a:cubicBezTo>
                    <a:pt x="81904" y="34074"/>
                    <a:pt x="80476" y="111111"/>
                    <a:pt x="80476" y="111111"/>
                  </a:cubicBezTo>
                  <a:cubicBezTo>
                    <a:pt x="80476" y="111111"/>
                    <a:pt x="91428" y="29629"/>
                    <a:pt x="103333" y="50370"/>
                  </a:cubicBezTo>
                  <a:cubicBezTo>
                    <a:pt x="118095" y="75555"/>
                    <a:pt x="110476" y="105185"/>
                    <a:pt x="109523" y="117037"/>
                  </a:cubicBezTo>
                  <a:cubicBezTo>
                    <a:pt x="114285" y="120000"/>
                    <a:pt x="120000" y="71111"/>
                    <a:pt x="110952" y="45925"/>
                  </a:cubicBezTo>
                  <a:cubicBezTo>
                    <a:pt x="102380" y="19259"/>
                    <a:pt x="83333" y="35555"/>
                    <a:pt x="81904" y="88888"/>
                  </a:cubicBezTo>
                  <a:cubicBezTo>
                    <a:pt x="83809" y="41481"/>
                    <a:pt x="80952" y="2962"/>
                    <a:pt x="67142" y="5925"/>
                  </a:cubicBezTo>
                  <a:cubicBezTo>
                    <a:pt x="57142" y="10370"/>
                    <a:pt x="54761" y="47407"/>
                    <a:pt x="54761" y="47407"/>
                  </a:cubicBezTo>
                  <a:cubicBezTo>
                    <a:pt x="54761" y="47407"/>
                    <a:pt x="50952" y="0"/>
                    <a:pt x="40476" y="2962"/>
                  </a:cubicBezTo>
                  <a:cubicBezTo>
                    <a:pt x="22857" y="10370"/>
                    <a:pt x="19047" y="54814"/>
                    <a:pt x="23333" y="94814"/>
                  </a:cubicBezTo>
                  <a:cubicBezTo>
                    <a:pt x="15714" y="72592"/>
                    <a:pt x="9523" y="59259"/>
                    <a:pt x="0" y="74074"/>
                  </a:cubicBezTo>
                  <a:cubicBezTo>
                    <a:pt x="12380" y="72592"/>
                    <a:pt x="26666" y="114074"/>
                    <a:pt x="26666" y="114074"/>
                  </a:cubicBezTo>
                  <a:cubicBezTo>
                    <a:pt x="26666" y="114074"/>
                    <a:pt x="20952" y="19259"/>
                    <a:pt x="39047" y="16296"/>
                  </a:cubicBezTo>
                  <a:cubicBezTo>
                    <a:pt x="49523" y="14814"/>
                    <a:pt x="54285" y="68148"/>
                    <a:pt x="54285" y="68148"/>
                  </a:cubicBezTo>
                  <a:cubicBezTo>
                    <a:pt x="54285" y="68148"/>
                    <a:pt x="60952" y="17777"/>
                    <a:pt x="70000" y="25185"/>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0" name="Shape 160"/>
            <p:cNvSpPr/>
            <p:nvPr/>
          </p:nvSpPr>
          <p:spPr>
            <a:xfrm>
              <a:off x="3406" y="1787"/>
              <a:ext cx="303" cy="660"/>
            </a:xfrm>
            <a:custGeom>
              <a:avLst/>
              <a:gdLst/>
              <a:ahLst/>
              <a:cxnLst/>
              <a:rect l="0" t="0" r="0" b="0"/>
              <a:pathLst>
                <a:path w="120000" h="120000" extrusionOk="0">
                  <a:moveTo>
                    <a:pt x="85581" y="110142"/>
                  </a:moveTo>
                  <a:cubicBezTo>
                    <a:pt x="78139" y="106714"/>
                    <a:pt x="82790" y="94285"/>
                    <a:pt x="82790" y="94285"/>
                  </a:cubicBezTo>
                  <a:cubicBezTo>
                    <a:pt x="82790" y="94285"/>
                    <a:pt x="53953" y="102428"/>
                    <a:pt x="46511" y="100285"/>
                  </a:cubicBezTo>
                  <a:cubicBezTo>
                    <a:pt x="26976" y="94285"/>
                    <a:pt x="59534" y="79714"/>
                    <a:pt x="59534" y="79714"/>
                  </a:cubicBezTo>
                  <a:cubicBezTo>
                    <a:pt x="59534" y="79714"/>
                    <a:pt x="32558" y="82285"/>
                    <a:pt x="27906" y="78857"/>
                  </a:cubicBezTo>
                  <a:cubicBezTo>
                    <a:pt x="22325" y="74571"/>
                    <a:pt x="41860" y="62571"/>
                    <a:pt x="41860" y="62571"/>
                  </a:cubicBezTo>
                  <a:cubicBezTo>
                    <a:pt x="41860" y="62571"/>
                    <a:pt x="9302" y="67714"/>
                    <a:pt x="10232" y="57000"/>
                  </a:cubicBezTo>
                  <a:cubicBezTo>
                    <a:pt x="10232" y="46714"/>
                    <a:pt x="44651" y="44571"/>
                    <a:pt x="44651" y="44571"/>
                  </a:cubicBezTo>
                  <a:cubicBezTo>
                    <a:pt x="44651" y="44571"/>
                    <a:pt x="13023" y="39000"/>
                    <a:pt x="14883" y="35142"/>
                  </a:cubicBezTo>
                  <a:cubicBezTo>
                    <a:pt x="16744" y="28714"/>
                    <a:pt x="26976" y="28285"/>
                    <a:pt x="41860" y="27428"/>
                  </a:cubicBezTo>
                  <a:cubicBezTo>
                    <a:pt x="38139" y="26571"/>
                    <a:pt x="26046" y="17571"/>
                    <a:pt x="26046" y="15000"/>
                  </a:cubicBezTo>
                  <a:cubicBezTo>
                    <a:pt x="26046" y="12000"/>
                    <a:pt x="33488" y="7285"/>
                    <a:pt x="43720" y="6428"/>
                  </a:cubicBezTo>
                  <a:cubicBezTo>
                    <a:pt x="48372" y="5571"/>
                    <a:pt x="56744" y="4714"/>
                    <a:pt x="66976" y="3428"/>
                  </a:cubicBezTo>
                  <a:cubicBezTo>
                    <a:pt x="50232" y="0"/>
                    <a:pt x="27906" y="3428"/>
                    <a:pt x="21395" y="10714"/>
                  </a:cubicBezTo>
                  <a:cubicBezTo>
                    <a:pt x="11162" y="19714"/>
                    <a:pt x="32558" y="26571"/>
                    <a:pt x="32558" y="26571"/>
                  </a:cubicBezTo>
                  <a:cubicBezTo>
                    <a:pt x="32558" y="26571"/>
                    <a:pt x="10232" y="22714"/>
                    <a:pt x="7441" y="36000"/>
                  </a:cubicBezTo>
                  <a:cubicBezTo>
                    <a:pt x="5581" y="42000"/>
                    <a:pt x="14883" y="42428"/>
                    <a:pt x="31627" y="45428"/>
                  </a:cubicBezTo>
                  <a:cubicBezTo>
                    <a:pt x="14883" y="44142"/>
                    <a:pt x="0" y="50142"/>
                    <a:pt x="930" y="60000"/>
                  </a:cubicBezTo>
                  <a:cubicBezTo>
                    <a:pt x="2790" y="69857"/>
                    <a:pt x="31627" y="66000"/>
                    <a:pt x="31627" y="66000"/>
                  </a:cubicBezTo>
                  <a:cubicBezTo>
                    <a:pt x="31627" y="66000"/>
                    <a:pt x="13023" y="73285"/>
                    <a:pt x="20465" y="80142"/>
                  </a:cubicBezTo>
                  <a:cubicBezTo>
                    <a:pt x="26976" y="86571"/>
                    <a:pt x="49302" y="81428"/>
                    <a:pt x="49302" y="81428"/>
                  </a:cubicBezTo>
                  <a:cubicBezTo>
                    <a:pt x="49302" y="81428"/>
                    <a:pt x="15813" y="95142"/>
                    <a:pt x="38139" y="101571"/>
                  </a:cubicBezTo>
                  <a:cubicBezTo>
                    <a:pt x="57674" y="107571"/>
                    <a:pt x="64186" y="103714"/>
                    <a:pt x="74418" y="99000"/>
                  </a:cubicBezTo>
                  <a:cubicBezTo>
                    <a:pt x="69767" y="104571"/>
                    <a:pt x="73488" y="115285"/>
                    <a:pt x="93023" y="117000"/>
                  </a:cubicBezTo>
                  <a:cubicBezTo>
                    <a:pt x="118139" y="120000"/>
                    <a:pt x="120000" y="106714"/>
                    <a:pt x="120000" y="106714"/>
                  </a:cubicBezTo>
                  <a:cubicBezTo>
                    <a:pt x="120000" y="106714"/>
                    <a:pt x="103255" y="118714"/>
                    <a:pt x="85581" y="110142"/>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1" name="Shape 161"/>
            <p:cNvSpPr/>
            <p:nvPr/>
          </p:nvSpPr>
          <p:spPr>
            <a:xfrm>
              <a:off x="3884" y="1779"/>
              <a:ext cx="392" cy="666"/>
            </a:xfrm>
            <a:custGeom>
              <a:avLst/>
              <a:gdLst/>
              <a:ahLst/>
              <a:cxnLst/>
              <a:rect l="0" t="0" r="0" b="0"/>
              <a:pathLst>
                <a:path w="120000" h="120000" extrusionOk="0">
                  <a:moveTo>
                    <a:pt x="117831" y="47659"/>
                  </a:moveTo>
                  <a:cubicBezTo>
                    <a:pt x="116385" y="38297"/>
                    <a:pt x="99759" y="35319"/>
                    <a:pt x="99759" y="35319"/>
                  </a:cubicBezTo>
                  <a:cubicBezTo>
                    <a:pt x="99759" y="35319"/>
                    <a:pt x="112771" y="31914"/>
                    <a:pt x="112048" y="23829"/>
                  </a:cubicBezTo>
                  <a:cubicBezTo>
                    <a:pt x="111325" y="14893"/>
                    <a:pt x="94698" y="15744"/>
                    <a:pt x="94698" y="15744"/>
                  </a:cubicBezTo>
                  <a:cubicBezTo>
                    <a:pt x="94698" y="15744"/>
                    <a:pt x="101927" y="10638"/>
                    <a:pt x="98313" y="5531"/>
                  </a:cubicBezTo>
                  <a:cubicBezTo>
                    <a:pt x="94698" y="0"/>
                    <a:pt x="82409" y="4680"/>
                    <a:pt x="82409" y="4680"/>
                  </a:cubicBezTo>
                  <a:cubicBezTo>
                    <a:pt x="84578" y="5957"/>
                    <a:pt x="84578" y="5957"/>
                    <a:pt x="84578" y="5957"/>
                  </a:cubicBezTo>
                  <a:cubicBezTo>
                    <a:pt x="84578" y="5957"/>
                    <a:pt x="93253" y="4255"/>
                    <a:pt x="94698" y="7234"/>
                  </a:cubicBezTo>
                  <a:cubicBezTo>
                    <a:pt x="96144" y="11063"/>
                    <a:pt x="88192" y="17872"/>
                    <a:pt x="88192" y="17872"/>
                  </a:cubicBezTo>
                  <a:cubicBezTo>
                    <a:pt x="88192" y="17872"/>
                    <a:pt x="104819" y="17872"/>
                    <a:pt x="105542" y="24255"/>
                  </a:cubicBezTo>
                  <a:cubicBezTo>
                    <a:pt x="107710" y="30212"/>
                    <a:pt x="87469" y="36595"/>
                    <a:pt x="87469" y="36595"/>
                  </a:cubicBezTo>
                  <a:cubicBezTo>
                    <a:pt x="87469" y="36595"/>
                    <a:pt x="112048" y="37446"/>
                    <a:pt x="111325" y="46382"/>
                  </a:cubicBezTo>
                  <a:cubicBezTo>
                    <a:pt x="110602" y="54893"/>
                    <a:pt x="84578" y="65531"/>
                    <a:pt x="84578" y="65531"/>
                  </a:cubicBezTo>
                  <a:cubicBezTo>
                    <a:pt x="84578" y="65531"/>
                    <a:pt x="101927" y="67234"/>
                    <a:pt x="100481" y="77446"/>
                  </a:cubicBezTo>
                  <a:cubicBezTo>
                    <a:pt x="99036" y="87234"/>
                    <a:pt x="63614" y="83404"/>
                    <a:pt x="63614" y="83404"/>
                  </a:cubicBezTo>
                  <a:cubicBezTo>
                    <a:pt x="63614" y="83404"/>
                    <a:pt x="80240" y="98297"/>
                    <a:pt x="75903" y="100425"/>
                  </a:cubicBezTo>
                  <a:cubicBezTo>
                    <a:pt x="67228" y="104680"/>
                    <a:pt x="57108" y="95744"/>
                    <a:pt x="57108" y="95744"/>
                  </a:cubicBezTo>
                  <a:cubicBezTo>
                    <a:pt x="57108" y="95744"/>
                    <a:pt x="60722" y="108085"/>
                    <a:pt x="50602" y="108085"/>
                  </a:cubicBezTo>
                  <a:cubicBezTo>
                    <a:pt x="41204" y="108085"/>
                    <a:pt x="26024" y="97021"/>
                    <a:pt x="26024" y="97021"/>
                  </a:cubicBezTo>
                  <a:cubicBezTo>
                    <a:pt x="26024" y="97021"/>
                    <a:pt x="26024" y="113617"/>
                    <a:pt x="18072" y="115319"/>
                  </a:cubicBezTo>
                  <a:cubicBezTo>
                    <a:pt x="9397" y="116595"/>
                    <a:pt x="0" y="105957"/>
                    <a:pt x="0" y="105957"/>
                  </a:cubicBezTo>
                  <a:cubicBezTo>
                    <a:pt x="0" y="105957"/>
                    <a:pt x="1445" y="120000"/>
                    <a:pt x="17349" y="118297"/>
                  </a:cubicBezTo>
                  <a:cubicBezTo>
                    <a:pt x="32530" y="116595"/>
                    <a:pt x="30361" y="102553"/>
                    <a:pt x="30361" y="102553"/>
                  </a:cubicBezTo>
                  <a:cubicBezTo>
                    <a:pt x="30361" y="102553"/>
                    <a:pt x="44819" y="114468"/>
                    <a:pt x="53493" y="112765"/>
                  </a:cubicBezTo>
                  <a:cubicBezTo>
                    <a:pt x="63614" y="111489"/>
                    <a:pt x="62891" y="102553"/>
                    <a:pt x="62891" y="102553"/>
                  </a:cubicBezTo>
                  <a:cubicBezTo>
                    <a:pt x="62891" y="102553"/>
                    <a:pt x="74457" y="108936"/>
                    <a:pt x="83132" y="102127"/>
                  </a:cubicBezTo>
                  <a:cubicBezTo>
                    <a:pt x="88192" y="97446"/>
                    <a:pt x="71566" y="86808"/>
                    <a:pt x="71566" y="86808"/>
                  </a:cubicBezTo>
                  <a:cubicBezTo>
                    <a:pt x="71566" y="86808"/>
                    <a:pt x="104819" y="90212"/>
                    <a:pt x="107710" y="79148"/>
                  </a:cubicBezTo>
                  <a:cubicBezTo>
                    <a:pt x="109156" y="67234"/>
                    <a:pt x="94698" y="65531"/>
                    <a:pt x="94698" y="65531"/>
                  </a:cubicBezTo>
                  <a:cubicBezTo>
                    <a:pt x="94698" y="65531"/>
                    <a:pt x="119999" y="57021"/>
                    <a:pt x="117831" y="47659"/>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162" name="Shape 162"/>
          <p:cNvGrpSpPr/>
          <p:nvPr/>
        </p:nvGrpSpPr>
        <p:grpSpPr>
          <a:xfrm>
            <a:off x="1168397" y="5011046"/>
            <a:ext cx="1497012" cy="1857375"/>
            <a:chOff x="3365" y="1522"/>
            <a:chExt cx="942" cy="1170"/>
          </a:xfrm>
        </p:grpSpPr>
        <p:sp>
          <p:nvSpPr>
            <p:cNvPr id="163" name="Shape 163"/>
            <p:cNvSpPr/>
            <p:nvPr/>
          </p:nvSpPr>
          <p:spPr>
            <a:xfrm>
              <a:off x="3756" y="2206"/>
              <a:ext cx="234" cy="88"/>
            </a:xfrm>
            <a:custGeom>
              <a:avLst/>
              <a:gdLst/>
              <a:ahLst/>
              <a:cxnLst/>
              <a:rect l="0" t="0" r="0" b="0"/>
              <a:pathLst>
                <a:path w="120000" h="120000" extrusionOk="0">
                  <a:moveTo>
                    <a:pt x="0" y="38918"/>
                  </a:moveTo>
                  <a:cubicBezTo>
                    <a:pt x="37200" y="71351"/>
                    <a:pt x="76800" y="97297"/>
                    <a:pt x="117600" y="120000"/>
                  </a:cubicBezTo>
                  <a:cubicBezTo>
                    <a:pt x="120000" y="81081"/>
                    <a:pt x="120000" y="81081"/>
                    <a:pt x="120000" y="81081"/>
                  </a:cubicBezTo>
                  <a:cubicBezTo>
                    <a:pt x="80400" y="58378"/>
                    <a:pt x="40800" y="29189"/>
                    <a:pt x="4800" y="0"/>
                  </a:cubicBezTo>
                  <a:cubicBezTo>
                    <a:pt x="4800" y="0"/>
                    <a:pt x="4800" y="0"/>
                    <a:pt x="0" y="38918"/>
                  </a:cubicBezTo>
                  <a:close/>
                </a:path>
              </a:pathLst>
            </a:custGeom>
            <a:solidFill>
              <a:srgbClr val="F9D43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4" name="Shape 164"/>
            <p:cNvSpPr/>
            <p:nvPr/>
          </p:nvSpPr>
          <p:spPr>
            <a:xfrm>
              <a:off x="3365" y="1522"/>
              <a:ext cx="942" cy="922"/>
            </a:xfrm>
            <a:custGeom>
              <a:avLst/>
              <a:gdLst/>
              <a:ahLst/>
              <a:cxnLst/>
              <a:rect l="0" t="0" r="0" b="0"/>
              <a:pathLst>
                <a:path w="120000" h="120000" extrusionOk="0">
                  <a:moveTo>
                    <a:pt x="63759" y="118461"/>
                  </a:moveTo>
                  <a:cubicBezTo>
                    <a:pt x="82706" y="120000"/>
                    <a:pt x="119999" y="108923"/>
                    <a:pt x="110676" y="60923"/>
                  </a:cubicBezTo>
                  <a:cubicBezTo>
                    <a:pt x="98646" y="0"/>
                    <a:pt x="30075" y="15076"/>
                    <a:pt x="18646" y="36000"/>
                  </a:cubicBezTo>
                  <a:cubicBezTo>
                    <a:pt x="0" y="70461"/>
                    <a:pt x="5413" y="113846"/>
                    <a:pt x="63759" y="118461"/>
                  </a:cubicBezTo>
                  <a:close/>
                </a:path>
              </a:pathLst>
            </a:custGeom>
            <a:solidFill>
              <a:srgbClr val="FEBE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5" name="Shape 165"/>
            <p:cNvSpPr/>
            <p:nvPr/>
          </p:nvSpPr>
          <p:spPr>
            <a:xfrm>
              <a:off x="3570" y="1904"/>
              <a:ext cx="564" cy="788"/>
            </a:xfrm>
            <a:custGeom>
              <a:avLst/>
              <a:gdLst/>
              <a:ahLst/>
              <a:cxnLst/>
              <a:rect l="0" t="0" r="0" b="0"/>
              <a:pathLst>
                <a:path w="120000" h="120000" extrusionOk="0">
                  <a:moveTo>
                    <a:pt x="68284" y="49221"/>
                  </a:moveTo>
                  <a:cubicBezTo>
                    <a:pt x="68284" y="49221"/>
                    <a:pt x="82845" y="42035"/>
                    <a:pt x="119497" y="43473"/>
                  </a:cubicBezTo>
                  <a:cubicBezTo>
                    <a:pt x="104435" y="30898"/>
                    <a:pt x="72301" y="39520"/>
                    <a:pt x="68284" y="40958"/>
                  </a:cubicBezTo>
                  <a:cubicBezTo>
                    <a:pt x="70794" y="30179"/>
                    <a:pt x="98410" y="14730"/>
                    <a:pt x="120000" y="19401"/>
                  </a:cubicBezTo>
                  <a:cubicBezTo>
                    <a:pt x="99414" y="6467"/>
                    <a:pt x="75313" y="21197"/>
                    <a:pt x="66778" y="30179"/>
                  </a:cubicBezTo>
                  <a:cubicBezTo>
                    <a:pt x="66778" y="30179"/>
                    <a:pt x="66778" y="30179"/>
                    <a:pt x="66778" y="30179"/>
                  </a:cubicBezTo>
                  <a:cubicBezTo>
                    <a:pt x="66778" y="21197"/>
                    <a:pt x="81338" y="7904"/>
                    <a:pt x="89372" y="2155"/>
                  </a:cubicBezTo>
                  <a:cubicBezTo>
                    <a:pt x="74309" y="1796"/>
                    <a:pt x="63765" y="22275"/>
                    <a:pt x="63765" y="22275"/>
                  </a:cubicBezTo>
                  <a:cubicBezTo>
                    <a:pt x="63765" y="22275"/>
                    <a:pt x="55230" y="1437"/>
                    <a:pt x="46192" y="0"/>
                  </a:cubicBezTo>
                  <a:cubicBezTo>
                    <a:pt x="59246" y="16167"/>
                    <a:pt x="59748" y="30538"/>
                    <a:pt x="59748" y="30538"/>
                  </a:cubicBezTo>
                  <a:cubicBezTo>
                    <a:pt x="59748" y="31976"/>
                    <a:pt x="59748" y="31976"/>
                    <a:pt x="59748" y="31976"/>
                  </a:cubicBezTo>
                  <a:cubicBezTo>
                    <a:pt x="48702" y="19041"/>
                    <a:pt x="32635" y="5748"/>
                    <a:pt x="10543" y="10059"/>
                  </a:cubicBezTo>
                  <a:cubicBezTo>
                    <a:pt x="37656" y="15449"/>
                    <a:pt x="54225" y="36646"/>
                    <a:pt x="54225" y="42035"/>
                  </a:cubicBezTo>
                  <a:cubicBezTo>
                    <a:pt x="43682" y="35928"/>
                    <a:pt x="16569" y="26946"/>
                    <a:pt x="0" y="36287"/>
                  </a:cubicBezTo>
                  <a:cubicBezTo>
                    <a:pt x="26108" y="36287"/>
                    <a:pt x="49205" y="43832"/>
                    <a:pt x="55230" y="50658"/>
                  </a:cubicBezTo>
                  <a:cubicBezTo>
                    <a:pt x="56234" y="57125"/>
                    <a:pt x="53723" y="100598"/>
                    <a:pt x="53221" y="120000"/>
                  </a:cubicBezTo>
                  <a:cubicBezTo>
                    <a:pt x="65271" y="120000"/>
                    <a:pt x="65271" y="120000"/>
                    <a:pt x="65271" y="120000"/>
                  </a:cubicBezTo>
                  <a:cubicBezTo>
                    <a:pt x="68284" y="49221"/>
                    <a:pt x="68284" y="49221"/>
                    <a:pt x="68284" y="49221"/>
                  </a:cubicBezTo>
                  <a:close/>
                </a:path>
              </a:pathLst>
            </a:custGeom>
            <a:solidFill>
              <a:srgbClr val="84491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6" name="Shape 166"/>
            <p:cNvSpPr/>
            <p:nvPr/>
          </p:nvSpPr>
          <p:spPr>
            <a:xfrm>
              <a:off x="3527" y="1620"/>
              <a:ext cx="593" cy="190"/>
            </a:xfrm>
            <a:custGeom>
              <a:avLst/>
              <a:gdLst/>
              <a:ahLst/>
              <a:cxnLst/>
              <a:rect l="0" t="0" r="0" b="0"/>
              <a:pathLst>
                <a:path w="120000" h="120000" extrusionOk="0">
                  <a:moveTo>
                    <a:pt x="93705" y="114074"/>
                  </a:moveTo>
                  <a:cubicBezTo>
                    <a:pt x="93705" y="114074"/>
                    <a:pt x="108047" y="72592"/>
                    <a:pt x="120000" y="74074"/>
                  </a:cubicBezTo>
                  <a:cubicBezTo>
                    <a:pt x="110916" y="59259"/>
                    <a:pt x="105179" y="72592"/>
                    <a:pt x="97051" y="94814"/>
                  </a:cubicBezTo>
                  <a:cubicBezTo>
                    <a:pt x="101832" y="54814"/>
                    <a:pt x="98007" y="10370"/>
                    <a:pt x="80318" y="2962"/>
                  </a:cubicBezTo>
                  <a:cubicBezTo>
                    <a:pt x="69322" y="0"/>
                    <a:pt x="65019" y="47407"/>
                    <a:pt x="65019" y="47407"/>
                  </a:cubicBezTo>
                  <a:cubicBezTo>
                    <a:pt x="65019" y="47407"/>
                    <a:pt x="63585" y="10370"/>
                    <a:pt x="53067" y="5925"/>
                  </a:cubicBezTo>
                  <a:cubicBezTo>
                    <a:pt x="39681" y="2962"/>
                    <a:pt x="36334" y="41481"/>
                    <a:pt x="37768" y="88888"/>
                  </a:cubicBezTo>
                  <a:cubicBezTo>
                    <a:pt x="36812" y="35555"/>
                    <a:pt x="18167" y="19259"/>
                    <a:pt x="9083" y="45925"/>
                  </a:cubicBezTo>
                  <a:cubicBezTo>
                    <a:pt x="0" y="71111"/>
                    <a:pt x="5737" y="120000"/>
                    <a:pt x="10517" y="117037"/>
                  </a:cubicBezTo>
                  <a:cubicBezTo>
                    <a:pt x="9083" y="105185"/>
                    <a:pt x="2390" y="75555"/>
                    <a:pt x="16254" y="50370"/>
                  </a:cubicBezTo>
                  <a:cubicBezTo>
                    <a:pt x="29163" y="29629"/>
                    <a:pt x="39681" y="111111"/>
                    <a:pt x="39681" y="111111"/>
                  </a:cubicBezTo>
                  <a:cubicBezTo>
                    <a:pt x="39681" y="111111"/>
                    <a:pt x="37768" y="34074"/>
                    <a:pt x="50677" y="25185"/>
                  </a:cubicBezTo>
                  <a:cubicBezTo>
                    <a:pt x="59760" y="17777"/>
                    <a:pt x="65976" y="68148"/>
                    <a:pt x="65976" y="68148"/>
                  </a:cubicBezTo>
                  <a:cubicBezTo>
                    <a:pt x="65976" y="68148"/>
                    <a:pt x="70756" y="14814"/>
                    <a:pt x="81752" y="16296"/>
                  </a:cubicBezTo>
                  <a:cubicBezTo>
                    <a:pt x="99920" y="19259"/>
                    <a:pt x="93705" y="114074"/>
                    <a:pt x="93705" y="11407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7" name="Shape 167"/>
            <p:cNvSpPr/>
            <p:nvPr/>
          </p:nvSpPr>
          <p:spPr>
            <a:xfrm>
              <a:off x="3965" y="1787"/>
              <a:ext cx="305" cy="660"/>
            </a:xfrm>
            <a:custGeom>
              <a:avLst/>
              <a:gdLst/>
              <a:ahLst/>
              <a:cxnLst/>
              <a:rect l="0" t="0" r="0" b="0"/>
              <a:pathLst>
                <a:path w="120000" h="120000" extrusionOk="0">
                  <a:moveTo>
                    <a:pt x="87692" y="45428"/>
                  </a:moveTo>
                  <a:cubicBezTo>
                    <a:pt x="104307" y="42428"/>
                    <a:pt x="114461" y="42000"/>
                    <a:pt x="112615" y="36000"/>
                  </a:cubicBezTo>
                  <a:cubicBezTo>
                    <a:pt x="109846" y="22714"/>
                    <a:pt x="86769" y="26571"/>
                    <a:pt x="86769" y="26571"/>
                  </a:cubicBezTo>
                  <a:cubicBezTo>
                    <a:pt x="86769" y="26571"/>
                    <a:pt x="107076" y="19714"/>
                    <a:pt x="98769" y="10714"/>
                  </a:cubicBezTo>
                  <a:cubicBezTo>
                    <a:pt x="90461" y="3428"/>
                    <a:pt x="69230" y="0"/>
                    <a:pt x="51692" y="3428"/>
                  </a:cubicBezTo>
                  <a:cubicBezTo>
                    <a:pt x="62769" y="4714"/>
                    <a:pt x="72000" y="5571"/>
                    <a:pt x="74769" y="6428"/>
                  </a:cubicBezTo>
                  <a:cubicBezTo>
                    <a:pt x="84923" y="7285"/>
                    <a:pt x="93230" y="12000"/>
                    <a:pt x="93230" y="15000"/>
                  </a:cubicBezTo>
                  <a:cubicBezTo>
                    <a:pt x="93230" y="17571"/>
                    <a:pt x="82153" y="26571"/>
                    <a:pt x="76615" y="27428"/>
                  </a:cubicBezTo>
                  <a:cubicBezTo>
                    <a:pt x="92307" y="28285"/>
                    <a:pt x="103384" y="28714"/>
                    <a:pt x="104307" y="35142"/>
                  </a:cubicBezTo>
                  <a:cubicBezTo>
                    <a:pt x="106153" y="39000"/>
                    <a:pt x="73846" y="44571"/>
                    <a:pt x="73846" y="44571"/>
                  </a:cubicBezTo>
                  <a:cubicBezTo>
                    <a:pt x="73846" y="44571"/>
                    <a:pt x="108000" y="46714"/>
                    <a:pt x="109846" y="57000"/>
                  </a:cubicBezTo>
                  <a:cubicBezTo>
                    <a:pt x="110769" y="67714"/>
                    <a:pt x="77538" y="62571"/>
                    <a:pt x="77538" y="62571"/>
                  </a:cubicBezTo>
                  <a:cubicBezTo>
                    <a:pt x="77538" y="62571"/>
                    <a:pt x="96923" y="74571"/>
                    <a:pt x="91384" y="78857"/>
                  </a:cubicBezTo>
                  <a:cubicBezTo>
                    <a:pt x="86769" y="82285"/>
                    <a:pt x="60000" y="79714"/>
                    <a:pt x="60000" y="79714"/>
                  </a:cubicBezTo>
                  <a:cubicBezTo>
                    <a:pt x="60000" y="79714"/>
                    <a:pt x="92307" y="94285"/>
                    <a:pt x="72923" y="100285"/>
                  </a:cubicBezTo>
                  <a:cubicBezTo>
                    <a:pt x="65538" y="102428"/>
                    <a:pt x="37846" y="94285"/>
                    <a:pt x="37846" y="94285"/>
                  </a:cubicBezTo>
                  <a:cubicBezTo>
                    <a:pt x="37846" y="94285"/>
                    <a:pt x="41538" y="106714"/>
                    <a:pt x="34153" y="110142"/>
                  </a:cubicBezTo>
                  <a:cubicBezTo>
                    <a:pt x="16615" y="118714"/>
                    <a:pt x="0" y="106714"/>
                    <a:pt x="0" y="106714"/>
                  </a:cubicBezTo>
                  <a:cubicBezTo>
                    <a:pt x="0" y="106714"/>
                    <a:pt x="923" y="120000"/>
                    <a:pt x="26769" y="117000"/>
                  </a:cubicBezTo>
                  <a:cubicBezTo>
                    <a:pt x="47076" y="115285"/>
                    <a:pt x="50769" y="104571"/>
                    <a:pt x="45230" y="99000"/>
                  </a:cubicBezTo>
                  <a:cubicBezTo>
                    <a:pt x="54461" y="103714"/>
                    <a:pt x="61846" y="107571"/>
                    <a:pt x="82153" y="101571"/>
                  </a:cubicBezTo>
                  <a:cubicBezTo>
                    <a:pt x="104307" y="95142"/>
                    <a:pt x="70153" y="81428"/>
                    <a:pt x="70153" y="81428"/>
                  </a:cubicBezTo>
                  <a:cubicBezTo>
                    <a:pt x="70153" y="81428"/>
                    <a:pt x="92307" y="86571"/>
                    <a:pt x="98769" y="80142"/>
                  </a:cubicBezTo>
                  <a:cubicBezTo>
                    <a:pt x="106153" y="73285"/>
                    <a:pt x="87692" y="66000"/>
                    <a:pt x="87692" y="66000"/>
                  </a:cubicBezTo>
                  <a:cubicBezTo>
                    <a:pt x="87692" y="66000"/>
                    <a:pt x="115384" y="69857"/>
                    <a:pt x="118153" y="60000"/>
                  </a:cubicBezTo>
                  <a:cubicBezTo>
                    <a:pt x="120000" y="50142"/>
                    <a:pt x="104307" y="44142"/>
                    <a:pt x="87692" y="45428"/>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8" name="Shape 168"/>
            <p:cNvSpPr/>
            <p:nvPr/>
          </p:nvSpPr>
          <p:spPr>
            <a:xfrm>
              <a:off x="3402" y="1779"/>
              <a:ext cx="388" cy="666"/>
            </a:xfrm>
            <a:custGeom>
              <a:avLst/>
              <a:gdLst/>
              <a:ahLst/>
              <a:cxnLst/>
              <a:rect l="0" t="0" r="0" b="0"/>
              <a:pathLst>
                <a:path w="120000" h="120000" extrusionOk="0">
                  <a:moveTo>
                    <a:pt x="102545" y="115319"/>
                  </a:moveTo>
                  <a:cubicBezTo>
                    <a:pt x="94545" y="113617"/>
                    <a:pt x="94545" y="97021"/>
                    <a:pt x="94545" y="97021"/>
                  </a:cubicBezTo>
                  <a:cubicBezTo>
                    <a:pt x="94545" y="97021"/>
                    <a:pt x="78545" y="108085"/>
                    <a:pt x="69818" y="108085"/>
                  </a:cubicBezTo>
                  <a:cubicBezTo>
                    <a:pt x="59636" y="108085"/>
                    <a:pt x="63272" y="95744"/>
                    <a:pt x="63272" y="95744"/>
                  </a:cubicBezTo>
                  <a:cubicBezTo>
                    <a:pt x="63272" y="95744"/>
                    <a:pt x="52363" y="104680"/>
                    <a:pt x="43636" y="100425"/>
                  </a:cubicBezTo>
                  <a:cubicBezTo>
                    <a:pt x="39272" y="98297"/>
                    <a:pt x="57454" y="83404"/>
                    <a:pt x="57454" y="83404"/>
                  </a:cubicBezTo>
                  <a:cubicBezTo>
                    <a:pt x="57454" y="83404"/>
                    <a:pt x="20363" y="87234"/>
                    <a:pt x="19636" y="77446"/>
                  </a:cubicBezTo>
                  <a:cubicBezTo>
                    <a:pt x="18181" y="67234"/>
                    <a:pt x="35636" y="65531"/>
                    <a:pt x="35636" y="65531"/>
                  </a:cubicBezTo>
                  <a:cubicBezTo>
                    <a:pt x="35636" y="65531"/>
                    <a:pt x="9454" y="54893"/>
                    <a:pt x="8727" y="46382"/>
                  </a:cubicBezTo>
                  <a:cubicBezTo>
                    <a:pt x="8000" y="37446"/>
                    <a:pt x="32727" y="36595"/>
                    <a:pt x="32727" y="36595"/>
                  </a:cubicBezTo>
                  <a:cubicBezTo>
                    <a:pt x="32727" y="36595"/>
                    <a:pt x="12363" y="30212"/>
                    <a:pt x="13818" y="24255"/>
                  </a:cubicBezTo>
                  <a:cubicBezTo>
                    <a:pt x="15272" y="17872"/>
                    <a:pt x="32000" y="17872"/>
                    <a:pt x="32000" y="17872"/>
                  </a:cubicBezTo>
                  <a:cubicBezTo>
                    <a:pt x="32000" y="17872"/>
                    <a:pt x="23272" y="11063"/>
                    <a:pt x="25454" y="7234"/>
                  </a:cubicBezTo>
                  <a:cubicBezTo>
                    <a:pt x="26909" y="4255"/>
                    <a:pt x="35636" y="5957"/>
                    <a:pt x="35636" y="5957"/>
                  </a:cubicBezTo>
                  <a:cubicBezTo>
                    <a:pt x="37090" y="4680"/>
                    <a:pt x="37090" y="4680"/>
                    <a:pt x="37090" y="4680"/>
                  </a:cubicBezTo>
                  <a:cubicBezTo>
                    <a:pt x="37090" y="4680"/>
                    <a:pt x="25454" y="0"/>
                    <a:pt x="21090" y="5531"/>
                  </a:cubicBezTo>
                  <a:cubicBezTo>
                    <a:pt x="18181" y="10638"/>
                    <a:pt x="25454" y="15744"/>
                    <a:pt x="25454" y="15744"/>
                  </a:cubicBezTo>
                  <a:cubicBezTo>
                    <a:pt x="25454" y="15744"/>
                    <a:pt x="8727" y="14893"/>
                    <a:pt x="8000" y="23829"/>
                  </a:cubicBezTo>
                  <a:cubicBezTo>
                    <a:pt x="7272" y="31914"/>
                    <a:pt x="19636" y="35319"/>
                    <a:pt x="19636" y="35319"/>
                  </a:cubicBezTo>
                  <a:cubicBezTo>
                    <a:pt x="19636" y="35319"/>
                    <a:pt x="2909" y="38297"/>
                    <a:pt x="2181" y="47659"/>
                  </a:cubicBezTo>
                  <a:cubicBezTo>
                    <a:pt x="0" y="57021"/>
                    <a:pt x="25454" y="65531"/>
                    <a:pt x="25454" y="65531"/>
                  </a:cubicBezTo>
                  <a:cubicBezTo>
                    <a:pt x="25454" y="65531"/>
                    <a:pt x="10909" y="67234"/>
                    <a:pt x="12363" y="79148"/>
                  </a:cubicBezTo>
                  <a:cubicBezTo>
                    <a:pt x="14545" y="90212"/>
                    <a:pt x="48727" y="86808"/>
                    <a:pt x="48727" y="86808"/>
                  </a:cubicBezTo>
                  <a:cubicBezTo>
                    <a:pt x="48727" y="86808"/>
                    <a:pt x="31272" y="97446"/>
                    <a:pt x="36363" y="102127"/>
                  </a:cubicBezTo>
                  <a:cubicBezTo>
                    <a:pt x="45090" y="108936"/>
                    <a:pt x="57454" y="102553"/>
                    <a:pt x="57454" y="102553"/>
                  </a:cubicBezTo>
                  <a:cubicBezTo>
                    <a:pt x="57454" y="102553"/>
                    <a:pt x="55272" y="111489"/>
                    <a:pt x="66909" y="112765"/>
                  </a:cubicBezTo>
                  <a:cubicBezTo>
                    <a:pt x="75636" y="114468"/>
                    <a:pt x="90181" y="102553"/>
                    <a:pt x="90181" y="102553"/>
                  </a:cubicBezTo>
                  <a:cubicBezTo>
                    <a:pt x="90181" y="102553"/>
                    <a:pt x="87272" y="116595"/>
                    <a:pt x="103272" y="118297"/>
                  </a:cubicBezTo>
                  <a:cubicBezTo>
                    <a:pt x="119272" y="120000"/>
                    <a:pt x="120000" y="105957"/>
                    <a:pt x="120000" y="105957"/>
                  </a:cubicBezTo>
                  <a:cubicBezTo>
                    <a:pt x="120000" y="105957"/>
                    <a:pt x="111272" y="116595"/>
                    <a:pt x="102545" y="115319"/>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169" name="Shape 169"/>
          <p:cNvGrpSpPr/>
          <p:nvPr/>
        </p:nvGrpSpPr>
        <p:grpSpPr>
          <a:xfrm>
            <a:off x="-21970" y="4350235"/>
            <a:ext cx="1696780" cy="2518186"/>
            <a:chOff x="-3495" y="4350235"/>
            <a:chExt cx="1696780" cy="2518186"/>
          </a:xfrm>
        </p:grpSpPr>
        <p:sp>
          <p:nvSpPr>
            <p:cNvPr id="170" name="Shape 170"/>
            <p:cNvSpPr/>
            <p:nvPr/>
          </p:nvSpPr>
          <p:spPr>
            <a:xfrm>
              <a:off x="-1588" y="4440962"/>
              <a:ext cx="1615211" cy="1820140"/>
            </a:xfrm>
            <a:custGeom>
              <a:avLst/>
              <a:gdLst/>
              <a:ahLst/>
              <a:cxnLst/>
              <a:rect l="0" t="0" r="0" b="0"/>
              <a:pathLst>
                <a:path w="120000" h="120000" extrusionOk="0">
                  <a:moveTo>
                    <a:pt x="54578" y="134"/>
                  </a:moveTo>
                  <a:cubicBezTo>
                    <a:pt x="82032" y="1597"/>
                    <a:pt x="109641" y="15223"/>
                    <a:pt x="118089" y="51436"/>
                  </a:cubicBezTo>
                  <a:cubicBezTo>
                    <a:pt x="130451" y="108499"/>
                    <a:pt x="79766" y="121667"/>
                    <a:pt x="53805" y="119838"/>
                  </a:cubicBezTo>
                  <a:cubicBezTo>
                    <a:pt x="29587" y="118176"/>
                    <a:pt x="11987" y="112284"/>
                    <a:pt x="0" y="103673"/>
                  </a:cubicBezTo>
                  <a:lnTo>
                    <a:pt x="0" y="13928"/>
                  </a:lnTo>
                  <a:cubicBezTo>
                    <a:pt x="12018" y="5199"/>
                    <a:pt x="33251" y="-1002"/>
                    <a:pt x="54578" y="134"/>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1" name="Shape 171"/>
            <p:cNvSpPr/>
            <p:nvPr/>
          </p:nvSpPr>
          <p:spPr>
            <a:xfrm>
              <a:off x="24666" y="5016746"/>
              <a:ext cx="1318938" cy="1851676"/>
            </a:xfrm>
            <a:custGeom>
              <a:avLst/>
              <a:gdLst/>
              <a:ahLst/>
              <a:cxnLst/>
              <a:rect l="0" t="0" r="0" b="0"/>
              <a:pathLst>
                <a:path w="120000" h="120000" extrusionOk="0">
                  <a:moveTo>
                    <a:pt x="69075" y="49221"/>
                  </a:moveTo>
                  <a:cubicBezTo>
                    <a:pt x="69075" y="49221"/>
                    <a:pt x="84201" y="42035"/>
                    <a:pt x="120000" y="43473"/>
                  </a:cubicBezTo>
                  <a:cubicBezTo>
                    <a:pt x="104873" y="30898"/>
                    <a:pt x="73109" y="39520"/>
                    <a:pt x="68067" y="40958"/>
                  </a:cubicBezTo>
                  <a:cubicBezTo>
                    <a:pt x="71092" y="30179"/>
                    <a:pt x="98319" y="14730"/>
                    <a:pt x="120000" y="19401"/>
                  </a:cubicBezTo>
                  <a:cubicBezTo>
                    <a:pt x="99327" y="6467"/>
                    <a:pt x="76134" y="21197"/>
                    <a:pt x="66050" y="30179"/>
                  </a:cubicBezTo>
                  <a:cubicBezTo>
                    <a:pt x="66050" y="30179"/>
                    <a:pt x="66050" y="30179"/>
                    <a:pt x="66050" y="30179"/>
                  </a:cubicBezTo>
                  <a:cubicBezTo>
                    <a:pt x="66050" y="21197"/>
                    <a:pt x="81176" y="7904"/>
                    <a:pt x="89747" y="2155"/>
                  </a:cubicBezTo>
                  <a:cubicBezTo>
                    <a:pt x="74117" y="1796"/>
                    <a:pt x="63529" y="22275"/>
                    <a:pt x="63529" y="22275"/>
                  </a:cubicBezTo>
                  <a:cubicBezTo>
                    <a:pt x="63529" y="22275"/>
                    <a:pt x="55966" y="1437"/>
                    <a:pt x="46386" y="0"/>
                  </a:cubicBezTo>
                  <a:cubicBezTo>
                    <a:pt x="59495" y="16167"/>
                    <a:pt x="59495" y="30538"/>
                    <a:pt x="59495" y="30538"/>
                  </a:cubicBezTo>
                  <a:cubicBezTo>
                    <a:pt x="60000" y="31976"/>
                    <a:pt x="60000" y="31976"/>
                    <a:pt x="60000" y="31976"/>
                  </a:cubicBezTo>
                  <a:cubicBezTo>
                    <a:pt x="49411" y="19041"/>
                    <a:pt x="32773" y="5748"/>
                    <a:pt x="11092" y="10059"/>
                  </a:cubicBezTo>
                  <a:cubicBezTo>
                    <a:pt x="38319" y="15449"/>
                    <a:pt x="54957" y="36646"/>
                    <a:pt x="54957" y="42035"/>
                  </a:cubicBezTo>
                  <a:cubicBezTo>
                    <a:pt x="44369" y="35928"/>
                    <a:pt x="16638" y="26946"/>
                    <a:pt x="0" y="36287"/>
                  </a:cubicBezTo>
                  <a:cubicBezTo>
                    <a:pt x="26722" y="36287"/>
                    <a:pt x="49915" y="43832"/>
                    <a:pt x="55966" y="50658"/>
                  </a:cubicBezTo>
                  <a:cubicBezTo>
                    <a:pt x="56470" y="57125"/>
                    <a:pt x="54957" y="100598"/>
                    <a:pt x="53949" y="120000"/>
                  </a:cubicBezTo>
                  <a:cubicBezTo>
                    <a:pt x="66050" y="120000"/>
                    <a:pt x="66050" y="120000"/>
                    <a:pt x="66050" y="120000"/>
                  </a:cubicBezTo>
                  <a:cubicBezTo>
                    <a:pt x="69075" y="49221"/>
                    <a:pt x="69075" y="49221"/>
                    <a:pt x="69075" y="49221"/>
                  </a:cubicBezTo>
                  <a:close/>
                </a:path>
              </a:pathLst>
            </a:custGeom>
            <a:solidFill>
              <a:srgbClr val="84491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2" name="Shape 172"/>
            <p:cNvSpPr/>
            <p:nvPr/>
          </p:nvSpPr>
          <p:spPr>
            <a:xfrm>
              <a:off x="-3495" y="4350235"/>
              <a:ext cx="1398732" cy="450598"/>
            </a:xfrm>
            <a:custGeom>
              <a:avLst/>
              <a:gdLst/>
              <a:ahLst/>
              <a:cxnLst/>
              <a:rect l="0" t="0" r="0" b="0"/>
              <a:pathLst>
                <a:path w="120000" h="120000" extrusionOk="0">
                  <a:moveTo>
                    <a:pt x="70000" y="25185"/>
                  </a:moveTo>
                  <a:cubicBezTo>
                    <a:pt x="81904" y="34074"/>
                    <a:pt x="80476" y="111111"/>
                    <a:pt x="80476" y="111111"/>
                  </a:cubicBezTo>
                  <a:cubicBezTo>
                    <a:pt x="80476" y="111111"/>
                    <a:pt x="91428" y="29629"/>
                    <a:pt x="103333" y="50370"/>
                  </a:cubicBezTo>
                  <a:cubicBezTo>
                    <a:pt x="118095" y="75555"/>
                    <a:pt x="110476" y="105185"/>
                    <a:pt x="109523" y="117037"/>
                  </a:cubicBezTo>
                  <a:cubicBezTo>
                    <a:pt x="114285" y="120000"/>
                    <a:pt x="120000" y="71111"/>
                    <a:pt x="110952" y="45925"/>
                  </a:cubicBezTo>
                  <a:cubicBezTo>
                    <a:pt x="102380" y="19259"/>
                    <a:pt x="83333" y="35555"/>
                    <a:pt x="81904" y="88888"/>
                  </a:cubicBezTo>
                  <a:cubicBezTo>
                    <a:pt x="83809" y="41481"/>
                    <a:pt x="80952" y="2962"/>
                    <a:pt x="67142" y="5925"/>
                  </a:cubicBezTo>
                  <a:cubicBezTo>
                    <a:pt x="57142" y="10370"/>
                    <a:pt x="54761" y="47407"/>
                    <a:pt x="54761" y="47407"/>
                  </a:cubicBezTo>
                  <a:cubicBezTo>
                    <a:pt x="54761" y="47407"/>
                    <a:pt x="50952" y="0"/>
                    <a:pt x="40476" y="2962"/>
                  </a:cubicBezTo>
                  <a:cubicBezTo>
                    <a:pt x="22857" y="10370"/>
                    <a:pt x="19047" y="54814"/>
                    <a:pt x="23333" y="94814"/>
                  </a:cubicBezTo>
                  <a:cubicBezTo>
                    <a:pt x="15714" y="72592"/>
                    <a:pt x="9523" y="59259"/>
                    <a:pt x="0" y="74074"/>
                  </a:cubicBezTo>
                  <a:cubicBezTo>
                    <a:pt x="12380" y="72592"/>
                    <a:pt x="26666" y="114074"/>
                    <a:pt x="26666" y="114074"/>
                  </a:cubicBezTo>
                  <a:cubicBezTo>
                    <a:pt x="26666" y="114074"/>
                    <a:pt x="20952" y="19259"/>
                    <a:pt x="39047" y="16296"/>
                  </a:cubicBezTo>
                  <a:cubicBezTo>
                    <a:pt x="49523" y="14814"/>
                    <a:pt x="54285" y="68148"/>
                    <a:pt x="54285" y="68148"/>
                  </a:cubicBezTo>
                  <a:cubicBezTo>
                    <a:pt x="54285" y="68148"/>
                    <a:pt x="60952" y="17777"/>
                    <a:pt x="70000" y="25185"/>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3" name="Shape 173"/>
            <p:cNvSpPr/>
            <p:nvPr/>
          </p:nvSpPr>
          <p:spPr>
            <a:xfrm>
              <a:off x="773316" y="4723387"/>
              <a:ext cx="919969" cy="1563012"/>
            </a:xfrm>
            <a:custGeom>
              <a:avLst/>
              <a:gdLst/>
              <a:ahLst/>
              <a:cxnLst/>
              <a:rect l="0" t="0" r="0" b="0"/>
              <a:pathLst>
                <a:path w="120000" h="120000" extrusionOk="0">
                  <a:moveTo>
                    <a:pt x="117831" y="47659"/>
                  </a:moveTo>
                  <a:cubicBezTo>
                    <a:pt x="116385" y="38297"/>
                    <a:pt x="99759" y="35319"/>
                    <a:pt x="99759" y="35319"/>
                  </a:cubicBezTo>
                  <a:cubicBezTo>
                    <a:pt x="99759" y="35319"/>
                    <a:pt x="112771" y="31914"/>
                    <a:pt x="112048" y="23829"/>
                  </a:cubicBezTo>
                  <a:cubicBezTo>
                    <a:pt x="111325" y="14893"/>
                    <a:pt x="94698" y="15744"/>
                    <a:pt x="94698" y="15744"/>
                  </a:cubicBezTo>
                  <a:cubicBezTo>
                    <a:pt x="94698" y="15744"/>
                    <a:pt x="101927" y="10638"/>
                    <a:pt x="98313" y="5531"/>
                  </a:cubicBezTo>
                  <a:cubicBezTo>
                    <a:pt x="94698" y="0"/>
                    <a:pt x="82409" y="4680"/>
                    <a:pt x="82409" y="4680"/>
                  </a:cubicBezTo>
                  <a:cubicBezTo>
                    <a:pt x="84578" y="5957"/>
                    <a:pt x="84578" y="5957"/>
                    <a:pt x="84578" y="5957"/>
                  </a:cubicBezTo>
                  <a:cubicBezTo>
                    <a:pt x="84578" y="5957"/>
                    <a:pt x="93253" y="4255"/>
                    <a:pt x="94698" y="7234"/>
                  </a:cubicBezTo>
                  <a:cubicBezTo>
                    <a:pt x="96144" y="11063"/>
                    <a:pt x="88192" y="17872"/>
                    <a:pt x="88192" y="17872"/>
                  </a:cubicBezTo>
                  <a:cubicBezTo>
                    <a:pt x="88192" y="17872"/>
                    <a:pt x="104819" y="17872"/>
                    <a:pt x="105542" y="24255"/>
                  </a:cubicBezTo>
                  <a:cubicBezTo>
                    <a:pt x="107710" y="30212"/>
                    <a:pt x="87469" y="36595"/>
                    <a:pt x="87469" y="36595"/>
                  </a:cubicBezTo>
                  <a:cubicBezTo>
                    <a:pt x="87469" y="36595"/>
                    <a:pt x="112048" y="37446"/>
                    <a:pt x="111325" y="46382"/>
                  </a:cubicBezTo>
                  <a:cubicBezTo>
                    <a:pt x="110602" y="54893"/>
                    <a:pt x="84578" y="65531"/>
                    <a:pt x="84578" y="65531"/>
                  </a:cubicBezTo>
                  <a:cubicBezTo>
                    <a:pt x="84578" y="65531"/>
                    <a:pt x="101927" y="67234"/>
                    <a:pt x="100481" y="77446"/>
                  </a:cubicBezTo>
                  <a:cubicBezTo>
                    <a:pt x="99036" y="87234"/>
                    <a:pt x="63614" y="83404"/>
                    <a:pt x="63614" y="83404"/>
                  </a:cubicBezTo>
                  <a:cubicBezTo>
                    <a:pt x="63614" y="83404"/>
                    <a:pt x="80240" y="98297"/>
                    <a:pt x="75903" y="100425"/>
                  </a:cubicBezTo>
                  <a:cubicBezTo>
                    <a:pt x="67228" y="104680"/>
                    <a:pt x="57108" y="95744"/>
                    <a:pt x="57108" y="95744"/>
                  </a:cubicBezTo>
                  <a:cubicBezTo>
                    <a:pt x="57108" y="95744"/>
                    <a:pt x="60722" y="108085"/>
                    <a:pt x="50602" y="108085"/>
                  </a:cubicBezTo>
                  <a:cubicBezTo>
                    <a:pt x="41204" y="108085"/>
                    <a:pt x="26024" y="97021"/>
                    <a:pt x="26024" y="97021"/>
                  </a:cubicBezTo>
                  <a:cubicBezTo>
                    <a:pt x="26024" y="97021"/>
                    <a:pt x="26024" y="113617"/>
                    <a:pt x="18072" y="115319"/>
                  </a:cubicBezTo>
                  <a:cubicBezTo>
                    <a:pt x="9397" y="116595"/>
                    <a:pt x="0" y="105957"/>
                    <a:pt x="0" y="105957"/>
                  </a:cubicBezTo>
                  <a:cubicBezTo>
                    <a:pt x="0" y="105957"/>
                    <a:pt x="1445" y="120000"/>
                    <a:pt x="17349" y="118297"/>
                  </a:cubicBezTo>
                  <a:cubicBezTo>
                    <a:pt x="32530" y="116595"/>
                    <a:pt x="30361" y="102553"/>
                    <a:pt x="30361" y="102553"/>
                  </a:cubicBezTo>
                  <a:cubicBezTo>
                    <a:pt x="30361" y="102553"/>
                    <a:pt x="44819" y="114468"/>
                    <a:pt x="53493" y="112765"/>
                  </a:cubicBezTo>
                  <a:cubicBezTo>
                    <a:pt x="63614" y="111489"/>
                    <a:pt x="62891" y="102553"/>
                    <a:pt x="62891" y="102553"/>
                  </a:cubicBezTo>
                  <a:cubicBezTo>
                    <a:pt x="62891" y="102553"/>
                    <a:pt x="74457" y="108936"/>
                    <a:pt x="83132" y="102127"/>
                  </a:cubicBezTo>
                  <a:cubicBezTo>
                    <a:pt x="88192" y="97446"/>
                    <a:pt x="71566" y="86808"/>
                    <a:pt x="71566" y="86808"/>
                  </a:cubicBezTo>
                  <a:cubicBezTo>
                    <a:pt x="71566" y="86808"/>
                    <a:pt x="104819" y="90212"/>
                    <a:pt x="107710" y="79148"/>
                  </a:cubicBezTo>
                  <a:cubicBezTo>
                    <a:pt x="109156" y="67234"/>
                    <a:pt x="94698" y="65531"/>
                    <a:pt x="94698" y="65531"/>
                  </a:cubicBezTo>
                  <a:cubicBezTo>
                    <a:pt x="94698" y="65531"/>
                    <a:pt x="119999" y="57021"/>
                    <a:pt x="117831" y="47659"/>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174" name="Shape 174"/>
          <p:cNvGrpSpPr/>
          <p:nvPr/>
        </p:nvGrpSpPr>
        <p:grpSpPr>
          <a:xfrm>
            <a:off x="2911335" y="4572469"/>
            <a:ext cx="1850497" cy="2295951"/>
            <a:chOff x="3365" y="1522"/>
            <a:chExt cx="942" cy="1170"/>
          </a:xfrm>
        </p:grpSpPr>
        <p:sp>
          <p:nvSpPr>
            <p:cNvPr id="175" name="Shape 175"/>
            <p:cNvSpPr/>
            <p:nvPr/>
          </p:nvSpPr>
          <p:spPr>
            <a:xfrm>
              <a:off x="3756" y="2206"/>
              <a:ext cx="234" cy="88"/>
            </a:xfrm>
            <a:custGeom>
              <a:avLst/>
              <a:gdLst/>
              <a:ahLst/>
              <a:cxnLst/>
              <a:rect l="0" t="0" r="0" b="0"/>
              <a:pathLst>
                <a:path w="120000" h="120000" extrusionOk="0">
                  <a:moveTo>
                    <a:pt x="0" y="38918"/>
                  </a:moveTo>
                  <a:cubicBezTo>
                    <a:pt x="37200" y="71351"/>
                    <a:pt x="76800" y="97297"/>
                    <a:pt x="117600" y="120000"/>
                  </a:cubicBezTo>
                  <a:cubicBezTo>
                    <a:pt x="120000" y="81081"/>
                    <a:pt x="120000" y="81081"/>
                    <a:pt x="120000" y="81081"/>
                  </a:cubicBezTo>
                  <a:cubicBezTo>
                    <a:pt x="80400" y="58378"/>
                    <a:pt x="40800" y="29189"/>
                    <a:pt x="4800" y="0"/>
                  </a:cubicBezTo>
                  <a:cubicBezTo>
                    <a:pt x="4800" y="0"/>
                    <a:pt x="4800" y="0"/>
                    <a:pt x="0" y="38918"/>
                  </a:cubicBezTo>
                  <a:close/>
                </a:path>
              </a:pathLst>
            </a:custGeom>
            <a:solidFill>
              <a:srgbClr val="F9D43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6" name="Shape 176"/>
            <p:cNvSpPr/>
            <p:nvPr/>
          </p:nvSpPr>
          <p:spPr>
            <a:xfrm>
              <a:off x="3365" y="1522"/>
              <a:ext cx="942" cy="922"/>
            </a:xfrm>
            <a:custGeom>
              <a:avLst/>
              <a:gdLst/>
              <a:ahLst/>
              <a:cxnLst/>
              <a:rect l="0" t="0" r="0" b="0"/>
              <a:pathLst>
                <a:path w="120000" h="120000" extrusionOk="0">
                  <a:moveTo>
                    <a:pt x="63759" y="118461"/>
                  </a:moveTo>
                  <a:cubicBezTo>
                    <a:pt x="82706" y="120000"/>
                    <a:pt x="119999" y="108923"/>
                    <a:pt x="110676" y="60923"/>
                  </a:cubicBezTo>
                  <a:cubicBezTo>
                    <a:pt x="98646" y="0"/>
                    <a:pt x="30075" y="15076"/>
                    <a:pt x="18646" y="36000"/>
                  </a:cubicBezTo>
                  <a:cubicBezTo>
                    <a:pt x="0" y="70461"/>
                    <a:pt x="5413" y="113846"/>
                    <a:pt x="63759" y="118461"/>
                  </a:cubicBezTo>
                  <a:close/>
                </a:path>
              </a:pathLst>
            </a:custGeom>
            <a:solidFill>
              <a:srgbClr val="F7D3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7" name="Shape 177"/>
            <p:cNvSpPr/>
            <p:nvPr/>
          </p:nvSpPr>
          <p:spPr>
            <a:xfrm>
              <a:off x="3570" y="1904"/>
              <a:ext cx="564" cy="788"/>
            </a:xfrm>
            <a:custGeom>
              <a:avLst/>
              <a:gdLst/>
              <a:ahLst/>
              <a:cxnLst/>
              <a:rect l="0" t="0" r="0" b="0"/>
              <a:pathLst>
                <a:path w="120000" h="120000" extrusionOk="0">
                  <a:moveTo>
                    <a:pt x="68284" y="49221"/>
                  </a:moveTo>
                  <a:cubicBezTo>
                    <a:pt x="68284" y="49221"/>
                    <a:pt x="82845" y="42035"/>
                    <a:pt x="119497" y="43473"/>
                  </a:cubicBezTo>
                  <a:cubicBezTo>
                    <a:pt x="104435" y="30898"/>
                    <a:pt x="72301" y="39520"/>
                    <a:pt x="68284" y="40958"/>
                  </a:cubicBezTo>
                  <a:cubicBezTo>
                    <a:pt x="70794" y="30179"/>
                    <a:pt x="98410" y="14730"/>
                    <a:pt x="120000" y="19401"/>
                  </a:cubicBezTo>
                  <a:cubicBezTo>
                    <a:pt x="99414" y="6467"/>
                    <a:pt x="75313" y="21197"/>
                    <a:pt x="66778" y="30179"/>
                  </a:cubicBezTo>
                  <a:cubicBezTo>
                    <a:pt x="66778" y="30179"/>
                    <a:pt x="66778" y="30179"/>
                    <a:pt x="66778" y="30179"/>
                  </a:cubicBezTo>
                  <a:cubicBezTo>
                    <a:pt x="66778" y="21197"/>
                    <a:pt x="81338" y="7904"/>
                    <a:pt x="89372" y="2155"/>
                  </a:cubicBezTo>
                  <a:cubicBezTo>
                    <a:pt x="74309" y="1796"/>
                    <a:pt x="63765" y="22275"/>
                    <a:pt x="63765" y="22275"/>
                  </a:cubicBezTo>
                  <a:cubicBezTo>
                    <a:pt x="63765" y="22275"/>
                    <a:pt x="55230" y="1437"/>
                    <a:pt x="46192" y="0"/>
                  </a:cubicBezTo>
                  <a:cubicBezTo>
                    <a:pt x="59246" y="16167"/>
                    <a:pt x="59748" y="30538"/>
                    <a:pt x="59748" y="30538"/>
                  </a:cubicBezTo>
                  <a:cubicBezTo>
                    <a:pt x="59748" y="31976"/>
                    <a:pt x="59748" y="31976"/>
                    <a:pt x="59748" y="31976"/>
                  </a:cubicBezTo>
                  <a:cubicBezTo>
                    <a:pt x="48702" y="19041"/>
                    <a:pt x="32635" y="5748"/>
                    <a:pt x="10543" y="10059"/>
                  </a:cubicBezTo>
                  <a:cubicBezTo>
                    <a:pt x="37656" y="15449"/>
                    <a:pt x="54225" y="36646"/>
                    <a:pt x="54225" y="42035"/>
                  </a:cubicBezTo>
                  <a:cubicBezTo>
                    <a:pt x="43682" y="35928"/>
                    <a:pt x="16569" y="26946"/>
                    <a:pt x="0" y="36287"/>
                  </a:cubicBezTo>
                  <a:cubicBezTo>
                    <a:pt x="26108" y="36287"/>
                    <a:pt x="49205" y="43832"/>
                    <a:pt x="55230" y="50658"/>
                  </a:cubicBezTo>
                  <a:cubicBezTo>
                    <a:pt x="56234" y="57125"/>
                    <a:pt x="53723" y="100598"/>
                    <a:pt x="53221" y="120000"/>
                  </a:cubicBezTo>
                  <a:cubicBezTo>
                    <a:pt x="65271" y="120000"/>
                    <a:pt x="65271" y="120000"/>
                    <a:pt x="65271" y="120000"/>
                  </a:cubicBezTo>
                  <a:cubicBezTo>
                    <a:pt x="68284" y="49221"/>
                    <a:pt x="68284" y="49221"/>
                    <a:pt x="68284" y="49221"/>
                  </a:cubicBezTo>
                  <a:close/>
                </a:path>
              </a:pathLst>
            </a:custGeom>
            <a:solidFill>
              <a:srgbClr val="84491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8" name="Shape 178"/>
            <p:cNvSpPr/>
            <p:nvPr/>
          </p:nvSpPr>
          <p:spPr>
            <a:xfrm>
              <a:off x="3527" y="1620"/>
              <a:ext cx="593" cy="190"/>
            </a:xfrm>
            <a:custGeom>
              <a:avLst/>
              <a:gdLst/>
              <a:ahLst/>
              <a:cxnLst/>
              <a:rect l="0" t="0" r="0" b="0"/>
              <a:pathLst>
                <a:path w="120000" h="120000" extrusionOk="0">
                  <a:moveTo>
                    <a:pt x="93705" y="114074"/>
                  </a:moveTo>
                  <a:cubicBezTo>
                    <a:pt x="93705" y="114074"/>
                    <a:pt x="108047" y="72592"/>
                    <a:pt x="120000" y="74074"/>
                  </a:cubicBezTo>
                  <a:cubicBezTo>
                    <a:pt x="110916" y="59259"/>
                    <a:pt x="105179" y="72592"/>
                    <a:pt x="97051" y="94814"/>
                  </a:cubicBezTo>
                  <a:cubicBezTo>
                    <a:pt x="101832" y="54814"/>
                    <a:pt x="98007" y="10370"/>
                    <a:pt x="80318" y="2962"/>
                  </a:cubicBezTo>
                  <a:cubicBezTo>
                    <a:pt x="69322" y="0"/>
                    <a:pt x="65019" y="47407"/>
                    <a:pt x="65019" y="47407"/>
                  </a:cubicBezTo>
                  <a:cubicBezTo>
                    <a:pt x="65019" y="47407"/>
                    <a:pt x="63585" y="10370"/>
                    <a:pt x="53067" y="5925"/>
                  </a:cubicBezTo>
                  <a:cubicBezTo>
                    <a:pt x="39681" y="2962"/>
                    <a:pt x="36334" y="41481"/>
                    <a:pt x="37768" y="88888"/>
                  </a:cubicBezTo>
                  <a:cubicBezTo>
                    <a:pt x="36812" y="35555"/>
                    <a:pt x="18167" y="19259"/>
                    <a:pt x="9083" y="45925"/>
                  </a:cubicBezTo>
                  <a:cubicBezTo>
                    <a:pt x="0" y="71111"/>
                    <a:pt x="5737" y="120000"/>
                    <a:pt x="10517" y="117037"/>
                  </a:cubicBezTo>
                  <a:cubicBezTo>
                    <a:pt x="9083" y="105185"/>
                    <a:pt x="2390" y="75555"/>
                    <a:pt x="16254" y="50370"/>
                  </a:cubicBezTo>
                  <a:cubicBezTo>
                    <a:pt x="29163" y="29629"/>
                    <a:pt x="39681" y="111111"/>
                    <a:pt x="39681" y="111111"/>
                  </a:cubicBezTo>
                  <a:cubicBezTo>
                    <a:pt x="39681" y="111111"/>
                    <a:pt x="37768" y="34074"/>
                    <a:pt x="50677" y="25185"/>
                  </a:cubicBezTo>
                  <a:cubicBezTo>
                    <a:pt x="59760" y="17777"/>
                    <a:pt x="65976" y="68148"/>
                    <a:pt x="65976" y="68148"/>
                  </a:cubicBezTo>
                  <a:cubicBezTo>
                    <a:pt x="65976" y="68148"/>
                    <a:pt x="70756" y="14814"/>
                    <a:pt x="81752" y="16296"/>
                  </a:cubicBezTo>
                  <a:cubicBezTo>
                    <a:pt x="99920" y="19259"/>
                    <a:pt x="93705" y="114074"/>
                    <a:pt x="93705" y="11407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9" name="Shape 179"/>
            <p:cNvSpPr/>
            <p:nvPr/>
          </p:nvSpPr>
          <p:spPr>
            <a:xfrm>
              <a:off x="3965" y="1787"/>
              <a:ext cx="305" cy="660"/>
            </a:xfrm>
            <a:custGeom>
              <a:avLst/>
              <a:gdLst/>
              <a:ahLst/>
              <a:cxnLst/>
              <a:rect l="0" t="0" r="0" b="0"/>
              <a:pathLst>
                <a:path w="120000" h="120000" extrusionOk="0">
                  <a:moveTo>
                    <a:pt x="87692" y="45428"/>
                  </a:moveTo>
                  <a:cubicBezTo>
                    <a:pt x="104307" y="42428"/>
                    <a:pt x="114461" y="42000"/>
                    <a:pt x="112615" y="36000"/>
                  </a:cubicBezTo>
                  <a:cubicBezTo>
                    <a:pt x="109846" y="22714"/>
                    <a:pt x="86769" y="26571"/>
                    <a:pt x="86769" y="26571"/>
                  </a:cubicBezTo>
                  <a:cubicBezTo>
                    <a:pt x="86769" y="26571"/>
                    <a:pt x="107076" y="19714"/>
                    <a:pt x="98769" y="10714"/>
                  </a:cubicBezTo>
                  <a:cubicBezTo>
                    <a:pt x="90461" y="3428"/>
                    <a:pt x="69230" y="0"/>
                    <a:pt x="51692" y="3428"/>
                  </a:cubicBezTo>
                  <a:cubicBezTo>
                    <a:pt x="62769" y="4714"/>
                    <a:pt x="72000" y="5571"/>
                    <a:pt x="74769" y="6428"/>
                  </a:cubicBezTo>
                  <a:cubicBezTo>
                    <a:pt x="84923" y="7285"/>
                    <a:pt x="93230" y="12000"/>
                    <a:pt x="93230" y="15000"/>
                  </a:cubicBezTo>
                  <a:cubicBezTo>
                    <a:pt x="93230" y="17571"/>
                    <a:pt x="82153" y="26571"/>
                    <a:pt x="76615" y="27428"/>
                  </a:cubicBezTo>
                  <a:cubicBezTo>
                    <a:pt x="92307" y="28285"/>
                    <a:pt x="103384" y="28714"/>
                    <a:pt x="104307" y="35142"/>
                  </a:cubicBezTo>
                  <a:cubicBezTo>
                    <a:pt x="106153" y="39000"/>
                    <a:pt x="73846" y="44571"/>
                    <a:pt x="73846" y="44571"/>
                  </a:cubicBezTo>
                  <a:cubicBezTo>
                    <a:pt x="73846" y="44571"/>
                    <a:pt x="108000" y="46714"/>
                    <a:pt x="109846" y="57000"/>
                  </a:cubicBezTo>
                  <a:cubicBezTo>
                    <a:pt x="110769" y="67714"/>
                    <a:pt x="77538" y="62571"/>
                    <a:pt x="77538" y="62571"/>
                  </a:cubicBezTo>
                  <a:cubicBezTo>
                    <a:pt x="77538" y="62571"/>
                    <a:pt x="96923" y="74571"/>
                    <a:pt x="91384" y="78857"/>
                  </a:cubicBezTo>
                  <a:cubicBezTo>
                    <a:pt x="86769" y="82285"/>
                    <a:pt x="60000" y="79714"/>
                    <a:pt x="60000" y="79714"/>
                  </a:cubicBezTo>
                  <a:cubicBezTo>
                    <a:pt x="60000" y="79714"/>
                    <a:pt x="92307" y="94285"/>
                    <a:pt x="72923" y="100285"/>
                  </a:cubicBezTo>
                  <a:cubicBezTo>
                    <a:pt x="65538" y="102428"/>
                    <a:pt x="37846" y="94285"/>
                    <a:pt x="37846" y="94285"/>
                  </a:cubicBezTo>
                  <a:cubicBezTo>
                    <a:pt x="37846" y="94285"/>
                    <a:pt x="41538" y="106714"/>
                    <a:pt x="34153" y="110142"/>
                  </a:cubicBezTo>
                  <a:cubicBezTo>
                    <a:pt x="16615" y="118714"/>
                    <a:pt x="0" y="106714"/>
                    <a:pt x="0" y="106714"/>
                  </a:cubicBezTo>
                  <a:cubicBezTo>
                    <a:pt x="0" y="106714"/>
                    <a:pt x="923" y="120000"/>
                    <a:pt x="26769" y="117000"/>
                  </a:cubicBezTo>
                  <a:cubicBezTo>
                    <a:pt x="47076" y="115285"/>
                    <a:pt x="50769" y="104571"/>
                    <a:pt x="45230" y="99000"/>
                  </a:cubicBezTo>
                  <a:cubicBezTo>
                    <a:pt x="54461" y="103714"/>
                    <a:pt x="61846" y="107571"/>
                    <a:pt x="82153" y="101571"/>
                  </a:cubicBezTo>
                  <a:cubicBezTo>
                    <a:pt x="104307" y="95142"/>
                    <a:pt x="70153" y="81428"/>
                    <a:pt x="70153" y="81428"/>
                  </a:cubicBezTo>
                  <a:cubicBezTo>
                    <a:pt x="70153" y="81428"/>
                    <a:pt x="92307" y="86571"/>
                    <a:pt x="98769" y="80142"/>
                  </a:cubicBezTo>
                  <a:cubicBezTo>
                    <a:pt x="106153" y="73285"/>
                    <a:pt x="87692" y="66000"/>
                    <a:pt x="87692" y="66000"/>
                  </a:cubicBezTo>
                  <a:cubicBezTo>
                    <a:pt x="87692" y="66000"/>
                    <a:pt x="115384" y="69857"/>
                    <a:pt x="118153" y="60000"/>
                  </a:cubicBezTo>
                  <a:cubicBezTo>
                    <a:pt x="120000" y="50142"/>
                    <a:pt x="104307" y="44142"/>
                    <a:pt x="87692" y="45428"/>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0" name="Shape 180"/>
            <p:cNvSpPr/>
            <p:nvPr/>
          </p:nvSpPr>
          <p:spPr>
            <a:xfrm>
              <a:off x="3402" y="1779"/>
              <a:ext cx="388" cy="666"/>
            </a:xfrm>
            <a:custGeom>
              <a:avLst/>
              <a:gdLst/>
              <a:ahLst/>
              <a:cxnLst/>
              <a:rect l="0" t="0" r="0" b="0"/>
              <a:pathLst>
                <a:path w="120000" h="120000" extrusionOk="0">
                  <a:moveTo>
                    <a:pt x="102545" y="115319"/>
                  </a:moveTo>
                  <a:cubicBezTo>
                    <a:pt x="94545" y="113617"/>
                    <a:pt x="94545" y="97021"/>
                    <a:pt x="94545" y="97021"/>
                  </a:cubicBezTo>
                  <a:cubicBezTo>
                    <a:pt x="94545" y="97021"/>
                    <a:pt x="78545" y="108085"/>
                    <a:pt x="69818" y="108085"/>
                  </a:cubicBezTo>
                  <a:cubicBezTo>
                    <a:pt x="59636" y="108085"/>
                    <a:pt x="63272" y="95744"/>
                    <a:pt x="63272" y="95744"/>
                  </a:cubicBezTo>
                  <a:cubicBezTo>
                    <a:pt x="63272" y="95744"/>
                    <a:pt x="52363" y="104680"/>
                    <a:pt x="43636" y="100425"/>
                  </a:cubicBezTo>
                  <a:cubicBezTo>
                    <a:pt x="39272" y="98297"/>
                    <a:pt x="57454" y="83404"/>
                    <a:pt x="57454" y="83404"/>
                  </a:cubicBezTo>
                  <a:cubicBezTo>
                    <a:pt x="57454" y="83404"/>
                    <a:pt x="20363" y="87234"/>
                    <a:pt x="19636" y="77446"/>
                  </a:cubicBezTo>
                  <a:cubicBezTo>
                    <a:pt x="18181" y="67234"/>
                    <a:pt x="35636" y="65531"/>
                    <a:pt x="35636" y="65531"/>
                  </a:cubicBezTo>
                  <a:cubicBezTo>
                    <a:pt x="35636" y="65531"/>
                    <a:pt x="9454" y="54893"/>
                    <a:pt x="8727" y="46382"/>
                  </a:cubicBezTo>
                  <a:cubicBezTo>
                    <a:pt x="8000" y="37446"/>
                    <a:pt x="32727" y="36595"/>
                    <a:pt x="32727" y="36595"/>
                  </a:cubicBezTo>
                  <a:cubicBezTo>
                    <a:pt x="32727" y="36595"/>
                    <a:pt x="12363" y="30212"/>
                    <a:pt x="13818" y="24255"/>
                  </a:cubicBezTo>
                  <a:cubicBezTo>
                    <a:pt x="15272" y="17872"/>
                    <a:pt x="32000" y="17872"/>
                    <a:pt x="32000" y="17872"/>
                  </a:cubicBezTo>
                  <a:cubicBezTo>
                    <a:pt x="32000" y="17872"/>
                    <a:pt x="23272" y="11063"/>
                    <a:pt x="25454" y="7234"/>
                  </a:cubicBezTo>
                  <a:cubicBezTo>
                    <a:pt x="26909" y="4255"/>
                    <a:pt x="35636" y="5957"/>
                    <a:pt x="35636" y="5957"/>
                  </a:cubicBezTo>
                  <a:cubicBezTo>
                    <a:pt x="37090" y="4680"/>
                    <a:pt x="37090" y="4680"/>
                    <a:pt x="37090" y="4680"/>
                  </a:cubicBezTo>
                  <a:cubicBezTo>
                    <a:pt x="37090" y="4680"/>
                    <a:pt x="25454" y="0"/>
                    <a:pt x="21090" y="5531"/>
                  </a:cubicBezTo>
                  <a:cubicBezTo>
                    <a:pt x="18181" y="10638"/>
                    <a:pt x="25454" y="15744"/>
                    <a:pt x="25454" y="15744"/>
                  </a:cubicBezTo>
                  <a:cubicBezTo>
                    <a:pt x="25454" y="15744"/>
                    <a:pt x="8727" y="14893"/>
                    <a:pt x="8000" y="23829"/>
                  </a:cubicBezTo>
                  <a:cubicBezTo>
                    <a:pt x="7272" y="31914"/>
                    <a:pt x="19636" y="35319"/>
                    <a:pt x="19636" y="35319"/>
                  </a:cubicBezTo>
                  <a:cubicBezTo>
                    <a:pt x="19636" y="35319"/>
                    <a:pt x="2909" y="38297"/>
                    <a:pt x="2181" y="47659"/>
                  </a:cubicBezTo>
                  <a:cubicBezTo>
                    <a:pt x="0" y="57021"/>
                    <a:pt x="25454" y="65531"/>
                    <a:pt x="25454" y="65531"/>
                  </a:cubicBezTo>
                  <a:cubicBezTo>
                    <a:pt x="25454" y="65531"/>
                    <a:pt x="10909" y="67234"/>
                    <a:pt x="12363" y="79148"/>
                  </a:cubicBezTo>
                  <a:cubicBezTo>
                    <a:pt x="14545" y="90212"/>
                    <a:pt x="48727" y="86808"/>
                    <a:pt x="48727" y="86808"/>
                  </a:cubicBezTo>
                  <a:cubicBezTo>
                    <a:pt x="48727" y="86808"/>
                    <a:pt x="31272" y="97446"/>
                    <a:pt x="36363" y="102127"/>
                  </a:cubicBezTo>
                  <a:cubicBezTo>
                    <a:pt x="45090" y="108936"/>
                    <a:pt x="57454" y="102553"/>
                    <a:pt x="57454" y="102553"/>
                  </a:cubicBezTo>
                  <a:cubicBezTo>
                    <a:pt x="57454" y="102553"/>
                    <a:pt x="55272" y="111489"/>
                    <a:pt x="66909" y="112765"/>
                  </a:cubicBezTo>
                  <a:cubicBezTo>
                    <a:pt x="75636" y="114468"/>
                    <a:pt x="90181" y="102553"/>
                    <a:pt x="90181" y="102553"/>
                  </a:cubicBezTo>
                  <a:cubicBezTo>
                    <a:pt x="90181" y="102553"/>
                    <a:pt x="87272" y="116595"/>
                    <a:pt x="103272" y="118297"/>
                  </a:cubicBezTo>
                  <a:cubicBezTo>
                    <a:pt x="119272" y="120000"/>
                    <a:pt x="120000" y="105957"/>
                    <a:pt x="120000" y="105957"/>
                  </a:cubicBezTo>
                  <a:cubicBezTo>
                    <a:pt x="120000" y="105957"/>
                    <a:pt x="111272" y="116595"/>
                    <a:pt x="102545" y="115319"/>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181" name="Shape 181"/>
          <p:cNvGrpSpPr/>
          <p:nvPr/>
        </p:nvGrpSpPr>
        <p:grpSpPr>
          <a:xfrm rot="1576354">
            <a:off x="10987364" y="2756735"/>
            <a:ext cx="1341665" cy="1378651"/>
            <a:chOff x="10880877" y="927996"/>
            <a:chExt cx="1341665" cy="1378651"/>
          </a:xfrm>
        </p:grpSpPr>
        <p:sp>
          <p:nvSpPr>
            <p:cNvPr id="182" name="Shape 182"/>
            <p:cNvSpPr/>
            <p:nvPr/>
          </p:nvSpPr>
          <p:spPr>
            <a:xfrm rot="-1200454">
              <a:off x="11036616" y="1071278"/>
              <a:ext cx="1030188" cy="1092089"/>
            </a:xfrm>
            <a:custGeom>
              <a:avLst/>
              <a:gdLst/>
              <a:ahLst/>
              <a:cxnLst/>
              <a:rect l="0" t="0" r="0" b="0"/>
              <a:pathLst>
                <a:path w="120000" h="120000" extrusionOk="0">
                  <a:moveTo>
                    <a:pt x="52332" y="106921"/>
                  </a:moveTo>
                  <a:cubicBezTo>
                    <a:pt x="52332" y="106921"/>
                    <a:pt x="13630" y="107151"/>
                    <a:pt x="7302" y="75717"/>
                  </a:cubicBezTo>
                  <a:cubicBezTo>
                    <a:pt x="13387" y="81912"/>
                    <a:pt x="27748" y="84665"/>
                    <a:pt x="27748" y="84665"/>
                  </a:cubicBezTo>
                  <a:cubicBezTo>
                    <a:pt x="27748" y="84665"/>
                    <a:pt x="0" y="53919"/>
                    <a:pt x="14117" y="25468"/>
                  </a:cubicBezTo>
                  <a:cubicBezTo>
                    <a:pt x="21176" y="37629"/>
                    <a:pt x="43569" y="54378"/>
                    <a:pt x="43569" y="54378"/>
                  </a:cubicBezTo>
                  <a:cubicBezTo>
                    <a:pt x="43569" y="54378"/>
                    <a:pt x="43569" y="22944"/>
                    <a:pt x="81298" y="0"/>
                  </a:cubicBezTo>
                  <a:cubicBezTo>
                    <a:pt x="80324" y="16520"/>
                    <a:pt x="78377" y="61261"/>
                    <a:pt x="78377" y="61261"/>
                  </a:cubicBezTo>
                  <a:cubicBezTo>
                    <a:pt x="120000" y="42906"/>
                    <a:pt x="120000" y="42906"/>
                    <a:pt x="120000" y="42906"/>
                  </a:cubicBezTo>
                  <a:cubicBezTo>
                    <a:pt x="120000" y="42906"/>
                    <a:pt x="112941" y="76405"/>
                    <a:pt x="97119" y="84894"/>
                  </a:cubicBezTo>
                  <a:cubicBezTo>
                    <a:pt x="103691" y="87189"/>
                    <a:pt x="113427" y="81453"/>
                    <a:pt x="113427" y="81453"/>
                  </a:cubicBezTo>
                  <a:cubicBezTo>
                    <a:pt x="113427" y="81453"/>
                    <a:pt x="99066" y="120000"/>
                    <a:pt x="52332" y="106921"/>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3" name="Shape 183"/>
            <p:cNvSpPr/>
            <p:nvPr/>
          </p:nvSpPr>
          <p:spPr>
            <a:xfrm rot="-1200454">
              <a:off x="11111902" y="1136486"/>
              <a:ext cx="872786" cy="886051"/>
            </a:xfrm>
            <a:custGeom>
              <a:avLst/>
              <a:gdLst/>
              <a:ahLst/>
              <a:cxnLst/>
              <a:rect l="0" t="0" r="0" b="0"/>
              <a:pathLst>
                <a:path w="120000" h="120000" extrusionOk="0">
                  <a:moveTo>
                    <a:pt x="64019" y="119433"/>
                  </a:moveTo>
                  <a:cubicBezTo>
                    <a:pt x="64019" y="119433"/>
                    <a:pt x="107368" y="119433"/>
                    <a:pt x="110526" y="101320"/>
                  </a:cubicBezTo>
                  <a:cubicBezTo>
                    <a:pt x="99617" y="106981"/>
                    <a:pt x="87272" y="101886"/>
                    <a:pt x="87272" y="101886"/>
                  </a:cubicBezTo>
                  <a:cubicBezTo>
                    <a:pt x="87272" y="101886"/>
                    <a:pt x="119999" y="77547"/>
                    <a:pt x="119712" y="55471"/>
                  </a:cubicBezTo>
                  <a:cubicBezTo>
                    <a:pt x="105071" y="64528"/>
                    <a:pt x="73205" y="75849"/>
                    <a:pt x="73205" y="75849"/>
                  </a:cubicBezTo>
                  <a:cubicBezTo>
                    <a:pt x="73205" y="75849"/>
                    <a:pt x="72918" y="27735"/>
                    <a:pt x="78086" y="0"/>
                  </a:cubicBezTo>
                  <a:cubicBezTo>
                    <a:pt x="59712" y="14150"/>
                    <a:pt x="46220" y="47830"/>
                    <a:pt x="43062" y="68490"/>
                  </a:cubicBezTo>
                  <a:cubicBezTo>
                    <a:pt x="32440" y="65943"/>
                    <a:pt x="12918" y="46132"/>
                    <a:pt x="7177" y="35660"/>
                  </a:cubicBezTo>
                  <a:cubicBezTo>
                    <a:pt x="0" y="68773"/>
                    <a:pt x="33588" y="100471"/>
                    <a:pt x="37320" y="103301"/>
                  </a:cubicBezTo>
                  <a:cubicBezTo>
                    <a:pt x="27272" y="105566"/>
                    <a:pt x="17511" y="101320"/>
                    <a:pt x="8612" y="95943"/>
                  </a:cubicBezTo>
                  <a:cubicBezTo>
                    <a:pt x="15215" y="112075"/>
                    <a:pt x="42488" y="119433"/>
                    <a:pt x="62296" y="120000"/>
                  </a:cubicBezTo>
                  <a:cubicBezTo>
                    <a:pt x="64019" y="119433"/>
                    <a:pt x="64019" y="119433"/>
                    <a:pt x="64019" y="119433"/>
                  </a:cubicBezTo>
                  <a:cubicBezTo>
                    <a:pt x="64019" y="119433"/>
                    <a:pt x="64019" y="119433"/>
                    <a:pt x="64019" y="119433"/>
                  </a:cubicBezTo>
                  <a:close/>
                </a:path>
              </a:pathLst>
            </a:custGeom>
            <a:solidFill>
              <a:srgbClr val="DD72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4" name="Shape 184"/>
            <p:cNvSpPr/>
            <p:nvPr/>
          </p:nvSpPr>
          <p:spPr>
            <a:xfrm rot="-1200454">
              <a:off x="11487828" y="1372985"/>
              <a:ext cx="144138" cy="616343"/>
            </a:xfrm>
            <a:custGeom>
              <a:avLst/>
              <a:gdLst/>
              <a:ahLst/>
              <a:cxnLst/>
              <a:rect l="0" t="0" r="0" b="0"/>
              <a:pathLst>
                <a:path w="120000" h="120000" extrusionOk="0">
                  <a:moveTo>
                    <a:pt x="92173" y="120000"/>
                  </a:moveTo>
                  <a:cubicBezTo>
                    <a:pt x="92173" y="120000"/>
                    <a:pt x="20869" y="79322"/>
                    <a:pt x="120000" y="0"/>
                  </a:cubicBezTo>
                  <a:cubicBezTo>
                    <a:pt x="90434" y="10576"/>
                    <a:pt x="0" y="88271"/>
                    <a:pt x="92173"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5" name="Shape 185"/>
            <p:cNvSpPr/>
            <p:nvPr/>
          </p:nvSpPr>
          <p:spPr>
            <a:xfrm rot="-1200454">
              <a:off x="11275423" y="1608421"/>
              <a:ext cx="279431" cy="298886"/>
            </a:xfrm>
            <a:custGeom>
              <a:avLst/>
              <a:gdLst/>
              <a:ahLst/>
              <a:cxnLst/>
              <a:rect l="0" t="0" r="0" b="0"/>
              <a:pathLst>
                <a:path w="120000" h="120000" extrusionOk="0">
                  <a:moveTo>
                    <a:pt x="120000" y="120000"/>
                  </a:moveTo>
                  <a:cubicBezTo>
                    <a:pt x="120000" y="120000"/>
                    <a:pt x="60895" y="98181"/>
                    <a:pt x="0" y="0"/>
                  </a:cubicBezTo>
                  <a:cubicBezTo>
                    <a:pt x="4477" y="16783"/>
                    <a:pt x="64477" y="111608"/>
                    <a:pt x="120000"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6" name="Shape 186"/>
            <p:cNvSpPr/>
            <p:nvPr/>
          </p:nvSpPr>
          <p:spPr>
            <a:xfrm rot="-1200454">
              <a:off x="11408949" y="1946122"/>
              <a:ext cx="244060" cy="84007"/>
            </a:xfrm>
            <a:custGeom>
              <a:avLst/>
              <a:gdLst/>
              <a:ahLst/>
              <a:cxnLst/>
              <a:rect l="0" t="0" r="0" b="0"/>
              <a:pathLst>
                <a:path w="120000" h="120000" extrusionOk="0">
                  <a:moveTo>
                    <a:pt x="120000" y="66000"/>
                  </a:moveTo>
                  <a:cubicBezTo>
                    <a:pt x="120000" y="66000"/>
                    <a:pt x="76923" y="102000"/>
                    <a:pt x="0" y="0"/>
                  </a:cubicBezTo>
                  <a:cubicBezTo>
                    <a:pt x="9230" y="24000"/>
                    <a:pt x="84102" y="120000"/>
                    <a:pt x="120000" y="66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7" name="Shape 187"/>
            <p:cNvSpPr/>
            <p:nvPr/>
          </p:nvSpPr>
          <p:spPr>
            <a:xfrm rot="-1200454">
              <a:off x="11624122" y="1563797"/>
              <a:ext cx="342217" cy="229911"/>
            </a:xfrm>
            <a:custGeom>
              <a:avLst/>
              <a:gdLst/>
              <a:ahLst/>
              <a:cxnLst/>
              <a:rect l="0" t="0" r="0" b="0"/>
              <a:pathLst>
                <a:path w="120000" h="120000" extrusionOk="0">
                  <a:moveTo>
                    <a:pt x="0" y="114545"/>
                  </a:moveTo>
                  <a:cubicBezTo>
                    <a:pt x="0" y="114545"/>
                    <a:pt x="51219" y="104727"/>
                    <a:pt x="120000" y="0"/>
                  </a:cubicBezTo>
                  <a:cubicBezTo>
                    <a:pt x="113414" y="19636"/>
                    <a:pt x="45365" y="120000"/>
                    <a:pt x="0" y="114545"/>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8" name="Shape 188"/>
            <p:cNvSpPr/>
            <p:nvPr/>
          </p:nvSpPr>
          <p:spPr>
            <a:xfrm rot="-1200454">
              <a:off x="11677994" y="1824724"/>
              <a:ext cx="329837" cy="104345"/>
            </a:xfrm>
            <a:custGeom>
              <a:avLst/>
              <a:gdLst/>
              <a:ahLst/>
              <a:cxnLst/>
              <a:rect l="0" t="0" r="0" b="0"/>
              <a:pathLst>
                <a:path w="120000" h="120000" extrusionOk="0">
                  <a:moveTo>
                    <a:pt x="0" y="62400"/>
                  </a:moveTo>
                  <a:cubicBezTo>
                    <a:pt x="0" y="62400"/>
                    <a:pt x="41772" y="103200"/>
                    <a:pt x="120000" y="0"/>
                  </a:cubicBezTo>
                  <a:cubicBezTo>
                    <a:pt x="109367" y="26400"/>
                    <a:pt x="34177" y="120000"/>
                    <a:pt x="0" y="624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9" name="Shape 189"/>
            <p:cNvSpPr/>
            <p:nvPr/>
          </p:nvSpPr>
          <p:spPr>
            <a:xfrm rot="-1200454">
              <a:off x="11582576" y="2030248"/>
              <a:ext cx="165359" cy="211344"/>
            </a:xfrm>
            <a:custGeom>
              <a:avLst/>
              <a:gdLst/>
              <a:ahLst/>
              <a:cxnLst/>
              <a:rect l="0" t="0" r="0" b="0"/>
              <a:pathLst>
                <a:path w="120000" h="120000" extrusionOk="0">
                  <a:moveTo>
                    <a:pt x="89620" y="7128"/>
                  </a:moveTo>
                  <a:cubicBezTo>
                    <a:pt x="89620" y="7128"/>
                    <a:pt x="120000" y="84356"/>
                    <a:pt x="16708" y="120000"/>
                  </a:cubicBezTo>
                  <a:cubicBezTo>
                    <a:pt x="12151" y="120000"/>
                    <a:pt x="0" y="109306"/>
                    <a:pt x="0" y="109306"/>
                  </a:cubicBezTo>
                  <a:cubicBezTo>
                    <a:pt x="0" y="109306"/>
                    <a:pt x="51645" y="97425"/>
                    <a:pt x="74430" y="68910"/>
                  </a:cubicBezTo>
                  <a:cubicBezTo>
                    <a:pt x="95696" y="39207"/>
                    <a:pt x="78987" y="0"/>
                    <a:pt x="78987" y="0"/>
                  </a:cubicBezTo>
                  <a:cubicBezTo>
                    <a:pt x="89620" y="7128"/>
                    <a:pt x="89620" y="7128"/>
                    <a:pt x="89620" y="7128"/>
                  </a:cubicBezTo>
                  <a:cubicBezTo>
                    <a:pt x="89620" y="7128"/>
                    <a:pt x="89620" y="7128"/>
                    <a:pt x="89620" y="7128"/>
                  </a:cubicBezTo>
                  <a:close/>
                </a:path>
              </a:pathLst>
            </a:custGeom>
            <a:solidFill>
              <a:srgbClr val="CB7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190" name="Shape 190"/>
          <p:cNvSpPr/>
          <p:nvPr/>
        </p:nvSpPr>
        <p:spPr>
          <a:xfrm>
            <a:off x="4042660" y="5351892"/>
            <a:ext cx="349250" cy="223837"/>
          </a:xfrm>
          <a:custGeom>
            <a:avLst/>
            <a:gdLst/>
            <a:ahLst/>
            <a:cxnLst/>
            <a:rect l="0" t="0" r="0" b="0"/>
            <a:pathLst>
              <a:path w="120000" h="120000" extrusionOk="0">
                <a:moveTo>
                  <a:pt x="0" y="20000"/>
                </a:moveTo>
                <a:cubicBezTo>
                  <a:pt x="36129" y="56000"/>
                  <a:pt x="73548" y="90000"/>
                  <a:pt x="112258" y="120000"/>
                </a:cubicBezTo>
                <a:cubicBezTo>
                  <a:pt x="120000" y="98000"/>
                  <a:pt x="120000" y="98000"/>
                  <a:pt x="120000" y="98000"/>
                </a:cubicBezTo>
                <a:cubicBezTo>
                  <a:pt x="82580" y="68000"/>
                  <a:pt x="43870" y="36000"/>
                  <a:pt x="7741" y="0"/>
                </a:cubicBezTo>
                <a:cubicBezTo>
                  <a:pt x="7741" y="0"/>
                  <a:pt x="7741" y="0"/>
                  <a:pt x="0" y="20000"/>
                </a:cubicBezTo>
                <a:close/>
              </a:path>
            </a:pathLst>
          </a:custGeom>
          <a:solidFill>
            <a:srgbClr val="F9D43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1" name="Shape 191"/>
          <p:cNvSpPr/>
          <p:nvPr/>
        </p:nvSpPr>
        <p:spPr>
          <a:xfrm>
            <a:off x="-28232" y="3533669"/>
            <a:ext cx="12139450" cy="3029934"/>
          </a:xfrm>
          <a:custGeom>
            <a:avLst/>
            <a:gdLst/>
            <a:ahLst/>
            <a:cxnLst/>
            <a:rect l="0" t="0" r="0" b="0"/>
            <a:pathLst>
              <a:path w="120000" h="120000" extrusionOk="0">
                <a:moveTo>
                  <a:pt x="0" y="0"/>
                </a:moveTo>
                <a:cubicBezTo>
                  <a:pt x="28961" y="13632"/>
                  <a:pt x="50129" y="116969"/>
                  <a:pt x="75116" y="119882"/>
                </a:cubicBezTo>
                <a:cubicBezTo>
                  <a:pt x="100103" y="122796"/>
                  <a:pt x="116467" y="70452"/>
                  <a:pt x="120000" y="62439"/>
                </a:cubicBezTo>
              </a:path>
            </a:pathLst>
          </a:custGeom>
          <a:noFill/>
          <a:ln w="38100" cap="flat" cmpd="sng">
            <a:solidFill>
              <a:srgbClr val="F9D43B"/>
            </a:solidFill>
            <a:prstDash val="lgDash"/>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mbria"/>
              <a:ea typeface="Cambria"/>
              <a:cs typeface="Cambria"/>
              <a:sym typeface="Cambria"/>
            </a:endParaRPr>
          </a:p>
        </p:txBody>
      </p:sp>
      <p:grpSp>
        <p:nvGrpSpPr>
          <p:cNvPr id="192" name="Shape 192"/>
          <p:cNvGrpSpPr/>
          <p:nvPr/>
        </p:nvGrpSpPr>
        <p:grpSpPr>
          <a:xfrm rot="198573">
            <a:off x="1068479" y="2454061"/>
            <a:ext cx="2361641" cy="1990813"/>
            <a:chOff x="1040407" y="2479488"/>
            <a:chExt cx="2366634" cy="1995023"/>
          </a:xfrm>
        </p:grpSpPr>
        <p:sp>
          <p:nvSpPr>
            <p:cNvPr id="193" name="Shape 193"/>
            <p:cNvSpPr/>
            <p:nvPr/>
          </p:nvSpPr>
          <p:spPr>
            <a:xfrm rot="1365846">
              <a:off x="2670686" y="3669154"/>
              <a:ext cx="638832" cy="573398"/>
            </a:xfrm>
            <a:custGeom>
              <a:avLst/>
              <a:gdLst/>
              <a:ahLst/>
              <a:cxnLst/>
              <a:rect l="0" t="0" r="0" b="0"/>
              <a:pathLst>
                <a:path w="120000" h="120000" extrusionOk="0">
                  <a:moveTo>
                    <a:pt x="0" y="13617"/>
                  </a:moveTo>
                  <a:cubicBezTo>
                    <a:pt x="0" y="13617"/>
                    <a:pt x="87133" y="0"/>
                    <a:pt x="104713" y="14468"/>
                  </a:cubicBezTo>
                  <a:cubicBezTo>
                    <a:pt x="119235" y="28936"/>
                    <a:pt x="120000" y="117446"/>
                    <a:pt x="120000" y="117446"/>
                  </a:cubicBezTo>
                  <a:cubicBezTo>
                    <a:pt x="120000" y="117446"/>
                    <a:pt x="86369" y="120000"/>
                    <a:pt x="75668" y="120000"/>
                  </a:cubicBezTo>
                  <a:cubicBezTo>
                    <a:pt x="79490" y="61276"/>
                    <a:pt x="15286" y="62978"/>
                    <a:pt x="15286" y="62978"/>
                  </a:cubicBezTo>
                  <a:cubicBezTo>
                    <a:pt x="0" y="13617"/>
                    <a:pt x="0" y="13617"/>
                    <a:pt x="0" y="13617"/>
                  </a:cubicBezTo>
                  <a:cubicBezTo>
                    <a:pt x="0" y="13617"/>
                    <a:pt x="0" y="13617"/>
                    <a:pt x="0" y="13617"/>
                  </a:cubicBez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4" name="Shape 194"/>
            <p:cNvSpPr/>
            <p:nvPr/>
          </p:nvSpPr>
          <p:spPr>
            <a:xfrm rot="1365846">
              <a:off x="1191520" y="2789481"/>
              <a:ext cx="1833843" cy="1150241"/>
            </a:xfrm>
            <a:custGeom>
              <a:avLst/>
              <a:gdLst/>
              <a:ahLst/>
              <a:cxnLst/>
              <a:rect l="0" t="0" r="0" b="0"/>
              <a:pathLst>
                <a:path w="120000" h="120000" extrusionOk="0">
                  <a:moveTo>
                    <a:pt x="2394" y="27985"/>
                  </a:moveTo>
                  <a:cubicBezTo>
                    <a:pt x="6651" y="17809"/>
                    <a:pt x="107228" y="0"/>
                    <a:pt x="113614" y="12296"/>
                  </a:cubicBezTo>
                  <a:cubicBezTo>
                    <a:pt x="116274" y="16961"/>
                    <a:pt x="118137" y="55547"/>
                    <a:pt x="120000" y="83533"/>
                  </a:cubicBezTo>
                  <a:cubicBezTo>
                    <a:pt x="115476" y="80141"/>
                    <a:pt x="103503" y="92862"/>
                    <a:pt x="103503" y="92862"/>
                  </a:cubicBezTo>
                  <a:cubicBezTo>
                    <a:pt x="98713" y="100494"/>
                    <a:pt x="99778" y="113215"/>
                    <a:pt x="99778" y="113215"/>
                  </a:cubicBezTo>
                  <a:cubicBezTo>
                    <a:pt x="55609" y="116183"/>
                    <a:pt x="55609" y="116183"/>
                    <a:pt x="55609" y="116183"/>
                  </a:cubicBezTo>
                  <a:cubicBezTo>
                    <a:pt x="55609" y="116183"/>
                    <a:pt x="56407" y="89045"/>
                    <a:pt x="35920" y="90318"/>
                  </a:cubicBezTo>
                  <a:cubicBezTo>
                    <a:pt x="30332" y="90318"/>
                    <a:pt x="18891" y="103462"/>
                    <a:pt x="20753" y="119151"/>
                  </a:cubicBezTo>
                  <a:cubicBezTo>
                    <a:pt x="11973" y="119575"/>
                    <a:pt x="4789" y="120000"/>
                    <a:pt x="4789" y="120000"/>
                  </a:cubicBezTo>
                  <a:cubicBezTo>
                    <a:pt x="4789" y="120000"/>
                    <a:pt x="0" y="36042"/>
                    <a:pt x="2394" y="27985"/>
                  </a:cubicBez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5" name="Shape 195"/>
            <p:cNvSpPr/>
            <p:nvPr/>
          </p:nvSpPr>
          <p:spPr>
            <a:xfrm rot="1365846">
              <a:off x="2723337" y="3180088"/>
              <a:ext cx="292724" cy="447699"/>
            </a:xfrm>
            <a:custGeom>
              <a:avLst/>
              <a:gdLst/>
              <a:ahLst/>
              <a:cxnLst/>
              <a:rect l="0" t="0" r="0" b="0"/>
              <a:pathLst>
                <a:path w="120000" h="120000" extrusionOk="0">
                  <a:moveTo>
                    <a:pt x="120000" y="118909"/>
                  </a:moveTo>
                  <a:cubicBezTo>
                    <a:pt x="13333" y="120000"/>
                    <a:pt x="13333" y="120000"/>
                    <a:pt x="13333" y="120000"/>
                  </a:cubicBezTo>
                  <a:cubicBezTo>
                    <a:pt x="0" y="12000"/>
                    <a:pt x="0" y="12000"/>
                    <a:pt x="0" y="12000"/>
                  </a:cubicBezTo>
                  <a:cubicBezTo>
                    <a:pt x="0" y="12000"/>
                    <a:pt x="73333" y="0"/>
                    <a:pt x="91666" y="17454"/>
                  </a:cubicBezTo>
                  <a:cubicBezTo>
                    <a:pt x="106666" y="29454"/>
                    <a:pt x="120000" y="118909"/>
                    <a:pt x="120000" y="118909"/>
                  </a:cubicBezTo>
                  <a:close/>
                </a:path>
              </a:pathLst>
            </a:custGeom>
            <a:solidFill>
              <a:srgbClr val="FFF2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6" name="Shape 196"/>
            <p:cNvSpPr/>
            <p:nvPr/>
          </p:nvSpPr>
          <p:spPr>
            <a:xfrm rot="1365846">
              <a:off x="1354791" y="2845600"/>
              <a:ext cx="1105471" cy="495912"/>
            </a:xfrm>
            <a:custGeom>
              <a:avLst/>
              <a:gdLst/>
              <a:ahLst/>
              <a:cxnLst/>
              <a:rect l="0" t="0" r="0" b="0"/>
              <a:pathLst>
                <a:path w="120000" h="120000" extrusionOk="0">
                  <a:moveTo>
                    <a:pt x="117352" y="0"/>
                  </a:moveTo>
                  <a:cubicBezTo>
                    <a:pt x="120000" y="96393"/>
                    <a:pt x="120000" y="96393"/>
                    <a:pt x="120000" y="96393"/>
                  </a:cubicBezTo>
                  <a:cubicBezTo>
                    <a:pt x="3529" y="120000"/>
                    <a:pt x="3529" y="120000"/>
                    <a:pt x="3529" y="120000"/>
                  </a:cubicBezTo>
                  <a:cubicBezTo>
                    <a:pt x="3529" y="120000"/>
                    <a:pt x="0" y="39344"/>
                    <a:pt x="4411" y="30491"/>
                  </a:cubicBezTo>
                  <a:cubicBezTo>
                    <a:pt x="8382" y="22622"/>
                    <a:pt x="117352" y="0"/>
                    <a:pt x="117352" y="0"/>
                  </a:cubicBezTo>
                  <a:close/>
                </a:path>
              </a:pathLst>
            </a:custGeom>
            <a:solidFill>
              <a:srgbClr val="FFF2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7" name="Shape 197"/>
            <p:cNvSpPr/>
            <p:nvPr/>
          </p:nvSpPr>
          <p:spPr>
            <a:xfrm rot="1365846">
              <a:off x="1633316" y="2806619"/>
              <a:ext cx="44768" cy="439089"/>
            </a:xfrm>
            <a:custGeom>
              <a:avLst/>
              <a:gdLst/>
              <a:ahLst/>
              <a:cxnLst/>
              <a:rect l="0" t="0" r="0" b="0"/>
              <a:pathLst>
                <a:path w="120000" h="120000" extrusionOk="0">
                  <a:moveTo>
                    <a:pt x="0" y="2352"/>
                  </a:moveTo>
                  <a:lnTo>
                    <a:pt x="55384" y="115764"/>
                  </a:lnTo>
                  <a:lnTo>
                    <a:pt x="120000" y="120000"/>
                  </a:lnTo>
                  <a:lnTo>
                    <a:pt x="73846" y="0"/>
                  </a:lnTo>
                  <a:lnTo>
                    <a:pt x="0" y="2352"/>
                  </a:lnTo>
                  <a:lnTo>
                    <a:pt x="0" y="2352"/>
                  </a:lnTo>
                  <a:lnTo>
                    <a:pt x="0" y="2352"/>
                  </a:ln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8" name="Shape 198"/>
            <p:cNvSpPr/>
            <p:nvPr/>
          </p:nvSpPr>
          <p:spPr>
            <a:xfrm rot="1365846">
              <a:off x="1905653" y="2884190"/>
              <a:ext cx="39604" cy="435645"/>
            </a:xfrm>
            <a:custGeom>
              <a:avLst/>
              <a:gdLst/>
              <a:ahLst/>
              <a:cxnLst/>
              <a:rect l="0" t="0" r="0" b="0"/>
              <a:pathLst>
                <a:path w="120000" h="120000" extrusionOk="0">
                  <a:moveTo>
                    <a:pt x="0" y="2371"/>
                  </a:moveTo>
                  <a:lnTo>
                    <a:pt x="36521" y="116679"/>
                  </a:lnTo>
                  <a:lnTo>
                    <a:pt x="120000" y="120000"/>
                  </a:lnTo>
                  <a:lnTo>
                    <a:pt x="83478" y="0"/>
                  </a:lnTo>
                  <a:lnTo>
                    <a:pt x="0" y="2371"/>
                  </a:lnTo>
                  <a:lnTo>
                    <a:pt x="0" y="2371"/>
                  </a:lnTo>
                  <a:lnTo>
                    <a:pt x="0" y="2371"/>
                  </a:ln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9" name="Shape 199"/>
            <p:cNvSpPr/>
            <p:nvPr/>
          </p:nvSpPr>
          <p:spPr>
            <a:xfrm rot="1365846">
              <a:off x="2145418" y="2952417"/>
              <a:ext cx="44768" cy="439089"/>
            </a:xfrm>
            <a:custGeom>
              <a:avLst/>
              <a:gdLst/>
              <a:ahLst/>
              <a:cxnLst/>
              <a:rect l="0" t="0" r="0" b="0"/>
              <a:pathLst>
                <a:path w="120000" h="120000" extrusionOk="0">
                  <a:moveTo>
                    <a:pt x="0" y="1882"/>
                  </a:moveTo>
                  <a:lnTo>
                    <a:pt x="41538" y="116705"/>
                  </a:lnTo>
                  <a:lnTo>
                    <a:pt x="120000" y="120000"/>
                  </a:lnTo>
                  <a:lnTo>
                    <a:pt x="73846" y="0"/>
                  </a:lnTo>
                  <a:lnTo>
                    <a:pt x="0" y="1882"/>
                  </a:lnTo>
                  <a:lnTo>
                    <a:pt x="0" y="1882"/>
                  </a:lnTo>
                  <a:lnTo>
                    <a:pt x="0" y="1882"/>
                  </a:ln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0" name="Shape 200"/>
            <p:cNvSpPr/>
            <p:nvPr/>
          </p:nvSpPr>
          <p:spPr>
            <a:xfrm rot="1365846">
              <a:off x="1340986" y="3491175"/>
              <a:ext cx="490746" cy="490746"/>
            </a:xfrm>
            <a:custGeom>
              <a:avLst/>
              <a:gdLst/>
              <a:ahLst/>
              <a:cxnLst/>
              <a:rect l="0" t="0" r="0" b="0"/>
              <a:pathLst>
                <a:path w="120000" h="120000" extrusionOk="0">
                  <a:moveTo>
                    <a:pt x="105123" y="32727"/>
                  </a:moveTo>
                  <a:cubicBezTo>
                    <a:pt x="120000" y="58512"/>
                    <a:pt x="112066" y="91239"/>
                    <a:pt x="87272" y="105123"/>
                  </a:cubicBezTo>
                  <a:cubicBezTo>
                    <a:pt x="62479" y="120000"/>
                    <a:pt x="29752" y="112066"/>
                    <a:pt x="14876" y="87272"/>
                  </a:cubicBezTo>
                  <a:cubicBezTo>
                    <a:pt x="0" y="61487"/>
                    <a:pt x="7933" y="29752"/>
                    <a:pt x="32727" y="14876"/>
                  </a:cubicBezTo>
                  <a:cubicBezTo>
                    <a:pt x="58512" y="0"/>
                    <a:pt x="90247" y="8925"/>
                    <a:pt x="105123" y="32727"/>
                  </a:cubicBezTo>
                  <a:close/>
                </a:path>
              </a:pathLst>
            </a:custGeom>
            <a:solidFill>
              <a:srgbClr val="11111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1" name="Shape 201"/>
            <p:cNvSpPr/>
            <p:nvPr/>
          </p:nvSpPr>
          <p:spPr>
            <a:xfrm rot="1365846">
              <a:off x="2467009" y="3902637"/>
              <a:ext cx="492468" cy="495912"/>
            </a:xfrm>
            <a:custGeom>
              <a:avLst/>
              <a:gdLst/>
              <a:ahLst/>
              <a:cxnLst/>
              <a:rect l="0" t="0" r="0" b="0"/>
              <a:pathLst>
                <a:path w="120000" h="120000" extrusionOk="0">
                  <a:moveTo>
                    <a:pt x="105123" y="33442"/>
                  </a:moveTo>
                  <a:cubicBezTo>
                    <a:pt x="120000" y="58032"/>
                    <a:pt x="112066" y="89508"/>
                    <a:pt x="87272" y="105245"/>
                  </a:cubicBezTo>
                  <a:cubicBezTo>
                    <a:pt x="61487" y="120000"/>
                    <a:pt x="29752" y="111147"/>
                    <a:pt x="14876" y="86557"/>
                  </a:cubicBezTo>
                  <a:cubicBezTo>
                    <a:pt x="0" y="61967"/>
                    <a:pt x="7933" y="29508"/>
                    <a:pt x="32727" y="14754"/>
                  </a:cubicBezTo>
                  <a:cubicBezTo>
                    <a:pt x="57520" y="0"/>
                    <a:pt x="90247" y="8852"/>
                    <a:pt x="105123" y="33442"/>
                  </a:cubicBezTo>
                  <a:close/>
                </a:path>
              </a:pathLst>
            </a:custGeom>
            <a:solidFill>
              <a:srgbClr val="11111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2" name="Shape 202"/>
            <p:cNvSpPr/>
            <p:nvPr/>
          </p:nvSpPr>
          <p:spPr>
            <a:xfrm rot="1365846">
              <a:off x="1323822" y="3146519"/>
              <a:ext cx="256564" cy="30995"/>
            </a:xfrm>
            <a:custGeom>
              <a:avLst/>
              <a:gdLst/>
              <a:ahLst/>
              <a:cxnLst/>
              <a:rect l="0" t="0" r="0" b="0"/>
              <a:pathLst>
                <a:path w="120000" h="120000" extrusionOk="0">
                  <a:moveTo>
                    <a:pt x="2416" y="120000"/>
                  </a:moveTo>
                  <a:lnTo>
                    <a:pt x="120000" y="60000"/>
                  </a:lnTo>
                  <a:lnTo>
                    <a:pt x="115973" y="0"/>
                  </a:lnTo>
                  <a:lnTo>
                    <a:pt x="0" y="73333"/>
                  </a:lnTo>
                  <a:lnTo>
                    <a:pt x="2416" y="120000"/>
                  </a:lnTo>
                  <a:lnTo>
                    <a:pt x="2416" y="120000"/>
                  </a:lnTo>
                  <a:lnTo>
                    <a:pt x="2416" y="120000"/>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3" name="Shape 203"/>
            <p:cNvSpPr/>
            <p:nvPr/>
          </p:nvSpPr>
          <p:spPr>
            <a:xfrm rot="1365846">
              <a:off x="1593425" y="3229062"/>
              <a:ext cx="261731" cy="32714"/>
            </a:xfrm>
            <a:custGeom>
              <a:avLst/>
              <a:gdLst/>
              <a:ahLst/>
              <a:cxnLst/>
              <a:rect l="0" t="0" r="0" b="0"/>
              <a:pathLst>
                <a:path w="120000" h="120000" extrusionOk="0">
                  <a:moveTo>
                    <a:pt x="3947" y="120000"/>
                  </a:moveTo>
                  <a:lnTo>
                    <a:pt x="120000" y="56842"/>
                  </a:lnTo>
                  <a:lnTo>
                    <a:pt x="117631" y="0"/>
                  </a:lnTo>
                  <a:lnTo>
                    <a:pt x="0" y="75789"/>
                  </a:lnTo>
                  <a:lnTo>
                    <a:pt x="3947" y="120000"/>
                  </a:lnTo>
                  <a:lnTo>
                    <a:pt x="3947" y="120000"/>
                  </a:lnTo>
                  <a:lnTo>
                    <a:pt x="3947" y="120000"/>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4" name="Shape 204"/>
            <p:cNvSpPr/>
            <p:nvPr/>
          </p:nvSpPr>
          <p:spPr>
            <a:xfrm rot="1365846">
              <a:off x="1861591" y="3306798"/>
              <a:ext cx="239345" cy="27551"/>
            </a:xfrm>
            <a:custGeom>
              <a:avLst/>
              <a:gdLst/>
              <a:ahLst/>
              <a:cxnLst/>
              <a:rect l="0" t="0" r="0" b="0"/>
              <a:pathLst>
                <a:path w="120000" h="120000" extrusionOk="0">
                  <a:moveTo>
                    <a:pt x="4316" y="120000"/>
                  </a:moveTo>
                  <a:lnTo>
                    <a:pt x="120000" y="67500"/>
                  </a:lnTo>
                  <a:lnTo>
                    <a:pt x="118273" y="0"/>
                  </a:lnTo>
                  <a:lnTo>
                    <a:pt x="0" y="67500"/>
                  </a:lnTo>
                  <a:lnTo>
                    <a:pt x="4316" y="120000"/>
                  </a:lnTo>
                  <a:lnTo>
                    <a:pt x="4316" y="120000"/>
                  </a:lnTo>
                  <a:lnTo>
                    <a:pt x="4316" y="120000"/>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5" name="Shape 205"/>
            <p:cNvSpPr/>
            <p:nvPr/>
          </p:nvSpPr>
          <p:spPr>
            <a:xfrm rot="1365846">
              <a:off x="2098752" y="3381077"/>
              <a:ext cx="268619" cy="36160"/>
            </a:xfrm>
            <a:custGeom>
              <a:avLst/>
              <a:gdLst/>
              <a:ahLst/>
              <a:cxnLst/>
              <a:rect l="0" t="0" r="0" b="0"/>
              <a:pathLst>
                <a:path w="120000" h="120000" extrusionOk="0">
                  <a:moveTo>
                    <a:pt x="3846" y="120000"/>
                  </a:moveTo>
                  <a:lnTo>
                    <a:pt x="120000" y="68571"/>
                  </a:lnTo>
                  <a:lnTo>
                    <a:pt x="118461" y="0"/>
                  </a:lnTo>
                  <a:lnTo>
                    <a:pt x="0" y="80000"/>
                  </a:lnTo>
                  <a:lnTo>
                    <a:pt x="3846" y="120000"/>
                  </a:lnTo>
                  <a:lnTo>
                    <a:pt x="3846" y="120000"/>
                  </a:lnTo>
                  <a:lnTo>
                    <a:pt x="3846" y="120000"/>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6" name="Shape 206"/>
            <p:cNvSpPr/>
            <p:nvPr/>
          </p:nvSpPr>
          <p:spPr>
            <a:xfrm rot="1365846">
              <a:off x="2402557" y="3059275"/>
              <a:ext cx="29271" cy="402929"/>
            </a:xfrm>
            <a:custGeom>
              <a:avLst/>
              <a:gdLst/>
              <a:ahLst/>
              <a:cxnLst/>
              <a:rect l="0" t="0" r="0" b="0"/>
              <a:pathLst>
                <a:path w="120000" h="120000" extrusionOk="0">
                  <a:moveTo>
                    <a:pt x="120000" y="117435"/>
                  </a:moveTo>
                  <a:lnTo>
                    <a:pt x="63529" y="0"/>
                  </a:lnTo>
                  <a:lnTo>
                    <a:pt x="0" y="1025"/>
                  </a:lnTo>
                  <a:lnTo>
                    <a:pt x="63529" y="120000"/>
                  </a:lnTo>
                  <a:lnTo>
                    <a:pt x="120000" y="117435"/>
                  </a:lnTo>
                  <a:lnTo>
                    <a:pt x="120000" y="117435"/>
                  </a:lnTo>
                  <a:lnTo>
                    <a:pt x="120000" y="117435"/>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7" name="Shape 207"/>
            <p:cNvSpPr/>
            <p:nvPr/>
          </p:nvSpPr>
          <p:spPr>
            <a:xfrm rot="1365846">
              <a:off x="2135619" y="2970393"/>
              <a:ext cx="32714" cy="402929"/>
            </a:xfrm>
            <a:custGeom>
              <a:avLst/>
              <a:gdLst/>
              <a:ahLst/>
              <a:cxnLst/>
              <a:rect l="0" t="0" r="0" b="0"/>
              <a:pathLst>
                <a:path w="120000" h="120000" extrusionOk="0">
                  <a:moveTo>
                    <a:pt x="120000" y="117435"/>
                  </a:moveTo>
                  <a:lnTo>
                    <a:pt x="75789" y="0"/>
                  </a:lnTo>
                  <a:lnTo>
                    <a:pt x="0" y="1025"/>
                  </a:lnTo>
                  <a:lnTo>
                    <a:pt x="75789" y="120000"/>
                  </a:lnTo>
                  <a:lnTo>
                    <a:pt x="120000" y="117435"/>
                  </a:lnTo>
                  <a:lnTo>
                    <a:pt x="120000" y="117435"/>
                  </a:lnTo>
                  <a:lnTo>
                    <a:pt x="120000" y="117435"/>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8" name="Shape 208"/>
            <p:cNvSpPr/>
            <p:nvPr/>
          </p:nvSpPr>
          <p:spPr>
            <a:xfrm rot="1365846">
              <a:off x="1894473" y="2895345"/>
              <a:ext cx="32714" cy="402929"/>
            </a:xfrm>
            <a:custGeom>
              <a:avLst/>
              <a:gdLst/>
              <a:ahLst/>
              <a:cxnLst/>
              <a:rect l="0" t="0" r="0" b="0"/>
              <a:pathLst>
                <a:path w="120000" h="120000" extrusionOk="0">
                  <a:moveTo>
                    <a:pt x="120000" y="118461"/>
                  </a:moveTo>
                  <a:lnTo>
                    <a:pt x="56842" y="0"/>
                  </a:lnTo>
                  <a:lnTo>
                    <a:pt x="0" y="2564"/>
                  </a:lnTo>
                  <a:lnTo>
                    <a:pt x="69473" y="120000"/>
                  </a:lnTo>
                  <a:lnTo>
                    <a:pt x="120000" y="118461"/>
                  </a:lnTo>
                  <a:lnTo>
                    <a:pt x="120000" y="118461"/>
                  </a:lnTo>
                  <a:lnTo>
                    <a:pt x="120000" y="118461"/>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9" name="Shape 209"/>
            <p:cNvSpPr/>
            <p:nvPr/>
          </p:nvSpPr>
          <p:spPr>
            <a:xfrm rot="1365846">
              <a:off x="1623004" y="2816911"/>
              <a:ext cx="32714" cy="402929"/>
            </a:xfrm>
            <a:custGeom>
              <a:avLst/>
              <a:gdLst/>
              <a:ahLst/>
              <a:cxnLst/>
              <a:rect l="0" t="0" r="0" b="0"/>
              <a:pathLst>
                <a:path w="120000" h="120000" extrusionOk="0">
                  <a:moveTo>
                    <a:pt x="120000" y="117435"/>
                  </a:moveTo>
                  <a:lnTo>
                    <a:pt x="69473" y="0"/>
                  </a:lnTo>
                  <a:lnTo>
                    <a:pt x="0" y="0"/>
                  </a:lnTo>
                  <a:lnTo>
                    <a:pt x="69473" y="120000"/>
                  </a:lnTo>
                  <a:lnTo>
                    <a:pt x="120000" y="117435"/>
                  </a:lnTo>
                  <a:lnTo>
                    <a:pt x="120000" y="117435"/>
                  </a:lnTo>
                  <a:lnTo>
                    <a:pt x="120000" y="117435"/>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0" name="Shape 210"/>
            <p:cNvSpPr/>
            <p:nvPr/>
          </p:nvSpPr>
          <p:spPr>
            <a:xfrm rot="1365846">
              <a:off x="2682438" y="3610643"/>
              <a:ext cx="275505" cy="36160"/>
            </a:xfrm>
            <a:custGeom>
              <a:avLst/>
              <a:gdLst/>
              <a:ahLst/>
              <a:cxnLst/>
              <a:rect l="0" t="0" r="0" b="0"/>
              <a:pathLst>
                <a:path w="120000" h="120000" extrusionOk="0">
                  <a:moveTo>
                    <a:pt x="3000" y="120000"/>
                  </a:moveTo>
                  <a:lnTo>
                    <a:pt x="120000" y="51428"/>
                  </a:lnTo>
                  <a:lnTo>
                    <a:pt x="114750" y="0"/>
                  </a:lnTo>
                  <a:lnTo>
                    <a:pt x="0" y="62857"/>
                  </a:lnTo>
                  <a:lnTo>
                    <a:pt x="3000" y="120000"/>
                  </a:lnTo>
                  <a:lnTo>
                    <a:pt x="3000" y="120000"/>
                  </a:lnTo>
                  <a:lnTo>
                    <a:pt x="3000" y="120000"/>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1" name="Shape 211"/>
            <p:cNvSpPr/>
            <p:nvPr/>
          </p:nvSpPr>
          <p:spPr>
            <a:xfrm rot="1365846">
              <a:off x="1175947" y="3368305"/>
              <a:ext cx="1227727" cy="158416"/>
            </a:xfrm>
            <a:custGeom>
              <a:avLst/>
              <a:gdLst/>
              <a:ahLst/>
              <a:cxnLst/>
              <a:rect l="0" t="0" r="0" b="0"/>
              <a:pathLst>
                <a:path w="120000" h="120000" extrusionOk="0">
                  <a:moveTo>
                    <a:pt x="0" y="58695"/>
                  </a:moveTo>
                  <a:lnTo>
                    <a:pt x="118821" y="0"/>
                  </a:lnTo>
                  <a:lnTo>
                    <a:pt x="119999" y="76956"/>
                  </a:lnTo>
                  <a:lnTo>
                    <a:pt x="0" y="120000"/>
                  </a:lnTo>
                  <a:lnTo>
                    <a:pt x="0" y="58695"/>
                  </a:lnTo>
                  <a:lnTo>
                    <a:pt x="0" y="58695"/>
                  </a:lnTo>
                  <a:lnTo>
                    <a:pt x="0" y="58695"/>
                  </a:lnTo>
                  <a:close/>
                </a:path>
              </a:pathLst>
            </a:custGeom>
            <a:solidFill>
              <a:srgbClr val="AA792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2" name="Shape 212"/>
            <p:cNvSpPr/>
            <p:nvPr/>
          </p:nvSpPr>
          <p:spPr>
            <a:xfrm rot="1365846">
              <a:off x="2531492" y="3820189"/>
              <a:ext cx="788639" cy="101591"/>
            </a:xfrm>
            <a:custGeom>
              <a:avLst/>
              <a:gdLst/>
              <a:ahLst/>
              <a:cxnLst/>
              <a:rect l="0" t="0" r="0" b="0"/>
              <a:pathLst>
                <a:path w="120000" h="120000" extrusionOk="0">
                  <a:moveTo>
                    <a:pt x="0" y="32542"/>
                  </a:moveTo>
                  <a:lnTo>
                    <a:pt x="116855" y="0"/>
                  </a:lnTo>
                  <a:lnTo>
                    <a:pt x="119999" y="101694"/>
                  </a:lnTo>
                  <a:lnTo>
                    <a:pt x="1834" y="120000"/>
                  </a:lnTo>
                  <a:lnTo>
                    <a:pt x="0" y="32542"/>
                  </a:lnTo>
                  <a:lnTo>
                    <a:pt x="0" y="32542"/>
                  </a:lnTo>
                  <a:lnTo>
                    <a:pt x="0" y="32542"/>
                  </a:lnTo>
                  <a:close/>
                </a:path>
              </a:pathLst>
            </a:custGeom>
            <a:solidFill>
              <a:srgbClr val="AA792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3" name="Shape 213"/>
            <p:cNvSpPr/>
            <p:nvPr/>
          </p:nvSpPr>
          <p:spPr>
            <a:xfrm rot="1365846">
              <a:off x="1180059" y="3406311"/>
              <a:ext cx="1212228" cy="77484"/>
            </a:xfrm>
            <a:custGeom>
              <a:avLst/>
              <a:gdLst/>
              <a:ahLst/>
              <a:cxnLst/>
              <a:rect l="0" t="0" r="0" b="0"/>
              <a:pathLst>
                <a:path w="120000" h="120000" extrusionOk="0">
                  <a:moveTo>
                    <a:pt x="0" y="101333"/>
                  </a:moveTo>
                  <a:lnTo>
                    <a:pt x="120000" y="0"/>
                  </a:lnTo>
                  <a:lnTo>
                    <a:pt x="120000" y="32000"/>
                  </a:lnTo>
                  <a:lnTo>
                    <a:pt x="0" y="120000"/>
                  </a:lnTo>
                  <a:lnTo>
                    <a:pt x="0" y="101333"/>
                  </a:lnTo>
                  <a:lnTo>
                    <a:pt x="0" y="101333"/>
                  </a:lnTo>
                  <a:lnTo>
                    <a:pt x="0" y="101333"/>
                  </a:ln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4" name="Shape 214"/>
            <p:cNvSpPr/>
            <p:nvPr/>
          </p:nvSpPr>
          <p:spPr>
            <a:xfrm rot="1365846">
              <a:off x="1245915" y="2708420"/>
              <a:ext cx="726650" cy="874734"/>
            </a:xfrm>
            <a:custGeom>
              <a:avLst/>
              <a:gdLst/>
              <a:ahLst/>
              <a:cxnLst/>
              <a:rect l="0" t="0" r="0" b="0"/>
              <a:pathLst>
                <a:path w="120000" h="120000" extrusionOk="0">
                  <a:moveTo>
                    <a:pt x="8044" y="120000"/>
                  </a:moveTo>
                  <a:cubicBezTo>
                    <a:pt x="8044" y="120000"/>
                    <a:pt x="1340" y="100465"/>
                    <a:pt x="1340" y="49674"/>
                  </a:cubicBezTo>
                  <a:cubicBezTo>
                    <a:pt x="1340" y="40744"/>
                    <a:pt x="0" y="20093"/>
                    <a:pt x="6033" y="16186"/>
                  </a:cubicBezTo>
                  <a:cubicBezTo>
                    <a:pt x="12067" y="12837"/>
                    <a:pt x="65027" y="5023"/>
                    <a:pt x="73072" y="3348"/>
                  </a:cubicBezTo>
                  <a:cubicBezTo>
                    <a:pt x="90502" y="0"/>
                    <a:pt x="120000" y="0"/>
                    <a:pt x="120000" y="0"/>
                  </a:cubicBezTo>
                  <a:cubicBezTo>
                    <a:pt x="120000" y="0"/>
                    <a:pt x="40893" y="11720"/>
                    <a:pt x="30167" y="13953"/>
                  </a:cubicBezTo>
                  <a:cubicBezTo>
                    <a:pt x="20111" y="16186"/>
                    <a:pt x="12067" y="16186"/>
                    <a:pt x="8044" y="23441"/>
                  </a:cubicBezTo>
                  <a:cubicBezTo>
                    <a:pt x="4692" y="30697"/>
                    <a:pt x="8044" y="120000"/>
                    <a:pt x="8044" y="120000"/>
                  </a:cubicBez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5" name="Shape 215"/>
            <p:cNvSpPr/>
            <p:nvPr/>
          </p:nvSpPr>
          <p:spPr>
            <a:xfrm rot="1365846">
              <a:off x="2533803" y="3855082"/>
              <a:ext cx="776585" cy="36160"/>
            </a:xfrm>
            <a:custGeom>
              <a:avLst/>
              <a:gdLst/>
              <a:ahLst/>
              <a:cxnLst/>
              <a:rect l="0" t="0" r="0" b="0"/>
              <a:pathLst>
                <a:path w="120000" h="120000" extrusionOk="0">
                  <a:moveTo>
                    <a:pt x="2660" y="68571"/>
                  </a:moveTo>
                  <a:lnTo>
                    <a:pt x="120000" y="0"/>
                  </a:lnTo>
                  <a:lnTo>
                    <a:pt x="120000" y="57142"/>
                  </a:lnTo>
                  <a:lnTo>
                    <a:pt x="0" y="120000"/>
                  </a:lnTo>
                  <a:lnTo>
                    <a:pt x="2660" y="68571"/>
                  </a:lnTo>
                  <a:lnTo>
                    <a:pt x="2660" y="68571"/>
                  </a:lnTo>
                  <a:lnTo>
                    <a:pt x="2660" y="68571"/>
                  </a:lnTo>
                  <a:close/>
                </a:path>
              </a:pathLst>
            </a:custGeom>
            <a:solidFill>
              <a:srgbClr val="F9D43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6" name="Shape 216"/>
            <p:cNvSpPr/>
            <p:nvPr/>
          </p:nvSpPr>
          <p:spPr>
            <a:xfrm rot="1365846">
              <a:off x="2354027" y="3084709"/>
              <a:ext cx="284117" cy="972884"/>
            </a:xfrm>
            <a:custGeom>
              <a:avLst/>
              <a:gdLst/>
              <a:ahLst/>
              <a:cxnLst/>
              <a:rect l="0" t="0" r="0" b="0"/>
              <a:pathLst>
                <a:path w="120000" h="120000" extrusionOk="0">
                  <a:moveTo>
                    <a:pt x="96000" y="0"/>
                  </a:moveTo>
                  <a:lnTo>
                    <a:pt x="111272" y="55221"/>
                  </a:lnTo>
                  <a:lnTo>
                    <a:pt x="120000" y="117876"/>
                  </a:lnTo>
                  <a:lnTo>
                    <a:pt x="111272" y="118938"/>
                  </a:lnTo>
                  <a:lnTo>
                    <a:pt x="101090" y="56707"/>
                  </a:lnTo>
                  <a:lnTo>
                    <a:pt x="85818" y="4035"/>
                  </a:lnTo>
                  <a:lnTo>
                    <a:pt x="10181" y="5522"/>
                  </a:lnTo>
                  <a:lnTo>
                    <a:pt x="34181" y="119575"/>
                  </a:lnTo>
                  <a:lnTo>
                    <a:pt x="24000" y="120000"/>
                  </a:lnTo>
                  <a:lnTo>
                    <a:pt x="0" y="2548"/>
                  </a:lnTo>
                  <a:lnTo>
                    <a:pt x="96000" y="0"/>
                  </a:lnTo>
                  <a:lnTo>
                    <a:pt x="96000" y="0"/>
                  </a:lnTo>
                  <a:lnTo>
                    <a:pt x="96000" y="0"/>
                  </a:ln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7" name="Shape 217"/>
            <p:cNvSpPr/>
            <p:nvPr/>
          </p:nvSpPr>
          <p:spPr>
            <a:xfrm rot="1365846">
              <a:off x="2896107" y="3733844"/>
              <a:ext cx="439089" cy="459752"/>
            </a:xfrm>
            <a:custGeom>
              <a:avLst/>
              <a:gdLst/>
              <a:ahLst/>
              <a:cxnLst/>
              <a:rect l="0" t="0" r="0" b="0"/>
              <a:pathLst>
                <a:path w="120000" h="120000" extrusionOk="0">
                  <a:moveTo>
                    <a:pt x="0" y="7433"/>
                  </a:moveTo>
                  <a:cubicBezTo>
                    <a:pt x="11111" y="2123"/>
                    <a:pt x="45555" y="0"/>
                    <a:pt x="65555" y="4247"/>
                  </a:cubicBezTo>
                  <a:cubicBezTo>
                    <a:pt x="85555" y="7433"/>
                    <a:pt x="97777" y="5309"/>
                    <a:pt x="108888" y="47787"/>
                  </a:cubicBezTo>
                  <a:cubicBezTo>
                    <a:pt x="118888" y="89203"/>
                    <a:pt x="120000" y="120000"/>
                    <a:pt x="114444" y="118938"/>
                  </a:cubicBezTo>
                  <a:cubicBezTo>
                    <a:pt x="110000" y="95575"/>
                    <a:pt x="106666" y="40353"/>
                    <a:pt x="88888" y="19115"/>
                  </a:cubicBezTo>
                  <a:cubicBezTo>
                    <a:pt x="77777" y="6371"/>
                    <a:pt x="30000" y="6371"/>
                    <a:pt x="0" y="7433"/>
                  </a:cubicBezTo>
                  <a:close/>
                </a:path>
              </a:pathLst>
            </a:custGeom>
            <a:solidFill>
              <a:srgbClr val="E5801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8" name="Shape 218"/>
            <p:cNvSpPr/>
            <p:nvPr/>
          </p:nvSpPr>
          <p:spPr>
            <a:xfrm rot="1365846">
              <a:off x="3175493" y="3796907"/>
              <a:ext cx="154973" cy="146362"/>
            </a:xfrm>
            <a:custGeom>
              <a:avLst/>
              <a:gdLst/>
              <a:ahLst/>
              <a:cxnLst/>
              <a:rect l="0" t="0" r="0" b="0"/>
              <a:pathLst>
                <a:path w="120000" h="120000" extrusionOk="0">
                  <a:moveTo>
                    <a:pt x="9473" y="0"/>
                  </a:moveTo>
                  <a:cubicBezTo>
                    <a:pt x="9473" y="0"/>
                    <a:pt x="0" y="50000"/>
                    <a:pt x="28421" y="83333"/>
                  </a:cubicBezTo>
                  <a:cubicBezTo>
                    <a:pt x="50526" y="120000"/>
                    <a:pt x="120000" y="113333"/>
                    <a:pt x="120000" y="113333"/>
                  </a:cubicBezTo>
                  <a:cubicBezTo>
                    <a:pt x="120000" y="113333"/>
                    <a:pt x="120000" y="53333"/>
                    <a:pt x="88421" y="26666"/>
                  </a:cubicBezTo>
                  <a:cubicBezTo>
                    <a:pt x="60000" y="0"/>
                    <a:pt x="9473" y="0"/>
                    <a:pt x="9473" y="0"/>
                  </a:cubicBezTo>
                  <a:close/>
                </a:path>
              </a:pathLst>
            </a:custGeom>
            <a:solidFill>
              <a:srgbClr val="FFF2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9" name="Shape 219"/>
            <p:cNvSpPr/>
            <p:nvPr/>
          </p:nvSpPr>
          <p:spPr>
            <a:xfrm rot="1365846">
              <a:off x="2587908" y="4022436"/>
              <a:ext cx="251350" cy="253107"/>
            </a:xfrm>
            <a:custGeom>
              <a:avLst/>
              <a:gdLst/>
              <a:ahLst/>
              <a:cxnLst/>
              <a:rect l="0" t="0" r="0" b="0"/>
              <a:pathLst>
                <a:path w="120000" h="120000" extrusionOk="0">
                  <a:moveTo>
                    <a:pt x="105123" y="33442"/>
                  </a:moveTo>
                  <a:cubicBezTo>
                    <a:pt x="120000" y="58032"/>
                    <a:pt x="112066" y="89508"/>
                    <a:pt x="87272" y="105245"/>
                  </a:cubicBezTo>
                  <a:cubicBezTo>
                    <a:pt x="61487" y="120000"/>
                    <a:pt x="29752" y="111147"/>
                    <a:pt x="14876" y="86557"/>
                  </a:cubicBezTo>
                  <a:cubicBezTo>
                    <a:pt x="0" y="61967"/>
                    <a:pt x="7933" y="29508"/>
                    <a:pt x="32727" y="14754"/>
                  </a:cubicBezTo>
                  <a:cubicBezTo>
                    <a:pt x="57520" y="0"/>
                    <a:pt x="90247" y="8852"/>
                    <a:pt x="105123" y="33442"/>
                  </a:cubicBezTo>
                  <a:close/>
                </a:path>
              </a:pathLst>
            </a:custGeom>
            <a:solidFill>
              <a:srgbClr val="34343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0" name="Shape 220"/>
            <p:cNvSpPr/>
            <p:nvPr/>
          </p:nvSpPr>
          <p:spPr>
            <a:xfrm rot="1365846">
              <a:off x="1455282" y="3612500"/>
              <a:ext cx="251350" cy="253107"/>
            </a:xfrm>
            <a:custGeom>
              <a:avLst/>
              <a:gdLst/>
              <a:ahLst/>
              <a:cxnLst/>
              <a:rect l="0" t="0" r="0" b="0"/>
              <a:pathLst>
                <a:path w="120000" h="120000" extrusionOk="0">
                  <a:moveTo>
                    <a:pt x="105123" y="33442"/>
                  </a:moveTo>
                  <a:cubicBezTo>
                    <a:pt x="120000" y="58032"/>
                    <a:pt x="112066" y="89508"/>
                    <a:pt x="87272" y="105245"/>
                  </a:cubicBezTo>
                  <a:cubicBezTo>
                    <a:pt x="61487" y="120000"/>
                    <a:pt x="29752" y="111147"/>
                    <a:pt x="14876" y="86557"/>
                  </a:cubicBezTo>
                  <a:cubicBezTo>
                    <a:pt x="0" y="61967"/>
                    <a:pt x="7933" y="29508"/>
                    <a:pt x="32727" y="14754"/>
                  </a:cubicBezTo>
                  <a:cubicBezTo>
                    <a:pt x="57520" y="0"/>
                    <a:pt x="90247" y="8852"/>
                    <a:pt x="105123" y="33442"/>
                  </a:cubicBezTo>
                  <a:close/>
                </a:path>
              </a:pathLst>
            </a:custGeom>
            <a:solidFill>
              <a:srgbClr val="34343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221" name="Shape 221"/>
          <p:cNvGrpSpPr/>
          <p:nvPr/>
        </p:nvGrpSpPr>
        <p:grpSpPr>
          <a:xfrm>
            <a:off x="9167354" y="4138359"/>
            <a:ext cx="3023055" cy="2721227"/>
            <a:chOff x="2887" y="1285"/>
            <a:chExt cx="1901" cy="1713"/>
          </a:xfrm>
        </p:grpSpPr>
        <p:sp>
          <p:nvSpPr>
            <p:cNvPr id="222" name="Shape 222"/>
            <p:cNvSpPr/>
            <p:nvPr/>
          </p:nvSpPr>
          <p:spPr>
            <a:xfrm>
              <a:off x="4743" y="2342"/>
              <a:ext cx="45" cy="36"/>
            </a:xfrm>
            <a:custGeom>
              <a:avLst/>
              <a:gdLst/>
              <a:ahLst/>
              <a:cxnLst/>
              <a:rect l="0" t="0" r="0" b="0"/>
              <a:pathLst>
                <a:path w="120000" h="120000" extrusionOk="0">
                  <a:moveTo>
                    <a:pt x="24000" y="120000"/>
                  </a:moveTo>
                  <a:cubicBezTo>
                    <a:pt x="60000" y="97500"/>
                    <a:pt x="90000" y="75000"/>
                    <a:pt x="120000" y="60000"/>
                  </a:cubicBezTo>
                  <a:cubicBezTo>
                    <a:pt x="120000" y="0"/>
                    <a:pt x="120000" y="0"/>
                    <a:pt x="120000" y="0"/>
                  </a:cubicBezTo>
                  <a:cubicBezTo>
                    <a:pt x="90000" y="22500"/>
                    <a:pt x="48000" y="45000"/>
                    <a:pt x="0" y="75000"/>
                  </a:cubicBezTo>
                  <a:cubicBezTo>
                    <a:pt x="0" y="75000"/>
                    <a:pt x="0" y="75000"/>
                    <a:pt x="24000" y="120000"/>
                  </a:cubicBezTo>
                  <a:close/>
                </a:path>
              </a:pathLst>
            </a:custGeom>
            <a:solidFill>
              <a:srgbClr val="F9D43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3" name="Shape 223"/>
            <p:cNvSpPr/>
            <p:nvPr/>
          </p:nvSpPr>
          <p:spPr>
            <a:xfrm>
              <a:off x="3356" y="1531"/>
              <a:ext cx="668" cy="831"/>
            </a:xfrm>
            <a:custGeom>
              <a:avLst/>
              <a:gdLst/>
              <a:ahLst/>
              <a:cxnLst/>
              <a:rect l="0" t="0" r="0" b="0"/>
              <a:pathLst>
                <a:path w="120000" h="120000" extrusionOk="0">
                  <a:moveTo>
                    <a:pt x="92438" y="6477"/>
                  </a:moveTo>
                  <a:cubicBezTo>
                    <a:pt x="92438" y="6477"/>
                    <a:pt x="66572" y="0"/>
                    <a:pt x="69540" y="18068"/>
                  </a:cubicBezTo>
                  <a:cubicBezTo>
                    <a:pt x="70388" y="23181"/>
                    <a:pt x="22897" y="22500"/>
                    <a:pt x="8480" y="48409"/>
                  </a:cubicBezTo>
                  <a:cubicBezTo>
                    <a:pt x="8480" y="48409"/>
                    <a:pt x="0" y="75340"/>
                    <a:pt x="8480" y="90681"/>
                  </a:cubicBezTo>
                  <a:cubicBezTo>
                    <a:pt x="17385" y="106363"/>
                    <a:pt x="39010" y="109431"/>
                    <a:pt x="39010" y="109431"/>
                  </a:cubicBezTo>
                  <a:cubicBezTo>
                    <a:pt x="55971" y="111818"/>
                    <a:pt x="55971" y="111818"/>
                    <a:pt x="55971" y="111818"/>
                  </a:cubicBezTo>
                  <a:cubicBezTo>
                    <a:pt x="55971" y="111818"/>
                    <a:pt x="55971" y="117272"/>
                    <a:pt x="73780" y="117272"/>
                  </a:cubicBezTo>
                  <a:cubicBezTo>
                    <a:pt x="92014" y="117272"/>
                    <a:pt x="107703" y="120000"/>
                    <a:pt x="110671" y="115909"/>
                  </a:cubicBezTo>
                  <a:cubicBezTo>
                    <a:pt x="114063" y="112159"/>
                    <a:pt x="120000" y="53863"/>
                    <a:pt x="118727" y="47727"/>
                  </a:cubicBezTo>
                  <a:cubicBezTo>
                    <a:pt x="115759" y="26250"/>
                    <a:pt x="92438" y="6477"/>
                    <a:pt x="92438" y="6477"/>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4" name="Shape 224"/>
            <p:cNvSpPr/>
            <p:nvPr/>
          </p:nvSpPr>
          <p:spPr>
            <a:xfrm>
              <a:off x="3672" y="1612"/>
              <a:ext cx="274" cy="199"/>
            </a:xfrm>
            <a:custGeom>
              <a:avLst/>
              <a:gdLst/>
              <a:ahLst/>
              <a:cxnLst/>
              <a:rect l="0" t="0" r="0" b="0"/>
              <a:pathLst>
                <a:path w="120000" h="120000" extrusionOk="0">
                  <a:moveTo>
                    <a:pt x="84827" y="40000"/>
                  </a:moveTo>
                  <a:cubicBezTo>
                    <a:pt x="83793" y="22857"/>
                    <a:pt x="75517" y="2857"/>
                    <a:pt x="75517" y="2857"/>
                  </a:cubicBezTo>
                  <a:cubicBezTo>
                    <a:pt x="75517" y="2857"/>
                    <a:pt x="75517" y="2857"/>
                    <a:pt x="41379" y="0"/>
                  </a:cubicBezTo>
                  <a:cubicBezTo>
                    <a:pt x="41379" y="0"/>
                    <a:pt x="41379" y="0"/>
                    <a:pt x="48620" y="22857"/>
                  </a:cubicBezTo>
                  <a:cubicBezTo>
                    <a:pt x="48620" y="22857"/>
                    <a:pt x="48620" y="48571"/>
                    <a:pt x="30000" y="57142"/>
                  </a:cubicBezTo>
                  <a:cubicBezTo>
                    <a:pt x="10344" y="64285"/>
                    <a:pt x="0" y="91428"/>
                    <a:pt x="0" y="91428"/>
                  </a:cubicBezTo>
                  <a:cubicBezTo>
                    <a:pt x="106551" y="120000"/>
                    <a:pt x="106551" y="120000"/>
                    <a:pt x="106551" y="120000"/>
                  </a:cubicBezTo>
                  <a:cubicBezTo>
                    <a:pt x="106551" y="120000"/>
                    <a:pt x="120000" y="115714"/>
                    <a:pt x="110689" y="90000"/>
                  </a:cubicBezTo>
                  <a:cubicBezTo>
                    <a:pt x="100344" y="54285"/>
                    <a:pt x="93103" y="51428"/>
                    <a:pt x="84827" y="40000"/>
                  </a:cubicBezTo>
                  <a:close/>
                </a:path>
              </a:pathLst>
            </a:custGeom>
            <a:solidFill>
              <a:srgbClr val="78953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5" name="Shape 225"/>
            <p:cNvSpPr/>
            <p:nvPr/>
          </p:nvSpPr>
          <p:spPr>
            <a:xfrm>
              <a:off x="3434" y="1709"/>
              <a:ext cx="674" cy="589"/>
            </a:xfrm>
            <a:custGeom>
              <a:avLst/>
              <a:gdLst/>
              <a:ahLst/>
              <a:cxnLst/>
              <a:rect l="0" t="0" r="0" b="0"/>
              <a:pathLst>
                <a:path w="120000" h="120000" extrusionOk="0">
                  <a:moveTo>
                    <a:pt x="85174" y="15840"/>
                  </a:moveTo>
                  <a:cubicBezTo>
                    <a:pt x="75524" y="1440"/>
                    <a:pt x="60419" y="3840"/>
                    <a:pt x="47412" y="10080"/>
                  </a:cubicBezTo>
                  <a:cubicBezTo>
                    <a:pt x="33986" y="0"/>
                    <a:pt x="3776" y="23520"/>
                    <a:pt x="1678" y="52800"/>
                  </a:cubicBezTo>
                  <a:cubicBezTo>
                    <a:pt x="0" y="77760"/>
                    <a:pt x="2097" y="106080"/>
                    <a:pt x="30629" y="109920"/>
                  </a:cubicBezTo>
                  <a:cubicBezTo>
                    <a:pt x="43216" y="120000"/>
                    <a:pt x="66293" y="120000"/>
                    <a:pt x="75944" y="111840"/>
                  </a:cubicBezTo>
                  <a:cubicBezTo>
                    <a:pt x="120000" y="114240"/>
                    <a:pt x="118741" y="18720"/>
                    <a:pt x="85174" y="15840"/>
                  </a:cubicBezTo>
                  <a:close/>
                </a:path>
              </a:pathLst>
            </a:custGeom>
            <a:solidFill>
              <a:srgbClr val="CA7F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6" name="Shape 226"/>
            <p:cNvSpPr/>
            <p:nvPr/>
          </p:nvSpPr>
          <p:spPr>
            <a:xfrm>
              <a:off x="3425" y="1752"/>
              <a:ext cx="208" cy="491"/>
            </a:xfrm>
            <a:custGeom>
              <a:avLst/>
              <a:gdLst/>
              <a:ahLst/>
              <a:cxnLst/>
              <a:rect l="0" t="0" r="0" b="0"/>
              <a:pathLst>
                <a:path w="120000" h="120000" extrusionOk="0">
                  <a:moveTo>
                    <a:pt x="70909" y="14423"/>
                  </a:moveTo>
                  <a:cubicBezTo>
                    <a:pt x="98181" y="2884"/>
                    <a:pt x="120000" y="0"/>
                    <a:pt x="120000" y="0"/>
                  </a:cubicBezTo>
                  <a:cubicBezTo>
                    <a:pt x="120000" y="0"/>
                    <a:pt x="23181" y="11538"/>
                    <a:pt x="10909" y="40961"/>
                  </a:cubicBezTo>
                  <a:cubicBezTo>
                    <a:pt x="0" y="70384"/>
                    <a:pt x="4090" y="95769"/>
                    <a:pt x="23181" y="107884"/>
                  </a:cubicBezTo>
                  <a:cubicBezTo>
                    <a:pt x="43636" y="120000"/>
                    <a:pt x="77727" y="117115"/>
                    <a:pt x="77727" y="117115"/>
                  </a:cubicBezTo>
                  <a:cubicBezTo>
                    <a:pt x="83181" y="110192"/>
                    <a:pt x="83181" y="110192"/>
                    <a:pt x="83181" y="110192"/>
                  </a:cubicBezTo>
                  <a:cubicBezTo>
                    <a:pt x="83181" y="110192"/>
                    <a:pt x="25909" y="111923"/>
                    <a:pt x="23181" y="71538"/>
                  </a:cubicBezTo>
                  <a:cubicBezTo>
                    <a:pt x="21818" y="30576"/>
                    <a:pt x="45000" y="25384"/>
                    <a:pt x="70909" y="14423"/>
                  </a:cubicBezTo>
                  <a:close/>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7" name="Shape 227"/>
            <p:cNvSpPr/>
            <p:nvPr/>
          </p:nvSpPr>
          <p:spPr>
            <a:xfrm>
              <a:off x="3625" y="1804"/>
              <a:ext cx="83" cy="414"/>
            </a:xfrm>
            <a:custGeom>
              <a:avLst/>
              <a:gdLst/>
              <a:ahLst/>
              <a:cxnLst/>
              <a:rect l="0" t="0" r="0" b="0"/>
              <a:pathLst>
                <a:path w="120000" h="120000" extrusionOk="0">
                  <a:moveTo>
                    <a:pt x="120000" y="0"/>
                  </a:moveTo>
                  <a:cubicBezTo>
                    <a:pt x="54857" y="8863"/>
                    <a:pt x="13714" y="27954"/>
                    <a:pt x="3428" y="52500"/>
                  </a:cubicBezTo>
                  <a:cubicBezTo>
                    <a:pt x="0" y="76363"/>
                    <a:pt x="30857" y="120000"/>
                    <a:pt x="30857" y="120000"/>
                  </a:cubicBezTo>
                  <a:cubicBezTo>
                    <a:pt x="72000" y="117954"/>
                    <a:pt x="72000" y="117954"/>
                    <a:pt x="72000" y="117954"/>
                  </a:cubicBezTo>
                  <a:cubicBezTo>
                    <a:pt x="72000" y="117954"/>
                    <a:pt x="54857" y="77727"/>
                    <a:pt x="58285" y="57272"/>
                  </a:cubicBezTo>
                  <a:cubicBezTo>
                    <a:pt x="65142" y="36818"/>
                    <a:pt x="72000" y="20454"/>
                    <a:pt x="120000" y="0"/>
                  </a:cubicBezTo>
                  <a:close/>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8" name="Shape 228"/>
            <p:cNvSpPr/>
            <p:nvPr/>
          </p:nvSpPr>
          <p:spPr>
            <a:xfrm>
              <a:off x="3845" y="1285"/>
              <a:ext cx="942" cy="1174"/>
            </a:xfrm>
            <a:custGeom>
              <a:avLst/>
              <a:gdLst/>
              <a:ahLst/>
              <a:cxnLst/>
              <a:rect l="0" t="0" r="0" b="0"/>
              <a:pathLst>
                <a:path w="120000" h="120000" extrusionOk="0">
                  <a:moveTo>
                    <a:pt x="102857" y="25593"/>
                  </a:moveTo>
                  <a:cubicBezTo>
                    <a:pt x="89323" y="9657"/>
                    <a:pt x="81203" y="5553"/>
                    <a:pt x="81203" y="5553"/>
                  </a:cubicBezTo>
                  <a:cubicBezTo>
                    <a:pt x="64060" y="0"/>
                    <a:pt x="55639" y="13521"/>
                    <a:pt x="55639" y="13521"/>
                  </a:cubicBezTo>
                  <a:cubicBezTo>
                    <a:pt x="55639" y="13521"/>
                    <a:pt x="39398" y="22454"/>
                    <a:pt x="30676" y="23420"/>
                  </a:cubicBezTo>
                  <a:cubicBezTo>
                    <a:pt x="12932" y="25593"/>
                    <a:pt x="0" y="62293"/>
                    <a:pt x="0" y="73158"/>
                  </a:cubicBezTo>
                  <a:cubicBezTo>
                    <a:pt x="0" y="84024"/>
                    <a:pt x="5714" y="95613"/>
                    <a:pt x="11428" y="101649"/>
                  </a:cubicBezTo>
                  <a:cubicBezTo>
                    <a:pt x="16842" y="107444"/>
                    <a:pt x="29172" y="110100"/>
                    <a:pt x="36090" y="110824"/>
                  </a:cubicBezTo>
                  <a:cubicBezTo>
                    <a:pt x="42706" y="115653"/>
                    <a:pt x="46616" y="117585"/>
                    <a:pt x="63157" y="118792"/>
                  </a:cubicBezTo>
                  <a:cubicBezTo>
                    <a:pt x="79398" y="120000"/>
                    <a:pt x="92330" y="114205"/>
                    <a:pt x="92330" y="114205"/>
                  </a:cubicBezTo>
                  <a:cubicBezTo>
                    <a:pt x="92330" y="114205"/>
                    <a:pt x="100150" y="116619"/>
                    <a:pt x="108270" y="115171"/>
                  </a:cubicBezTo>
                  <a:cubicBezTo>
                    <a:pt x="112481" y="114446"/>
                    <a:pt x="116992" y="107444"/>
                    <a:pt x="119999" y="100925"/>
                  </a:cubicBezTo>
                  <a:cubicBezTo>
                    <a:pt x="119999" y="32837"/>
                    <a:pt x="119999" y="32837"/>
                    <a:pt x="119999" y="32837"/>
                  </a:cubicBezTo>
                  <a:cubicBezTo>
                    <a:pt x="108571" y="24144"/>
                    <a:pt x="102857" y="25593"/>
                    <a:pt x="102857" y="25593"/>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29" name="Shape 229"/>
            <p:cNvSpPr/>
            <p:nvPr/>
          </p:nvSpPr>
          <p:spPr>
            <a:xfrm>
              <a:off x="3890" y="1492"/>
              <a:ext cx="897" cy="978"/>
            </a:xfrm>
            <a:custGeom>
              <a:avLst/>
              <a:gdLst/>
              <a:ahLst/>
              <a:cxnLst/>
              <a:rect l="0" t="0" r="0" b="0"/>
              <a:pathLst>
                <a:path w="120000" h="120000" extrusionOk="0">
                  <a:moveTo>
                    <a:pt x="85894" y="10144"/>
                  </a:moveTo>
                  <a:cubicBezTo>
                    <a:pt x="76736" y="869"/>
                    <a:pt x="53684" y="0"/>
                    <a:pt x="44526" y="9275"/>
                  </a:cubicBezTo>
                  <a:cubicBezTo>
                    <a:pt x="24315" y="2898"/>
                    <a:pt x="5052" y="28695"/>
                    <a:pt x="2526" y="59130"/>
                  </a:cubicBezTo>
                  <a:cubicBezTo>
                    <a:pt x="0" y="84057"/>
                    <a:pt x="10105" y="102028"/>
                    <a:pt x="33473" y="102898"/>
                  </a:cubicBezTo>
                  <a:cubicBezTo>
                    <a:pt x="41368" y="113043"/>
                    <a:pt x="80526" y="120000"/>
                    <a:pt x="90631" y="104927"/>
                  </a:cubicBezTo>
                  <a:cubicBezTo>
                    <a:pt x="103578" y="108695"/>
                    <a:pt x="118736" y="102028"/>
                    <a:pt x="120000" y="83188"/>
                  </a:cubicBezTo>
                  <a:cubicBezTo>
                    <a:pt x="120000" y="28695"/>
                    <a:pt x="120000" y="28695"/>
                    <a:pt x="120000" y="28695"/>
                  </a:cubicBezTo>
                  <a:cubicBezTo>
                    <a:pt x="114315" y="16231"/>
                    <a:pt x="103263" y="7826"/>
                    <a:pt x="85894" y="10144"/>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0" name="Shape 230"/>
            <p:cNvSpPr/>
            <p:nvPr/>
          </p:nvSpPr>
          <p:spPr>
            <a:xfrm>
              <a:off x="3902" y="1567"/>
              <a:ext cx="324" cy="754"/>
            </a:xfrm>
            <a:custGeom>
              <a:avLst/>
              <a:gdLst/>
              <a:ahLst/>
              <a:cxnLst/>
              <a:rect l="0" t="0" r="0" b="0"/>
              <a:pathLst>
                <a:path w="120000" h="120000" extrusionOk="0">
                  <a:moveTo>
                    <a:pt x="52554" y="13542"/>
                  </a:moveTo>
                  <a:cubicBezTo>
                    <a:pt x="23649" y="30094"/>
                    <a:pt x="0" y="56802"/>
                    <a:pt x="9635" y="86144"/>
                  </a:cubicBezTo>
                  <a:cubicBezTo>
                    <a:pt x="16642" y="105705"/>
                    <a:pt x="42043" y="118871"/>
                    <a:pt x="66569" y="119623"/>
                  </a:cubicBezTo>
                  <a:cubicBezTo>
                    <a:pt x="70948" y="120000"/>
                    <a:pt x="84087" y="119247"/>
                    <a:pt x="84087" y="119247"/>
                  </a:cubicBezTo>
                  <a:cubicBezTo>
                    <a:pt x="84087" y="119247"/>
                    <a:pt x="7007" y="110595"/>
                    <a:pt x="19270" y="64326"/>
                  </a:cubicBezTo>
                  <a:cubicBezTo>
                    <a:pt x="29781" y="25956"/>
                    <a:pt x="66569" y="11285"/>
                    <a:pt x="84087" y="7523"/>
                  </a:cubicBezTo>
                  <a:cubicBezTo>
                    <a:pt x="102481" y="3761"/>
                    <a:pt x="120000" y="0"/>
                    <a:pt x="120000" y="0"/>
                  </a:cubicBezTo>
                  <a:cubicBezTo>
                    <a:pt x="120000" y="0"/>
                    <a:pt x="74452" y="1128"/>
                    <a:pt x="52554" y="13542"/>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1" name="Shape 231"/>
            <p:cNvSpPr/>
            <p:nvPr/>
          </p:nvSpPr>
          <p:spPr>
            <a:xfrm>
              <a:off x="4070" y="1645"/>
              <a:ext cx="203" cy="656"/>
            </a:xfrm>
            <a:custGeom>
              <a:avLst/>
              <a:gdLst/>
              <a:ahLst/>
              <a:cxnLst/>
              <a:rect l="0" t="0" r="0" b="0"/>
              <a:pathLst>
                <a:path w="120000" h="120000" extrusionOk="0">
                  <a:moveTo>
                    <a:pt x="19534" y="41438"/>
                  </a:moveTo>
                  <a:cubicBezTo>
                    <a:pt x="0" y="71654"/>
                    <a:pt x="8372" y="95827"/>
                    <a:pt x="27906" y="109640"/>
                  </a:cubicBezTo>
                  <a:cubicBezTo>
                    <a:pt x="40465" y="119136"/>
                    <a:pt x="58604" y="120000"/>
                    <a:pt x="58604" y="120000"/>
                  </a:cubicBezTo>
                  <a:cubicBezTo>
                    <a:pt x="58604" y="120000"/>
                    <a:pt x="20930" y="98417"/>
                    <a:pt x="32093" y="47050"/>
                  </a:cubicBezTo>
                  <a:cubicBezTo>
                    <a:pt x="39069" y="15539"/>
                    <a:pt x="120000" y="0"/>
                    <a:pt x="120000" y="0"/>
                  </a:cubicBezTo>
                  <a:cubicBezTo>
                    <a:pt x="120000" y="0"/>
                    <a:pt x="43255" y="1294"/>
                    <a:pt x="19534" y="41438"/>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2" name="Shape 232"/>
            <p:cNvSpPr/>
            <p:nvPr/>
          </p:nvSpPr>
          <p:spPr>
            <a:xfrm>
              <a:off x="4533" y="1650"/>
              <a:ext cx="132" cy="692"/>
            </a:xfrm>
            <a:custGeom>
              <a:avLst/>
              <a:gdLst/>
              <a:ahLst/>
              <a:cxnLst/>
              <a:rect l="0" t="0" r="0" b="0"/>
              <a:pathLst>
                <a:path w="120000" h="120000" extrusionOk="0">
                  <a:moveTo>
                    <a:pt x="27857" y="0"/>
                  </a:moveTo>
                  <a:cubicBezTo>
                    <a:pt x="27857" y="0"/>
                    <a:pt x="85714" y="11877"/>
                    <a:pt x="89999" y="38088"/>
                  </a:cubicBezTo>
                  <a:cubicBezTo>
                    <a:pt x="100714" y="71262"/>
                    <a:pt x="0" y="120000"/>
                    <a:pt x="0" y="120000"/>
                  </a:cubicBezTo>
                  <a:cubicBezTo>
                    <a:pt x="0" y="120000"/>
                    <a:pt x="19285" y="117542"/>
                    <a:pt x="29999" y="117542"/>
                  </a:cubicBezTo>
                  <a:cubicBezTo>
                    <a:pt x="87857" y="102389"/>
                    <a:pt x="119999" y="68395"/>
                    <a:pt x="119999" y="36860"/>
                  </a:cubicBezTo>
                  <a:cubicBezTo>
                    <a:pt x="119999" y="5324"/>
                    <a:pt x="27857" y="0"/>
                    <a:pt x="27857" y="0"/>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3" name="Shape 233"/>
            <p:cNvSpPr/>
            <p:nvPr/>
          </p:nvSpPr>
          <p:spPr>
            <a:xfrm>
              <a:off x="4227" y="1388"/>
              <a:ext cx="357" cy="227"/>
            </a:xfrm>
            <a:custGeom>
              <a:avLst/>
              <a:gdLst/>
              <a:ahLst/>
              <a:cxnLst/>
              <a:rect l="0" t="0" r="0" b="0"/>
              <a:pathLst>
                <a:path w="120000" h="120000" extrusionOk="0">
                  <a:moveTo>
                    <a:pt x="70263" y="0"/>
                  </a:moveTo>
                  <a:cubicBezTo>
                    <a:pt x="70263" y="0"/>
                    <a:pt x="70263" y="0"/>
                    <a:pt x="50526" y="0"/>
                  </a:cubicBezTo>
                  <a:cubicBezTo>
                    <a:pt x="50526" y="0"/>
                    <a:pt x="50526" y="0"/>
                    <a:pt x="52105" y="30927"/>
                  </a:cubicBezTo>
                  <a:cubicBezTo>
                    <a:pt x="52105" y="30927"/>
                    <a:pt x="44210" y="39587"/>
                    <a:pt x="22894" y="51958"/>
                  </a:cubicBezTo>
                  <a:cubicBezTo>
                    <a:pt x="1578" y="64329"/>
                    <a:pt x="0" y="96494"/>
                    <a:pt x="0" y="96494"/>
                  </a:cubicBezTo>
                  <a:cubicBezTo>
                    <a:pt x="41842" y="118762"/>
                    <a:pt x="116842" y="120000"/>
                    <a:pt x="117631" y="92783"/>
                  </a:cubicBezTo>
                  <a:cubicBezTo>
                    <a:pt x="120000" y="66804"/>
                    <a:pt x="70263" y="0"/>
                    <a:pt x="70263" y="0"/>
                  </a:cubicBezTo>
                  <a:close/>
                </a:path>
              </a:pathLst>
            </a:custGeom>
            <a:solidFill>
              <a:srgbClr val="6F86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4" name="Shape 234"/>
            <p:cNvSpPr/>
            <p:nvPr/>
          </p:nvSpPr>
          <p:spPr>
            <a:xfrm>
              <a:off x="4309" y="1388"/>
              <a:ext cx="302" cy="253"/>
            </a:xfrm>
            <a:custGeom>
              <a:avLst/>
              <a:gdLst/>
              <a:ahLst/>
              <a:cxnLst/>
              <a:rect l="0" t="0" r="0" b="0"/>
              <a:pathLst>
                <a:path w="120000" h="120000" extrusionOk="0">
                  <a:moveTo>
                    <a:pt x="51162" y="0"/>
                  </a:moveTo>
                  <a:cubicBezTo>
                    <a:pt x="51162" y="0"/>
                    <a:pt x="80000" y="38888"/>
                    <a:pt x="80930" y="51111"/>
                  </a:cubicBezTo>
                  <a:cubicBezTo>
                    <a:pt x="82790" y="64444"/>
                    <a:pt x="82790" y="87777"/>
                    <a:pt x="77209" y="92222"/>
                  </a:cubicBezTo>
                  <a:cubicBezTo>
                    <a:pt x="53953" y="110000"/>
                    <a:pt x="10232" y="95555"/>
                    <a:pt x="0" y="95555"/>
                  </a:cubicBezTo>
                  <a:cubicBezTo>
                    <a:pt x="21395" y="111111"/>
                    <a:pt x="58604" y="120000"/>
                    <a:pt x="93953" y="106666"/>
                  </a:cubicBezTo>
                  <a:cubicBezTo>
                    <a:pt x="120000" y="95555"/>
                    <a:pt x="107906" y="72222"/>
                    <a:pt x="97674" y="50000"/>
                  </a:cubicBezTo>
                  <a:cubicBezTo>
                    <a:pt x="85581" y="21111"/>
                    <a:pt x="51162" y="0"/>
                    <a:pt x="51162" y="0"/>
                  </a:cubicBezTo>
                  <a:close/>
                </a:path>
              </a:pathLst>
            </a:custGeom>
            <a:solidFill>
              <a:srgbClr val="5C6B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5" name="Shape 235"/>
            <p:cNvSpPr/>
            <p:nvPr/>
          </p:nvSpPr>
          <p:spPr>
            <a:xfrm>
              <a:off x="2887" y="1738"/>
              <a:ext cx="1900" cy="1258"/>
            </a:xfrm>
            <a:custGeom>
              <a:avLst/>
              <a:gdLst/>
              <a:ahLst/>
              <a:cxnLst/>
              <a:rect l="0" t="0" r="0" b="0"/>
              <a:pathLst>
                <a:path w="120000" h="120000" extrusionOk="0">
                  <a:moveTo>
                    <a:pt x="120000" y="48630"/>
                  </a:moveTo>
                  <a:cubicBezTo>
                    <a:pt x="117763" y="47954"/>
                    <a:pt x="115527" y="47729"/>
                    <a:pt x="113440" y="47954"/>
                  </a:cubicBezTo>
                  <a:cubicBezTo>
                    <a:pt x="109714" y="37823"/>
                    <a:pt x="98534" y="27016"/>
                    <a:pt x="88099" y="29268"/>
                  </a:cubicBezTo>
                  <a:cubicBezTo>
                    <a:pt x="88099" y="16660"/>
                    <a:pt x="85267" y="6979"/>
                    <a:pt x="81987" y="2026"/>
                  </a:cubicBezTo>
                  <a:cubicBezTo>
                    <a:pt x="77813" y="0"/>
                    <a:pt x="69316" y="5628"/>
                    <a:pt x="66335" y="9230"/>
                  </a:cubicBezTo>
                  <a:cubicBezTo>
                    <a:pt x="68571" y="14859"/>
                    <a:pt x="69167" y="22288"/>
                    <a:pt x="68571" y="26566"/>
                  </a:cubicBezTo>
                  <a:cubicBezTo>
                    <a:pt x="68571" y="26566"/>
                    <a:pt x="57689" y="25215"/>
                    <a:pt x="50683" y="29718"/>
                  </a:cubicBezTo>
                  <a:cubicBezTo>
                    <a:pt x="44124" y="33771"/>
                    <a:pt x="41739" y="38048"/>
                    <a:pt x="41739" y="38048"/>
                  </a:cubicBezTo>
                  <a:cubicBezTo>
                    <a:pt x="41739" y="38048"/>
                    <a:pt x="28919" y="40525"/>
                    <a:pt x="23701" y="45028"/>
                  </a:cubicBezTo>
                  <a:cubicBezTo>
                    <a:pt x="16695" y="50881"/>
                    <a:pt x="2236" y="69568"/>
                    <a:pt x="447" y="100412"/>
                  </a:cubicBezTo>
                  <a:cubicBezTo>
                    <a:pt x="149" y="107617"/>
                    <a:pt x="0" y="114146"/>
                    <a:pt x="0" y="120000"/>
                  </a:cubicBezTo>
                  <a:cubicBezTo>
                    <a:pt x="120000" y="120000"/>
                    <a:pt x="120000" y="120000"/>
                    <a:pt x="120000" y="120000"/>
                  </a:cubicBezTo>
                  <a:cubicBezTo>
                    <a:pt x="120000" y="48630"/>
                    <a:pt x="120000" y="48630"/>
                    <a:pt x="120000" y="48630"/>
                  </a:cubicBezTo>
                  <a:cubicBezTo>
                    <a:pt x="120000" y="48630"/>
                    <a:pt x="120000" y="48630"/>
                    <a:pt x="120000" y="4863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6" name="Shape 236"/>
            <p:cNvSpPr/>
            <p:nvPr/>
          </p:nvSpPr>
          <p:spPr>
            <a:xfrm>
              <a:off x="2894" y="2070"/>
              <a:ext cx="1892" cy="926"/>
            </a:xfrm>
            <a:custGeom>
              <a:avLst/>
              <a:gdLst/>
              <a:ahLst/>
              <a:cxnLst/>
              <a:rect l="0" t="0" r="0" b="0"/>
              <a:pathLst>
                <a:path w="120000" h="120000" extrusionOk="0">
                  <a:moveTo>
                    <a:pt x="120000" y="34809"/>
                  </a:moveTo>
                  <a:cubicBezTo>
                    <a:pt x="117007" y="32366"/>
                    <a:pt x="113566" y="30839"/>
                    <a:pt x="110124" y="30839"/>
                  </a:cubicBezTo>
                  <a:cubicBezTo>
                    <a:pt x="98453" y="0"/>
                    <a:pt x="73915" y="2442"/>
                    <a:pt x="58054" y="9465"/>
                  </a:cubicBezTo>
                  <a:cubicBezTo>
                    <a:pt x="42942" y="16793"/>
                    <a:pt x="37855" y="16793"/>
                    <a:pt x="37855" y="16793"/>
                  </a:cubicBezTo>
                  <a:cubicBezTo>
                    <a:pt x="22593" y="15877"/>
                    <a:pt x="0" y="54656"/>
                    <a:pt x="3441" y="120000"/>
                  </a:cubicBezTo>
                  <a:cubicBezTo>
                    <a:pt x="120000" y="120000"/>
                    <a:pt x="120000" y="120000"/>
                    <a:pt x="120000" y="120000"/>
                  </a:cubicBezTo>
                  <a:cubicBezTo>
                    <a:pt x="120000" y="34809"/>
                    <a:pt x="120000" y="34809"/>
                    <a:pt x="120000" y="34809"/>
                  </a:cubicBezTo>
                  <a:cubicBezTo>
                    <a:pt x="120000" y="34809"/>
                    <a:pt x="120000" y="34809"/>
                    <a:pt x="120000" y="34809"/>
                  </a:cubicBezTo>
                  <a:close/>
                </a:path>
              </a:pathLst>
            </a:custGeom>
            <a:solidFill>
              <a:srgbClr val="FEBE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7" name="Shape 237"/>
            <p:cNvSpPr/>
            <p:nvPr/>
          </p:nvSpPr>
          <p:spPr>
            <a:xfrm>
              <a:off x="3586" y="1792"/>
              <a:ext cx="1060" cy="587"/>
            </a:xfrm>
            <a:custGeom>
              <a:avLst/>
              <a:gdLst/>
              <a:ahLst/>
              <a:cxnLst/>
              <a:rect l="0" t="0" r="0" b="0"/>
              <a:pathLst>
                <a:path w="120000" h="120000" extrusionOk="0">
                  <a:moveTo>
                    <a:pt x="97282" y="70361"/>
                  </a:moveTo>
                  <a:cubicBezTo>
                    <a:pt x="84454" y="60240"/>
                    <a:pt x="72694" y="62650"/>
                    <a:pt x="72694" y="62650"/>
                  </a:cubicBezTo>
                  <a:cubicBezTo>
                    <a:pt x="72694" y="62650"/>
                    <a:pt x="75100" y="26987"/>
                    <a:pt x="65478" y="2891"/>
                  </a:cubicBezTo>
                  <a:cubicBezTo>
                    <a:pt x="53986" y="0"/>
                    <a:pt x="47305" y="13012"/>
                    <a:pt x="47305" y="13012"/>
                  </a:cubicBezTo>
                  <a:cubicBezTo>
                    <a:pt x="47305" y="13012"/>
                    <a:pt x="54521" y="53493"/>
                    <a:pt x="50512" y="61686"/>
                  </a:cubicBezTo>
                  <a:cubicBezTo>
                    <a:pt x="40890" y="61686"/>
                    <a:pt x="20044" y="50120"/>
                    <a:pt x="0" y="89638"/>
                  </a:cubicBezTo>
                  <a:cubicBezTo>
                    <a:pt x="0" y="89638"/>
                    <a:pt x="18440" y="77108"/>
                    <a:pt x="26993" y="79518"/>
                  </a:cubicBezTo>
                  <a:cubicBezTo>
                    <a:pt x="16035" y="91084"/>
                    <a:pt x="16035" y="106987"/>
                    <a:pt x="16035" y="106987"/>
                  </a:cubicBezTo>
                  <a:cubicBezTo>
                    <a:pt x="16035" y="106987"/>
                    <a:pt x="36347" y="92048"/>
                    <a:pt x="52115" y="91084"/>
                  </a:cubicBezTo>
                  <a:cubicBezTo>
                    <a:pt x="66013" y="95421"/>
                    <a:pt x="87394" y="120000"/>
                    <a:pt x="87394" y="120000"/>
                  </a:cubicBezTo>
                  <a:cubicBezTo>
                    <a:pt x="87394" y="120000"/>
                    <a:pt x="90868" y="106506"/>
                    <a:pt x="88463" y="85783"/>
                  </a:cubicBezTo>
                  <a:cubicBezTo>
                    <a:pt x="99153" y="89638"/>
                    <a:pt x="120000" y="106506"/>
                    <a:pt x="120000" y="106506"/>
                  </a:cubicBezTo>
                  <a:cubicBezTo>
                    <a:pt x="120000" y="106506"/>
                    <a:pt x="114387" y="83855"/>
                    <a:pt x="97282" y="70361"/>
                  </a:cubicBezTo>
                  <a:close/>
                </a:path>
              </a:pathLst>
            </a:custGeom>
            <a:solidFill>
              <a:srgbClr val="92C44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8" name="Shape 238"/>
            <p:cNvSpPr/>
            <p:nvPr/>
          </p:nvSpPr>
          <p:spPr>
            <a:xfrm>
              <a:off x="2979" y="2237"/>
              <a:ext cx="505" cy="759"/>
            </a:xfrm>
            <a:custGeom>
              <a:avLst/>
              <a:gdLst/>
              <a:ahLst/>
              <a:cxnLst/>
              <a:rect l="0" t="0" r="0" b="0"/>
              <a:pathLst>
                <a:path w="120000" h="120000" extrusionOk="0">
                  <a:moveTo>
                    <a:pt x="25233" y="60000"/>
                  </a:moveTo>
                  <a:cubicBezTo>
                    <a:pt x="54953" y="5217"/>
                    <a:pt x="93084" y="11180"/>
                    <a:pt x="120000" y="6335"/>
                  </a:cubicBezTo>
                  <a:cubicBezTo>
                    <a:pt x="97570" y="0"/>
                    <a:pt x="61682" y="9316"/>
                    <a:pt x="40373" y="27950"/>
                  </a:cubicBezTo>
                  <a:cubicBezTo>
                    <a:pt x="19065" y="46956"/>
                    <a:pt x="0" y="81614"/>
                    <a:pt x="0" y="108447"/>
                  </a:cubicBezTo>
                  <a:cubicBezTo>
                    <a:pt x="0" y="112919"/>
                    <a:pt x="0" y="116645"/>
                    <a:pt x="0" y="120000"/>
                  </a:cubicBezTo>
                  <a:cubicBezTo>
                    <a:pt x="11775" y="120000"/>
                    <a:pt x="11775" y="120000"/>
                    <a:pt x="11775" y="120000"/>
                  </a:cubicBezTo>
                  <a:cubicBezTo>
                    <a:pt x="10654" y="103602"/>
                    <a:pt x="13457" y="82732"/>
                    <a:pt x="25233" y="6000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39" name="Shape 239"/>
            <p:cNvSpPr/>
            <p:nvPr/>
          </p:nvSpPr>
          <p:spPr>
            <a:xfrm>
              <a:off x="4165" y="1806"/>
              <a:ext cx="90" cy="331"/>
            </a:xfrm>
            <a:custGeom>
              <a:avLst/>
              <a:gdLst/>
              <a:ahLst/>
              <a:cxnLst/>
              <a:rect l="0" t="0" r="0" b="0"/>
              <a:pathLst>
                <a:path w="120000" h="120000" extrusionOk="0">
                  <a:moveTo>
                    <a:pt x="0" y="0"/>
                  </a:moveTo>
                  <a:cubicBezTo>
                    <a:pt x="0" y="0"/>
                    <a:pt x="64615" y="36857"/>
                    <a:pt x="73846" y="64285"/>
                  </a:cubicBezTo>
                  <a:cubicBezTo>
                    <a:pt x="80000" y="80571"/>
                    <a:pt x="76923" y="120000"/>
                    <a:pt x="76923" y="120000"/>
                  </a:cubicBezTo>
                  <a:cubicBezTo>
                    <a:pt x="76923" y="120000"/>
                    <a:pt x="120000" y="105428"/>
                    <a:pt x="98461" y="62571"/>
                  </a:cubicBezTo>
                  <a:cubicBezTo>
                    <a:pt x="67692" y="10285"/>
                    <a:pt x="0" y="0"/>
                    <a:pt x="0" y="0"/>
                  </a:cubicBezTo>
                  <a:close/>
                </a:path>
              </a:pathLst>
            </a:custGeom>
            <a:solidFill>
              <a:srgbClr val="7E9D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0" name="Shape 240"/>
            <p:cNvSpPr/>
            <p:nvPr/>
          </p:nvSpPr>
          <p:spPr>
            <a:xfrm>
              <a:off x="3586" y="2068"/>
              <a:ext cx="453" cy="147"/>
            </a:xfrm>
            <a:custGeom>
              <a:avLst/>
              <a:gdLst/>
              <a:ahLst/>
              <a:cxnLst/>
              <a:rect l="0" t="0" r="0" b="0"/>
              <a:pathLst>
                <a:path w="120000" h="120000" extrusionOk="0">
                  <a:moveTo>
                    <a:pt x="74375" y="1904"/>
                  </a:moveTo>
                  <a:cubicBezTo>
                    <a:pt x="55625" y="5714"/>
                    <a:pt x="13750" y="49523"/>
                    <a:pt x="0" y="120000"/>
                  </a:cubicBezTo>
                  <a:cubicBezTo>
                    <a:pt x="30000" y="59047"/>
                    <a:pt x="50625" y="28571"/>
                    <a:pt x="65625" y="20952"/>
                  </a:cubicBezTo>
                  <a:cubicBezTo>
                    <a:pt x="77500" y="15238"/>
                    <a:pt x="77500" y="20952"/>
                    <a:pt x="120000" y="22857"/>
                  </a:cubicBezTo>
                  <a:cubicBezTo>
                    <a:pt x="120000" y="22857"/>
                    <a:pt x="105000" y="0"/>
                    <a:pt x="74375" y="1904"/>
                  </a:cubicBezTo>
                  <a:close/>
                </a:path>
              </a:pathLst>
            </a:custGeom>
            <a:solidFill>
              <a:srgbClr val="7E9D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1" name="Shape 241"/>
            <p:cNvSpPr/>
            <p:nvPr/>
          </p:nvSpPr>
          <p:spPr>
            <a:xfrm>
              <a:off x="3640" y="2406"/>
              <a:ext cx="258" cy="589"/>
            </a:xfrm>
            <a:custGeom>
              <a:avLst/>
              <a:gdLst/>
              <a:ahLst/>
              <a:cxnLst/>
              <a:rect l="0" t="0" r="0" b="0"/>
              <a:pathLst>
                <a:path w="120000" h="120000" extrusionOk="0">
                  <a:moveTo>
                    <a:pt x="50642" y="56160"/>
                  </a:moveTo>
                  <a:cubicBezTo>
                    <a:pt x="61651" y="36000"/>
                    <a:pt x="120000" y="0"/>
                    <a:pt x="120000" y="0"/>
                  </a:cubicBezTo>
                  <a:cubicBezTo>
                    <a:pt x="120000" y="0"/>
                    <a:pt x="47339" y="15360"/>
                    <a:pt x="27522" y="30720"/>
                  </a:cubicBezTo>
                  <a:cubicBezTo>
                    <a:pt x="9908" y="46560"/>
                    <a:pt x="0" y="102720"/>
                    <a:pt x="0" y="105120"/>
                  </a:cubicBezTo>
                  <a:cubicBezTo>
                    <a:pt x="0" y="106560"/>
                    <a:pt x="0" y="112800"/>
                    <a:pt x="1100" y="120000"/>
                  </a:cubicBezTo>
                  <a:cubicBezTo>
                    <a:pt x="44036" y="120000"/>
                    <a:pt x="44036" y="120000"/>
                    <a:pt x="44036" y="120000"/>
                  </a:cubicBezTo>
                  <a:cubicBezTo>
                    <a:pt x="40733" y="101760"/>
                    <a:pt x="40733" y="77280"/>
                    <a:pt x="50642" y="5616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2" name="Shape 242"/>
            <p:cNvSpPr/>
            <p:nvPr/>
          </p:nvSpPr>
          <p:spPr>
            <a:xfrm>
              <a:off x="3604" y="2392"/>
              <a:ext cx="323" cy="605"/>
            </a:xfrm>
            <a:custGeom>
              <a:avLst/>
              <a:gdLst/>
              <a:ahLst/>
              <a:cxnLst/>
              <a:rect l="0" t="0" r="0" b="0"/>
              <a:pathLst>
                <a:path w="120000" h="120000" extrusionOk="0">
                  <a:moveTo>
                    <a:pt x="27153" y="59766"/>
                  </a:moveTo>
                  <a:cubicBezTo>
                    <a:pt x="43795" y="20544"/>
                    <a:pt x="120000" y="0"/>
                    <a:pt x="120000" y="0"/>
                  </a:cubicBezTo>
                  <a:cubicBezTo>
                    <a:pt x="120000" y="0"/>
                    <a:pt x="34160" y="6070"/>
                    <a:pt x="9635" y="61167"/>
                  </a:cubicBezTo>
                  <a:cubicBezTo>
                    <a:pt x="0" y="83112"/>
                    <a:pt x="875" y="103190"/>
                    <a:pt x="4379" y="120000"/>
                  </a:cubicBezTo>
                  <a:cubicBezTo>
                    <a:pt x="20145" y="120000"/>
                    <a:pt x="20145" y="120000"/>
                    <a:pt x="20145" y="120000"/>
                  </a:cubicBezTo>
                  <a:cubicBezTo>
                    <a:pt x="19270" y="99922"/>
                    <a:pt x="20145" y="77042"/>
                    <a:pt x="27153" y="59766"/>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3" name="Shape 243"/>
            <p:cNvSpPr/>
            <p:nvPr/>
          </p:nvSpPr>
          <p:spPr>
            <a:xfrm>
              <a:off x="4540" y="2444"/>
              <a:ext cx="246" cy="554"/>
            </a:xfrm>
            <a:custGeom>
              <a:avLst/>
              <a:gdLst/>
              <a:ahLst/>
              <a:cxnLst/>
              <a:rect l="0" t="0" r="0" b="0"/>
              <a:pathLst>
                <a:path w="120000" h="120000" extrusionOk="0">
                  <a:moveTo>
                    <a:pt x="120000" y="88340"/>
                  </a:moveTo>
                  <a:cubicBezTo>
                    <a:pt x="115428" y="68936"/>
                    <a:pt x="106285" y="42893"/>
                    <a:pt x="94857" y="32680"/>
                  </a:cubicBezTo>
                  <a:cubicBezTo>
                    <a:pt x="75428" y="16340"/>
                    <a:pt x="0" y="0"/>
                    <a:pt x="0" y="0"/>
                  </a:cubicBezTo>
                  <a:cubicBezTo>
                    <a:pt x="0" y="0"/>
                    <a:pt x="60571" y="38297"/>
                    <a:pt x="70857" y="59744"/>
                  </a:cubicBezTo>
                  <a:cubicBezTo>
                    <a:pt x="81142" y="79659"/>
                    <a:pt x="82285" y="102127"/>
                    <a:pt x="78857" y="120000"/>
                  </a:cubicBezTo>
                  <a:cubicBezTo>
                    <a:pt x="120000" y="120000"/>
                    <a:pt x="120000" y="120000"/>
                    <a:pt x="120000" y="120000"/>
                  </a:cubicBezTo>
                  <a:cubicBezTo>
                    <a:pt x="120000" y="88340"/>
                    <a:pt x="120000" y="88340"/>
                    <a:pt x="120000" y="88340"/>
                  </a:cubicBezTo>
                  <a:cubicBezTo>
                    <a:pt x="120000" y="88340"/>
                    <a:pt x="120000" y="88340"/>
                    <a:pt x="120000" y="8834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4" name="Shape 244"/>
            <p:cNvSpPr/>
            <p:nvPr/>
          </p:nvSpPr>
          <p:spPr>
            <a:xfrm>
              <a:off x="4506" y="2427"/>
              <a:ext cx="281" cy="570"/>
            </a:xfrm>
            <a:custGeom>
              <a:avLst/>
              <a:gdLst/>
              <a:ahLst/>
              <a:cxnLst/>
              <a:rect l="0" t="0" r="0" b="0"/>
              <a:pathLst>
                <a:path w="120000" h="120000" extrusionOk="0">
                  <a:moveTo>
                    <a:pt x="120000" y="52066"/>
                  </a:moveTo>
                  <a:cubicBezTo>
                    <a:pt x="85714" y="5950"/>
                    <a:pt x="0" y="0"/>
                    <a:pt x="0" y="0"/>
                  </a:cubicBezTo>
                  <a:cubicBezTo>
                    <a:pt x="0" y="0"/>
                    <a:pt x="88739" y="22314"/>
                    <a:pt x="107899" y="63966"/>
                  </a:cubicBezTo>
                  <a:cubicBezTo>
                    <a:pt x="115966" y="79834"/>
                    <a:pt x="116974" y="100661"/>
                    <a:pt x="115966" y="120000"/>
                  </a:cubicBezTo>
                  <a:cubicBezTo>
                    <a:pt x="120000" y="120000"/>
                    <a:pt x="120000" y="120000"/>
                    <a:pt x="120000" y="120000"/>
                  </a:cubicBezTo>
                  <a:cubicBezTo>
                    <a:pt x="120000" y="52066"/>
                    <a:pt x="120000" y="52066"/>
                    <a:pt x="120000" y="52066"/>
                  </a:cubicBezTo>
                  <a:cubicBezTo>
                    <a:pt x="120000" y="52066"/>
                    <a:pt x="120000" y="52066"/>
                    <a:pt x="120000" y="52066"/>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5" name="Shape 245"/>
            <p:cNvSpPr/>
            <p:nvPr/>
          </p:nvSpPr>
          <p:spPr>
            <a:xfrm>
              <a:off x="3999" y="1846"/>
              <a:ext cx="50" cy="249"/>
            </a:xfrm>
            <a:custGeom>
              <a:avLst/>
              <a:gdLst/>
              <a:ahLst/>
              <a:cxnLst/>
              <a:rect l="0" t="0" r="0" b="0"/>
              <a:pathLst>
                <a:path w="120000" h="120000" extrusionOk="0">
                  <a:moveTo>
                    <a:pt x="0" y="9056"/>
                  </a:moveTo>
                  <a:cubicBezTo>
                    <a:pt x="0" y="9056"/>
                    <a:pt x="57142" y="45283"/>
                    <a:pt x="62857" y="62264"/>
                  </a:cubicBezTo>
                  <a:cubicBezTo>
                    <a:pt x="74285" y="79245"/>
                    <a:pt x="57142" y="117735"/>
                    <a:pt x="57142" y="117735"/>
                  </a:cubicBezTo>
                  <a:cubicBezTo>
                    <a:pt x="102857" y="120000"/>
                    <a:pt x="102857" y="120000"/>
                    <a:pt x="102857" y="120000"/>
                  </a:cubicBezTo>
                  <a:cubicBezTo>
                    <a:pt x="102857" y="120000"/>
                    <a:pt x="120000" y="79245"/>
                    <a:pt x="120000" y="60000"/>
                  </a:cubicBezTo>
                  <a:cubicBezTo>
                    <a:pt x="120000" y="41886"/>
                    <a:pt x="34285" y="0"/>
                    <a:pt x="34285" y="0"/>
                  </a:cubicBezTo>
                  <a:cubicBezTo>
                    <a:pt x="0" y="9056"/>
                    <a:pt x="0" y="9056"/>
                    <a:pt x="0" y="9056"/>
                  </a:cubicBezTo>
                  <a:cubicBezTo>
                    <a:pt x="0" y="9056"/>
                    <a:pt x="0" y="9056"/>
                    <a:pt x="0" y="9056"/>
                  </a:cubicBezTo>
                  <a:close/>
                </a:path>
              </a:pathLst>
            </a:custGeom>
            <a:solidFill>
              <a:srgbClr val="7E9D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246" name="Shape 246"/>
          <p:cNvGrpSpPr/>
          <p:nvPr/>
        </p:nvGrpSpPr>
        <p:grpSpPr>
          <a:xfrm rot="-8772501" flipH="1">
            <a:off x="11360417" y="2338534"/>
            <a:ext cx="483752" cy="536661"/>
            <a:chOff x="2052" y="993"/>
            <a:chExt cx="767" cy="850"/>
          </a:xfrm>
        </p:grpSpPr>
        <p:sp>
          <p:nvSpPr>
            <p:cNvPr id="247" name="Shape 247"/>
            <p:cNvSpPr/>
            <p:nvPr/>
          </p:nvSpPr>
          <p:spPr>
            <a:xfrm>
              <a:off x="2429" y="1614"/>
              <a:ext cx="149" cy="229"/>
            </a:xfrm>
            <a:custGeom>
              <a:avLst/>
              <a:gdLst/>
              <a:ahLst/>
              <a:cxnLst/>
              <a:rect l="0" t="0" r="0" b="0"/>
              <a:pathLst>
                <a:path w="120000" h="120000" extrusionOk="0">
                  <a:moveTo>
                    <a:pt x="61875" y="4897"/>
                  </a:moveTo>
                  <a:cubicBezTo>
                    <a:pt x="61875" y="4897"/>
                    <a:pt x="120000" y="68571"/>
                    <a:pt x="22500" y="118775"/>
                  </a:cubicBezTo>
                  <a:cubicBezTo>
                    <a:pt x="16875" y="119999"/>
                    <a:pt x="0" y="112653"/>
                    <a:pt x="0" y="112653"/>
                  </a:cubicBezTo>
                  <a:cubicBezTo>
                    <a:pt x="0" y="112653"/>
                    <a:pt x="52500" y="93061"/>
                    <a:pt x="65625" y="62448"/>
                  </a:cubicBezTo>
                  <a:cubicBezTo>
                    <a:pt x="78750" y="34285"/>
                    <a:pt x="45000" y="0"/>
                    <a:pt x="45000" y="0"/>
                  </a:cubicBezTo>
                  <a:cubicBezTo>
                    <a:pt x="61875" y="4897"/>
                    <a:pt x="61875" y="4897"/>
                    <a:pt x="61875" y="4897"/>
                  </a:cubicBezTo>
                  <a:cubicBezTo>
                    <a:pt x="61875" y="4897"/>
                    <a:pt x="61875" y="4897"/>
                    <a:pt x="61875" y="4897"/>
                  </a:cubicBezTo>
                  <a:close/>
                </a:path>
              </a:pathLst>
            </a:custGeom>
            <a:solidFill>
              <a:srgbClr val="92552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8" name="Shape 248"/>
            <p:cNvSpPr/>
            <p:nvPr/>
          </p:nvSpPr>
          <p:spPr>
            <a:xfrm>
              <a:off x="2052" y="993"/>
              <a:ext cx="767" cy="729"/>
            </a:xfrm>
            <a:custGeom>
              <a:avLst/>
              <a:gdLst/>
              <a:ahLst/>
              <a:cxnLst/>
              <a:rect l="0" t="0" r="0" b="0"/>
              <a:pathLst>
                <a:path w="120000" h="120000" extrusionOk="0">
                  <a:moveTo>
                    <a:pt x="59815" y="116893"/>
                  </a:moveTo>
                  <a:cubicBezTo>
                    <a:pt x="59815" y="116893"/>
                    <a:pt x="95261" y="106796"/>
                    <a:pt x="107446" y="86601"/>
                  </a:cubicBezTo>
                  <a:cubicBezTo>
                    <a:pt x="120000" y="66407"/>
                    <a:pt x="112246" y="59029"/>
                    <a:pt x="112246" y="59029"/>
                  </a:cubicBezTo>
                  <a:cubicBezTo>
                    <a:pt x="91938" y="80388"/>
                    <a:pt x="91938" y="80388"/>
                    <a:pt x="91938" y="80388"/>
                  </a:cubicBezTo>
                  <a:cubicBezTo>
                    <a:pt x="91938" y="80388"/>
                    <a:pt x="109661" y="42718"/>
                    <a:pt x="98953" y="22524"/>
                  </a:cubicBezTo>
                  <a:cubicBezTo>
                    <a:pt x="93046" y="11650"/>
                    <a:pt x="89723" y="10485"/>
                    <a:pt x="89723" y="10485"/>
                  </a:cubicBezTo>
                  <a:cubicBezTo>
                    <a:pt x="89723" y="10485"/>
                    <a:pt x="79753" y="36116"/>
                    <a:pt x="72738" y="46601"/>
                  </a:cubicBezTo>
                  <a:cubicBezTo>
                    <a:pt x="70892" y="41165"/>
                    <a:pt x="54646" y="19805"/>
                    <a:pt x="39876" y="11650"/>
                  </a:cubicBezTo>
                  <a:cubicBezTo>
                    <a:pt x="24369" y="3106"/>
                    <a:pt x="15507" y="0"/>
                    <a:pt x="15507" y="0"/>
                  </a:cubicBezTo>
                  <a:cubicBezTo>
                    <a:pt x="42830" y="67184"/>
                    <a:pt x="42830" y="67184"/>
                    <a:pt x="42830" y="67184"/>
                  </a:cubicBezTo>
                  <a:cubicBezTo>
                    <a:pt x="0" y="62912"/>
                    <a:pt x="0" y="62912"/>
                    <a:pt x="0" y="62912"/>
                  </a:cubicBezTo>
                  <a:cubicBezTo>
                    <a:pt x="0" y="62912"/>
                    <a:pt x="1846" y="92038"/>
                    <a:pt x="32123" y="99805"/>
                  </a:cubicBezTo>
                  <a:cubicBezTo>
                    <a:pt x="26215" y="101747"/>
                    <a:pt x="16984" y="101359"/>
                    <a:pt x="16984" y="101359"/>
                  </a:cubicBezTo>
                  <a:cubicBezTo>
                    <a:pt x="16984" y="101359"/>
                    <a:pt x="23630" y="112621"/>
                    <a:pt x="34707" y="116504"/>
                  </a:cubicBezTo>
                  <a:cubicBezTo>
                    <a:pt x="45046" y="120000"/>
                    <a:pt x="57969" y="117669"/>
                    <a:pt x="57969" y="117669"/>
                  </a:cubicBezTo>
                  <a:cubicBezTo>
                    <a:pt x="59815" y="116893"/>
                    <a:pt x="59815" y="116893"/>
                    <a:pt x="59815" y="116893"/>
                  </a:cubicBezTo>
                  <a:cubicBezTo>
                    <a:pt x="59815" y="116893"/>
                    <a:pt x="59815" y="116893"/>
                    <a:pt x="59815" y="116893"/>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9" name="Shape 249"/>
            <p:cNvSpPr/>
            <p:nvPr/>
          </p:nvSpPr>
          <p:spPr>
            <a:xfrm>
              <a:off x="2088" y="1052"/>
              <a:ext cx="650" cy="676"/>
            </a:xfrm>
            <a:custGeom>
              <a:avLst/>
              <a:gdLst/>
              <a:ahLst/>
              <a:cxnLst/>
              <a:rect l="0" t="0" r="0" b="0"/>
              <a:pathLst>
                <a:path w="120000" h="120000" extrusionOk="0">
                  <a:moveTo>
                    <a:pt x="75054" y="106202"/>
                  </a:moveTo>
                  <a:cubicBezTo>
                    <a:pt x="75054" y="106202"/>
                    <a:pt x="33600" y="120000"/>
                    <a:pt x="24000" y="104111"/>
                  </a:cubicBezTo>
                  <a:cubicBezTo>
                    <a:pt x="36654" y="106202"/>
                    <a:pt x="47127" y="97003"/>
                    <a:pt x="47127" y="97003"/>
                  </a:cubicBezTo>
                  <a:cubicBezTo>
                    <a:pt x="47127" y="97003"/>
                    <a:pt x="7418" y="85296"/>
                    <a:pt x="0" y="65226"/>
                  </a:cubicBezTo>
                  <a:cubicBezTo>
                    <a:pt x="17018" y="68153"/>
                    <a:pt x="51054" y="68571"/>
                    <a:pt x="51054" y="68571"/>
                  </a:cubicBezTo>
                  <a:cubicBezTo>
                    <a:pt x="51054" y="68571"/>
                    <a:pt x="35345" y="24250"/>
                    <a:pt x="21381" y="0"/>
                  </a:cubicBezTo>
                  <a:cubicBezTo>
                    <a:pt x="43200" y="7108"/>
                    <a:pt x="68072" y="33867"/>
                    <a:pt x="77672" y="52264"/>
                  </a:cubicBezTo>
                  <a:cubicBezTo>
                    <a:pt x="87272" y="46411"/>
                    <a:pt x="99054" y="21742"/>
                    <a:pt x="101236" y="10452"/>
                  </a:cubicBezTo>
                  <a:cubicBezTo>
                    <a:pt x="119127" y="38885"/>
                    <a:pt x="97745" y="79024"/>
                    <a:pt x="95127" y="82369"/>
                  </a:cubicBezTo>
                  <a:cubicBezTo>
                    <a:pt x="105600" y="81533"/>
                    <a:pt x="113018" y="74425"/>
                    <a:pt x="120000" y="66898"/>
                  </a:cubicBezTo>
                  <a:cubicBezTo>
                    <a:pt x="119127" y="83623"/>
                    <a:pt x="95563" y="99094"/>
                    <a:pt x="76800" y="106202"/>
                  </a:cubicBezTo>
                  <a:cubicBezTo>
                    <a:pt x="75054" y="106202"/>
                    <a:pt x="75054" y="106202"/>
                    <a:pt x="75054" y="106202"/>
                  </a:cubicBezTo>
                  <a:cubicBezTo>
                    <a:pt x="75054" y="106202"/>
                    <a:pt x="75054" y="106202"/>
                    <a:pt x="75054" y="106202"/>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50" name="Shape 250"/>
            <p:cNvSpPr/>
            <p:nvPr/>
          </p:nvSpPr>
          <p:spPr>
            <a:xfrm>
              <a:off x="2320" y="1197"/>
              <a:ext cx="212" cy="428"/>
            </a:xfrm>
            <a:custGeom>
              <a:avLst/>
              <a:gdLst/>
              <a:ahLst/>
              <a:cxnLst/>
              <a:rect l="0" t="0" r="0" b="0"/>
              <a:pathLst>
                <a:path w="120000" h="120000" extrusionOk="0">
                  <a:moveTo>
                    <a:pt x="100000" y="120000"/>
                  </a:moveTo>
                  <a:cubicBezTo>
                    <a:pt x="100000" y="120000"/>
                    <a:pt x="105333" y="73186"/>
                    <a:pt x="0" y="0"/>
                  </a:cubicBezTo>
                  <a:cubicBezTo>
                    <a:pt x="21333" y="7912"/>
                    <a:pt x="120000" y="79780"/>
                    <a:pt x="100000"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51" name="Shape 251"/>
            <p:cNvSpPr/>
            <p:nvPr/>
          </p:nvSpPr>
          <p:spPr>
            <a:xfrm>
              <a:off x="2506" y="1235"/>
              <a:ext cx="126" cy="281"/>
            </a:xfrm>
            <a:custGeom>
              <a:avLst/>
              <a:gdLst/>
              <a:ahLst/>
              <a:cxnLst/>
              <a:rect l="0" t="0" r="0" b="0"/>
              <a:pathLst>
                <a:path w="120000" h="120000" extrusionOk="0">
                  <a:moveTo>
                    <a:pt x="0" y="120000"/>
                  </a:moveTo>
                  <a:cubicBezTo>
                    <a:pt x="0" y="120000"/>
                    <a:pt x="80000" y="88739"/>
                    <a:pt x="115555" y="0"/>
                  </a:cubicBezTo>
                  <a:cubicBezTo>
                    <a:pt x="120000" y="14117"/>
                    <a:pt x="80000" y="99831"/>
                    <a:pt x="0"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52" name="Shape 252"/>
            <p:cNvSpPr/>
            <p:nvPr/>
          </p:nvSpPr>
          <p:spPr>
            <a:xfrm>
              <a:off x="2537" y="1500"/>
              <a:ext cx="163" cy="101"/>
            </a:xfrm>
            <a:custGeom>
              <a:avLst/>
              <a:gdLst/>
              <a:ahLst/>
              <a:cxnLst/>
              <a:rect l="0" t="0" r="0" b="0"/>
              <a:pathLst>
                <a:path w="120000" h="120000" extrusionOk="0">
                  <a:moveTo>
                    <a:pt x="0" y="111627"/>
                  </a:moveTo>
                  <a:cubicBezTo>
                    <a:pt x="0" y="111627"/>
                    <a:pt x="50434" y="106046"/>
                    <a:pt x="120000" y="0"/>
                  </a:cubicBezTo>
                  <a:cubicBezTo>
                    <a:pt x="113043" y="19534"/>
                    <a:pt x="43478" y="120000"/>
                    <a:pt x="0" y="111627"/>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53" name="Shape 253"/>
            <p:cNvSpPr/>
            <p:nvPr/>
          </p:nvSpPr>
          <p:spPr>
            <a:xfrm>
              <a:off x="2303" y="1604"/>
              <a:ext cx="177" cy="57"/>
            </a:xfrm>
            <a:custGeom>
              <a:avLst/>
              <a:gdLst/>
              <a:ahLst/>
              <a:cxnLst/>
              <a:rect l="0" t="0" r="0" b="0"/>
              <a:pathLst>
                <a:path w="120000" h="120000" extrusionOk="0">
                  <a:moveTo>
                    <a:pt x="120000" y="0"/>
                  </a:moveTo>
                  <a:cubicBezTo>
                    <a:pt x="120000" y="0"/>
                    <a:pt x="86400" y="96000"/>
                    <a:pt x="0" y="110400"/>
                  </a:cubicBezTo>
                  <a:cubicBezTo>
                    <a:pt x="11200" y="120000"/>
                    <a:pt x="96000" y="100800"/>
                    <a:pt x="120000" y="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54" name="Shape 254"/>
            <p:cNvSpPr/>
            <p:nvPr/>
          </p:nvSpPr>
          <p:spPr>
            <a:xfrm>
              <a:off x="2161" y="1472"/>
              <a:ext cx="298" cy="111"/>
            </a:xfrm>
            <a:custGeom>
              <a:avLst/>
              <a:gdLst/>
              <a:ahLst/>
              <a:cxnLst/>
              <a:rect l="0" t="0" r="0" b="0"/>
              <a:pathLst>
                <a:path w="120000" h="120000" extrusionOk="0">
                  <a:moveTo>
                    <a:pt x="120000" y="76595"/>
                  </a:moveTo>
                  <a:cubicBezTo>
                    <a:pt x="120000" y="76595"/>
                    <a:pt x="75590" y="99574"/>
                    <a:pt x="0" y="0"/>
                  </a:cubicBezTo>
                  <a:cubicBezTo>
                    <a:pt x="8503" y="25531"/>
                    <a:pt x="83149" y="120000"/>
                    <a:pt x="120000" y="76595"/>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255" name="Shape 255"/>
          <p:cNvSpPr txBox="1">
            <a:spLocks noGrp="1"/>
          </p:cNvSpPr>
          <p:nvPr>
            <p:ph type="ctrTitle"/>
          </p:nvPr>
        </p:nvSpPr>
        <p:spPr>
          <a:xfrm>
            <a:off x="2681288" y="165018"/>
            <a:ext cx="9360418" cy="2263257"/>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Arial"/>
              <a:buNone/>
              <a:defRPr sz="66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6" name="Shape 256"/>
          <p:cNvSpPr txBox="1">
            <a:spLocks noGrp="1"/>
          </p:cNvSpPr>
          <p:nvPr>
            <p:ph type="subTitle" idx="1"/>
          </p:nvPr>
        </p:nvSpPr>
        <p:spPr>
          <a:xfrm>
            <a:off x="3903328" y="2476916"/>
            <a:ext cx="6916336" cy="1771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3F3F3F"/>
              </a:buClr>
              <a:buFont typeface="Arial"/>
              <a:buNone/>
              <a:defRPr sz="4800" b="0" i="0" u="none" strike="noStrike" cap="none">
                <a:solidFill>
                  <a:srgbClr val="3F3F3F"/>
                </a:solidFill>
                <a:latin typeface="Cambria"/>
                <a:ea typeface="Cambria"/>
                <a:cs typeface="Cambria"/>
                <a:sym typeface="Cambria"/>
              </a:defRPr>
            </a:lvl1pPr>
            <a:lvl2pPr marL="457200" marR="0" lvl="1" indent="0" algn="ctr" rtl="0">
              <a:lnSpc>
                <a:spcPct val="100000"/>
              </a:lnSpc>
              <a:spcBef>
                <a:spcPts val="1000"/>
              </a:spcBef>
              <a:spcAft>
                <a:spcPts val="0"/>
              </a:spcAft>
              <a:buClr>
                <a:srgbClr val="3F3F3F"/>
              </a:buClr>
              <a:buFont typeface="Arial"/>
              <a:buNone/>
              <a:defRPr sz="2800" b="0" i="0" u="none" strike="noStrike" cap="none">
                <a:solidFill>
                  <a:schemeClr val="dk1"/>
                </a:solidFill>
                <a:latin typeface="Cambria"/>
                <a:ea typeface="Cambria"/>
                <a:cs typeface="Cambria"/>
                <a:sym typeface="Cambria"/>
              </a:defRPr>
            </a:lvl2pPr>
            <a:lvl3pPr marL="914400" marR="0" lvl="2" indent="0" algn="ctr" rtl="0">
              <a:lnSpc>
                <a:spcPct val="100000"/>
              </a:lnSpc>
              <a:spcBef>
                <a:spcPts val="800"/>
              </a:spcBef>
              <a:spcAft>
                <a:spcPts val="0"/>
              </a:spcAft>
              <a:buClr>
                <a:srgbClr val="3F3F3F"/>
              </a:buClr>
              <a:buFont typeface="Arial"/>
              <a:buNone/>
              <a:defRPr sz="2400" b="0" i="0" u="none" strike="noStrike" cap="none">
                <a:solidFill>
                  <a:schemeClr val="dk1"/>
                </a:solidFill>
                <a:latin typeface="Cambria"/>
                <a:ea typeface="Cambria"/>
                <a:cs typeface="Cambria"/>
                <a:sym typeface="Cambria"/>
              </a:defRPr>
            </a:lvl3pPr>
            <a:lvl4pPr marL="1371600" marR="0" lvl="3" indent="0" algn="ctr" rtl="0">
              <a:lnSpc>
                <a:spcPct val="100000"/>
              </a:lnSpc>
              <a:spcBef>
                <a:spcPts val="800"/>
              </a:spcBef>
              <a:spcAft>
                <a:spcPts val="0"/>
              </a:spcAft>
              <a:buClr>
                <a:srgbClr val="3F3F3F"/>
              </a:buClr>
              <a:buFont typeface="Arial"/>
              <a:buNone/>
              <a:defRPr sz="2000" b="0" i="0" u="none" strike="noStrike" cap="none">
                <a:solidFill>
                  <a:schemeClr val="dk1"/>
                </a:solidFill>
                <a:latin typeface="Cambria"/>
                <a:ea typeface="Cambria"/>
                <a:cs typeface="Cambria"/>
                <a:sym typeface="Cambria"/>
              </a:defRPr>
            </a:lvl4pPr>
            <a:lvl5pPr marL="1828800" marR="0" lvl="4" indent="0" algn="ctr" rtl="0">
              <a:lnSpc>
                <a:spcPct val="100000"/>
              </a:lnSpc>
              <a:spcBef>
                <a:spcPts val="800"/>
              </a:spcBef>
              <a:spcAft>
                <a:spcPts val="0"/>
              </a:spcAft>
              <a:buClr>
                <a:srgbClr val="3F3F3F"/>
              </a:buClr>
              <a:buFont typeface="Arial"/>
              <a:buNone/>
              <a:defRPr sz="2000" b="0" i="0" u="none" strike="noStrike" cap="none">
                <a:solidFill>
                  <a:schemeClr val="dk1"/>
                </a:solidFill>
                <a:latin typeface="Cambria"/>
                <a:ea typeface="Cambria"/>
                <a:cs typeface="Cambria"/>
                <a:sym typeface="Cambria"/>
              </a:defRPr>
            </a:lvl5pPr>
            <a:lvl6pPr marL="2286000" marR="0" lvl="5" indent="0" algn="ctr"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6pPr>
            <a:lvl7pPr marL="2743200" marR="0" lvl="6" indent="0" algn="ctr"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7pPr>
            <a:lvl8pPr marL="3200400" marR="0" lvl="7" indent="0" algn="ctr"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8pPr>
            <a:lvl9pPr marL="3657600" marR="0" lvl="8" indent="0" algn="ctr"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1524000" y="78909"/>
            <a:ext cx="9133729" cy="12334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3" name="Shape 753"/>
          <p:cNvSpPr txBox="1">
            <a:spLocks noGrp="1"/>
          </p:cNvSpPr>
          <p:nvPr>
            <p:ph type="body" idx="1"/>
          </p:nvPr>
        </p:nvSpPr>
        <p:spPr>
          <a:xfrm rot="5400000">
            <a:off x="4019549" y="-1005076"/>
            <a:ext cx="4152901" cy="9134855"/>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101600"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6pPr>
            <a:lvl7pPr marL="2194560" marR="0" lvl="6" indent="-10413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7pPr>
            <a:lvl8pPr marL="2514600" marR="0" lvl="7" indent="-9397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8pPr>
            <a:lvl9pPr marL="2834640" marR="0" lvl="8" indent="-9651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754" name="Shape 754"/>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55" name="Shape 755"/>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56" name="Shape 756"/>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rot="5400000">
            <a:off x="7249582" y="2067981"/>
            <a:ext cx="5579531" cy="26288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9" name="Shape 759"/>
          <p:cNvSpPr txBox="1">
            <a:spLocks noGrp="1"/>
          </p:cNvSpPr>
          <p:nvPr>
            <p:ph type="body" idx="1"/>
          </p:nvPr>
        </p:nvSpPr>
        <p:spPr>
          <a:xfrm rot="5400000">
            <a:off x="1915582" y="-484717"/>
            <a:ext cx="5579531" cy="7734299"/>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101600"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6pPr>
            <a:lvl7pPr marL="2194560" marR="0" lvl="6" indent="-10413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7pPr>
            <a:lvl8pPr marL="2514600" marR="0" lvl="7" indent="-9397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8pPr>
            <a:lvl9pPr marL="2834640" marR="0" lvl="8" indent="-9651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760" name="Shape 760"/>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61" name="Shape 761"/>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62" name="Shape 762"/>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3" name="Google Shape;23;p4"/>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 name="Google Shape;24;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017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524000" y="78909"/>
            <a:ext cx="9133729" cy="12334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9" name="Shape 259"/>
          <p:cNvSpPr txBox="1">
            <a:spLocks noGrp="1"/>
          </p:cNvSpPr>
          <p:nvPr>
            <p:ph type="body" idx="1"/>
          </p:nvPr>
        </p:nvSpPr>
        <p:spPr>
          <a:xfrm>
            <a:off x="1528570" y="1485900"/>
            <a:ext cx="4480560" cy="4123942"/>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5588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6pPr>
            <a:lvl7pPr marL="2194560" marR="0" lvl="6" indent="-5842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7pPr>
            <a:lvl8pPr marL="2514600" marR="0" lvl="7" indent="-4826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8pPr>
            <a:lvl9pPr marL="2834640" marR="0" lvl="8" indent="-5080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260" name="Shape 260"/>
          <p:cNvSpPr txBox="1">
            <a:spLocks noGrp="1"/>
          </p:cNvSpPr>
          <p:nvPr>
            <p:ph type="body" idx="2"/>
          </p:nvPr>
        </p:nvSpPr>
        <p:spPr>
          <a:xfrm>
            <a:off x="6177169" y="1485900"/>
            <a:ext cx="4480560" cy="4123942"/>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5588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6pPr>
            <a:lvl7pPr marL="2194560" marR="0" lvl="6" indent="-5842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7pPr>
            <a:lvl8pPr marL="2514600" marR="0" lvl="7" indent="-4826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8pPr>
            <a:lvl9pPr marL="2834640" marR="0" lvl="8" indent="-50800" algn="l" rtl="0">
              <a:lnSpc>
                <a:spcPct val="90000"/>
              </a:lnSpc>
              <a:spcBef>
                <a:spcPts val="800"/>
              </a:spcBef>
              <a:spcAft>
                <a:spcPts val="0"/>
              </a:spcAft>
              <a:buClr>
                <a:schemeClr val="dk1"/>
              </a:buClr>
              <a:buSzPct val="79999"/>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261" name="Shape 261"/>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62" name="Shape 262"/>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63" name="Shape 263"/>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arison">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1528570" y="1376016"/>
            <a:ext cx="4480560" cy="76809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sz="2000" b="1" i="0" u="none" strike="noStrike" cap="none">
                <a:solidFill>
                  <a:schemeClr val="dk1"/>
                </a:solidFill>
                <a:latin typeface="Cambria"/>
                <a:ea typeface="Cambria"/>
                <a:cs typeface="Cambria"/>
                <a:sym typeface="Cambria"/>
              </a:defRPr>
            </a:lvl1pPr>
            <a:lvl2pPr marL="457200" marR="0" lvl="1" indent="0" algn="l" rtl="0">
              <a:lnSpc>
                <a:spcPct val="100000"/>
              </a:lnSpc>
              <a:spcBef>
                <a:spcPts val="1000"/>
              </a:spcBef>
              <a:spcAft>
                <a:spcPts val="0"/>
              </a:spcAft>
              <a:buClr>
                <a:srgbClr val="3F3F3F"/>
              </a:buClr>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100000"/>
              </a:lnSpc>
              <a:spcBef>
                <a:spcPts val="800"/>
              </a:spcBef>
              <a:spcAft>
                <a:spcPts val="0"/>
              </a:spcAft>
              <a:buClr>
                <a:srgbClr val="3F3F3F"/>
              </a:buClr>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100000"/>
              </a:lnSpc>
              <a:spcBef>
                <a:spcPts val="800"/>
              </a:spcBef>
              <a:spcAft>
                <a:spcPts val="0"/>
              </a:spcAft>
              <a:buClr>
                <a:srgbClr val="3F3F3F"/>
              </a:buClr>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100000"/>
              </a:lnSpc>
              <a:spcBef>
                <a:spcPts val="800"/>
              </a:spcBef>
              <a:spcAft>
                <a:spcPts val="0"/>
              </a:spcAft>
              <a:buClr>
                <a:srgbClr val="3F3F3F"/>
              </a:buClr>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266" name="Shape 266"/>
          <p:cNvSpPr txBox="1">
            <a:spLocks noGrp="1"/>
          </p:cNvSpPr>
          <p:nvPr>
            <p:ph type="body" idx="2"/>
          </p:nvPr>
        </p:nvSpPr>
        <p:spPr>
          <a:xfrm>
            <a:off x="1528570" y="2144114"/>
            <a:ext cx="4480560" cy="3494685"/>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7874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6pPr>
            <a:lvl7pPr marL="2194560" marR="0" lvl="6" indent="-8128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7pPr>
            <a:lvl8pPr marL="2514600" marR="0" lvl="7" indent="-7112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8pPr>
            <a:lvl9pPr marL="2834640" marR="0" lvl="8" indent="-7366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267" name="Shape 267"/>
          <p:cNvSpPr txBox="1">
            <a:spLocks noGrp="1"/>
          </p:cNvSpPr>
          <p:nvPr>
            <p:ph type="body" idx="3"/>
          </p:nvPr>
        </p:nvSpPr>
        <p:spPr>
          <a:xfrm>
            <a:off x="6177169" y="1376016"/>
            <a:ext cx="4480560" cy="76809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F"/>
              </a:buClr>
              <a:buFont typeface="Arial"/>
              <a:buNone/>
              <a:defRPr sz="2000" b="1" i="0" u="none" strike="noStrike" cap="none">
                <a:solidFill>
                  <a:schemeClr val="dk1"/>
                </a:solidFill>
                <a:latin typeface="Cambria"/>
                <a:ea typeface="Cambria"/>
                <a:cs typeface="Cambria"/>
                <a:sym typeface="Cambria"/>
              </a:defRPr>
            </a:lvl1pPr>
            <a:lvl2pPr marL="457200" marR="0" lvl="1" indent="0" algn="l" rtl="0">
              <a:lnSpc>
                <a:spcPct val="100000"/>
              </a:lnSpc>
              <a:spcBef>
                <a:spcPts val="1000"/>
              </a:spcBef>
              <a:spcAft>
                <a:spcPts val="0"/>
              </a:spcAft>
              <a:buClr>
                <a:srgbClr val="3F3F3F"/>
              </a:buClr>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100000"/>
              </a:lnSpc>
              <a:spcBef>
                <a:spcPts val="800"/>
              </a:spcBef>
              <a:spcAft>
                <a:spcPts val="0"/>
              </a:spcAft>
              <a:buClr>
                <a:srgbClr val="3F3F3F"/>
              </a:buClr>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100000"/>
              </a:lnSpc>
              <a:spcBef>
                <a:spcPts val="800"/>
              </a:spcBef>
              <a:spcAft>
                <a:spcPts val="0"/>
              </a:spcAft>
              <a:buClr>
                <a:srgbClr val="3F3F3F"/>
              </a:buClr>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100000"/>
              </a:lnSpc>
              <a:spcBef>
                <a:spcPts val="800"/>
              </a:spcBef>
              <a:spcAft>
                <a:spcPts val="0"/>
              </a:spcAft>
              <a:buClr>
                <a:srgbClr val="3F3F3F"/>
              </a:buClr>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8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268" name="Shape 268"/>
          <p:cNvSpPr txBox="1">
            <a:spLocks noGrp="1"/>
          </p:cNvSpPr>
          <p:nvPr>
            <p:ph type="body" idx="4"/>
          </p:nvPr>
        </p:nvSpPr>
        <p:spPr>
          <a:xfrm>
            <a:off x="6177169" y="2144114"/>
            <a:ext cx="4480560" cy="3494685"/>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7874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6pPr>
            <a:lvl7pPr marL="2194560" marR="0" lvl="6" indent="-8128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7pPr>
            <a:lvl8pPr marL="2514600" marR="0" lvl="7" indent="-7112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8pPr>
            <a:lvl9pPr marL="2834640" marR="0" lvl="8" indent="-73660" algn="l" rtl="0">
              <a:lnSpc>
                <a:spcPct val="90000"/>
              </a:lnSpc>
              <a:spcBef>
                <a:spcPts val="800"/>
              </a:spcBef>
              <a:spcAft>
                <a:spcPts val="0"/>
              </a:spcAft>
              <a:buClr>
                <a:schemeClr val="dk1"/>
              </a:buClr>
              <a:buSzPct val="8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269" name="Shape 269"/>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70" name="Shape 270"/>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71" name="Shape 271"/>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
        <p:nvSpPr>
          <p:cNvPr id="272" name="Shape 272"/>
          <p:cNvSpPr txBox="1">
            <a:spLocks noGrp="1"/>
          </p:cNvSpPr>
          <p:nvPr>
            <p:ph type="title"/>
          </p:nvPr>
        </p:nvSpPr>
        <p:spPr>
          <a:xfrm>
            <a:off x="1524000" y="78909"/>
            <a:ext cx="9133729" cy="12334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524000" y="78909"/>
            <a:ext cx="9133729" cy="12334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5" name="Shape 275"/>
          <p:cNvSpPr txBox="1">
            <a:spLocks noGrp="1"/>
          </p:cNvSpPr>
          <p:nvPr>
            <p:ph type="body" idx="1"/>
          </p:nvPr>
        </p:nvSpPr>
        <p:spPr>
          <a:xfrm>
            <a:off x="1528570" y="1485900"/>
            <a:ext cx="9134855" cy="4152901"/>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101600"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6pPr>
            <a:lvl7pPr marL="2194560" marR="0" lvl="6" indent="-10413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7pPr>
            <a:lvl8pPr marL="2514600" marR="0" lvl="7" indent="-9397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8pPr>
            <a:lvl9pPr marL="2834640" marR="0" lvl="8" indent="-9651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76" name="Shape 276"/>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77" name="Shape 277"/>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78" name="Shape 278"/>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097279" y="1188720"/>
            <a:ext cx="3108958" cy="22860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81" name="Shape 281"/>
          <p:cNvSpPr txBox="1">
            <a:spLocks noGrp="1"/>
          </p:cNvSpPr>
          <p:nvPr>
            <p:ph type="body" idx="1"/>
          </p:nvPr>
        </p:nvSpPr>
        <p:spPr>
          <a:xfrm>
            <a:off x="4480560" y="457200"/>
            <a:ext cx="6675119" cy="5943598"/>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101600"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6pPr>
            <a:lvl7pPr marL="2194560" marR="0" lvl="6" indent="-10413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7pPr>
            <a:lvl8pPr marL="2514600" marR="0" lvl="7" indent="-9397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8pPr>
            <a:lvl9pPr marL="2834640" marR="0" lvl="8" indent="-9651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82" name="Shape 282"/>
          <p:cNvSpPr txBox="1">
            <a:spLocks noGrp="1"/>
          </p:cNvSpPr>
          <p:nvPr>
            <p:ph type="body" idx="2"/>
          </p:nvPr>
        </p:nvSpPr>
        <p:spPr>
          <a:xfrm>
            <a:off x="1097279" y="3474719"/>
            <a:ext cx="3108958" cy="1371598"/>
          </a:xfrm>
          <a:prstGeom prst="rect">
            <a:avLst/>
          </a:prstGeom>
          <a:noFill/>
          <a:ln>
            <a:noFill/>
          </a:ln>
        </p:spPr>
        <p:txBody>
          <a:bodyPr lIns="91425" tIns="91425" rIns="91425" bIns="91425" anchor="t" anchorCtr="0"/>
          <a:lstStyle>
            <a:lvl1pPr marL="0" marR="0" lvl="0" indent="0" algn="l" rtl="0">
              <a:lnSpc>
                <a:spcPct val="100000"/>
              </a:lnSpc>
              <a:spcBef>
                <a:spcPts val="1200"/>
              </a:spcBef>
              <a:spcAft>
                <a:spcPts val="0"/>
              </a:spcAft>
              <a:buClr>
                <a:srgbClr val="3F3F3F"/>
              </a:buClr>
              <a:buFont typeface="Arial"/>
              <a:buNone/>
              <a:defRPr sz="16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1000"/>
              </a:spcBef>
              <a:spcAft>
                <a:spcPts val="0"/>
              </a:spcAft>
              <a:buClr>
                <a:srgbClr val="3F3F3F"/>
              </a:buClr>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800"/>
              </a:spcBef>
              <a:spcAft>
                <a:spcPts val="0"/>
              </a:spcAft>
              <a:buClr>
                <a:srgbClr val="3F3F3F"/>
              </a:buClr>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800"/>
              </a:spcBef>
              <a:spcAft>
                <a:spcPts val="0"/>
              </a:spcAft>
              <a:buClr>
                <a:srgbClr val="3F3F3F"/>
              </a:buClr>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800"/>
              </a:spcBef>
              <a:spcAft>
                <a:spcPts val="0"/>
              </a:spcAft>
              <a:buClr>
                <a:srgbClr val="3F3F3F"/>
              </a:buClr>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283" name="Shape 283"/>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84" name="Shape 284"/>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285" name="Shape 285"/>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6"/>
        <p:cNvGrpSpPr/>
        <p:nvPr/>
      </p:nvGrpSpPr>
      <p:grpSpPr>
        <a:xfrm>
          <a:off x="0" y="0"/>
          <a:ext cx="0" cy="0"/>
          <a:chOff x="0" y="0"/>
          <a:chExt cx="0" cy="0"/>
        </a:xfrm>
      </p:grpSpPr>
      <p:sp>
        <p:nvSpPr>
          <p:cNvPr id="287" name="Shape 287"/>
          <p:cNvSpPr/>
          <p:nvPr/>
        </p:nvSpPr>
        <p:spPr>
          <a:xfrm>
            <a:off x="8643510" y="3888582"/>
            <a:ext cx="213012" cy="1001327"/>
          </a:xfrm>
          <a:custGeom>
            <a:avLst/>
            <a:gdLst/>
            <a:ahLst/>
            <a:cxnLst/>
            <a:rect l="0" t="0" r="0" b="0"/>
            <a:pathLst>
              <a:path w="120000" h="120000" extrusionOk="0">
                <a:moveTo>
                  <a:pt x="54642" y="111314"/>
                </a:moveTo>
                <a:cubicBezTo>
                  <a:pt x="54642" y="98057"/>
                  <a:pt x="54642" y="98057"/>
                  <a:pt x="54642" y="98057"/>
                </a:cubicBezTo>
                <a:cubicBezTo>
                  <a:pt x="44999" y="96914"/>
                  <a:pt x="0" y="90285"/>
                  <a:pt x="3214" y="78400"/>
                </a:cubicBezTo>
                <a:cubicBezTo>
                  <a:pt x="39642" y="82057"/>
                  <a:pt x="51428" y="88914"/>
                  <a:pt x="54642" y="93714"/>
                </a:cubicBezTo>
                <a:cubicBezTo>
                  <a:pt x="54642" y="76571"/>
                  <a:pt x="54642" y="76571"/>
                  <a:pt x="54642" y="76571"/>
                </a:cubicBezTo>
                <a:cubicBezTo>
                  <a:pt x="44999" y="75200"/>
                  <a:pt x="0" y="68800"/>
                  <a:pt x="3214" y="56914"/>
                </a:cubicBezTo>
                <a:cubicBezTo>
                  <a:pt x="38571" y="60571"/>
                  <a:pt x="50357" y="67200"/>
                  <a:pt x="53571" y="71771"/>
                </a:cubicBezTo>
                <a:cubicBezTo>
                  <a:pt x="53571" y="48914"/>
                  <a:pt x="53571" y="48914"/>
                  <a:pt x="53571" y="48914"/>
                </a:cubicBezTo>
                <a:cubicBezTo>
                  <a:pt x="39642" y="47085"/>
                  <a:pt x="4285" y="40685"/>
                  <a:pt x="7499" y="29942"/>
                </a:cubicBezTo>
                <a:cubicBezTo>
                  <a:pt x="35357" y="32914"/>
                  <a:pt x="47142" y="37485"/>
                  <a:pt x="53571" y="41828"/>
                </a:cubicBezTo>
                <a:cubicBezTo>
                  <a:pt x="53571" y="26742"/>
                  <a:pt x="53571" y="26742"/>
                  <a:pt x="53571" y="26742"/>
                </a:cubicBezTo>
                <a:cubicBezTo>
                  <a:pt x="40714" y="24914"/>
                  <a:pt x="2142" y="18514"/>
                  <a:pt x="5357" y="7542"/>
                </a:cubicBezTo>
                <a:cubicBezTo>
                  <a:pt x="35357" y="10514"/>
                  <a:pt x="48214" y="16000"/>
                  <a:pt x="53571" y="20114"/>
                </a:cubicBezTo>
                <a:cubicBezTo>
                  <a:pt x="53571" y="12800"/>
                  <a:pt x="53571" y="12800"/>
                  <a:pt x="53571" y="12800"/>
                </a:cubicBezTo>
                <a:cubicBezTo>
                  <a:pt x="62142" y="12800"/>
                  <a:pt x="62142" y="12800"/>
                  <a:pt x="62142" y="12800"/>
                </a:cubicBezTo>
                <a:cubicBezTo>
                  <a:pt x="68571" y="8457"/>
                  <a:pt x="81428" y="2971"/>
                  <a:pt x="110357" y="0"/>
                </a:cubicBezTo>
                <a:cubicBezTo>
                  <a:pt x="113571" y="10742"/>
                  <a:pt x="77142" y="17142"/>
                  <a:pt x="63214" y="19200"/>
                </a:cubicBezTo>
                <a:cubicBezTo>
                  <a:pt x="63214" y="37028"/>
                  <a:pt x="63214" y="37028"/>
                  <a:pt x="63214" y="37028"/>
                </a:cubicBezTo>
                <a:cubicBezTo>
                  <a:pt x="67500" y="32457"/>
                  <a:pt x="78214" y="24914"/>
                  <a:pt x="113571" y="21257"/>
                </a:cubicBezTo>
                <a:cubicBezTo>
                  <a:pt x="117857" y="33371"/>
                  <a:pt x="72857" y="39771"/>
                  <a:pt x="63214" y="40914"/>
                </a:cubicBezTo>
                <a:cubicBezTo>
                  <a:pt x="63214" y="60342"/>
                  <a:pt x="63214" y="60342"/>
                  <a:pt x="63214" y="60342"/>
                </a:cubicBezTo>
                <a:cubicBezTo>
                  <a:pt x="69642" y="56000"/>
                  <a:pt x="81428" y="49828"/>
                  <a:pt x="112499" y="46628"/>
                </a:cubicBezTo>
                <a:cubicBezTo>
                  <a:pt x="115714" y="57828"/>
                  <a:pt x="76071" y="64457"/>
                  <a:pt x="63214" y="66285"/>
                </a:cubicBezTo>
                <a:cubicBezTo>
                  <a:pt x="63214" y="84800"/>
                  <a:pt x="63214" y="84800"/>
                  <a:pt x="63214" y="84800"/>
                </a:cubicBezTo>
                <a:cubicBezTo>
                  <a:pt x="69642" y="80228"/>
                  <a:pt x="82499" y="74742"/>
                  <a:pt x="112499" y="71542"/>
                </a:cubicBezTo>
                <a:cubicBezTo>
                  <a:pt x="115714" y="82514"/>
                  <a:pt x="77142" y="88914"/>
                  <a:pt x="63214" y="90742"/>
                </a:cubicBezTo>
                <a:cubicBezTo>
                  <a:pt x="64285" y="112457"/>
                  <a:pt x="64285" y="112457"/>
                  <a:pt x="64285" y="112457"/>
                </a:cubicBezTo>
                <a:cubicBezTo>
                  <a:pt x="66428" y="108342"/>
                  <a:pt x="75000" y="99200"/>
                  <a:pt x="115714" y="94857"/>
                </a:cubicBezTo>
                <a:cubicBezTo>
                  <a:pt x="119999" y="107657"/>
                  <a:pt x="69642" y="114057"/>
                  <a:pt x="64285" y="114742"/>
                </a:cubicBezTo>
                <a:cubicBezTo>
                  <a:pt x="64285" y="120000"/>
                  <a:pt x="64285" y="120000"/>
                  <a:pt x="64285" y="120000"/>
                </a:cubicBezTo>
                <a:cubicBezTo>
                  <a:pt x="54642" y="120000"/>
                  <a:pt x="54642" y="120000"/>
                  <a:pt x="54642" y="120000"/>
                </a:cubicBezTo>
                <a:cubicBezTo>
                  <a:pt x="54642" y="118400"/>
                  <a:pt x="54642" y="118400"/>
                  <a:pt x="54642" y="118400"/>
                </a:cubicBezTo>
                <a:cubicBezTo>
                  <a:pt x="40714" y="116571"/>
                  <a:pt x="4285" y="110171"/>
                  <a:pt x="7499" y="99200"/>
                </a:cubicBezTo>
                <a:cubicBezTo>
                  <a:pt x="36428" y="102171"/>
                  <a:pt x="48214" y="107200"/>
                  <a:pt x="54642" y="111314"/>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88" name="Shape 288"/>
          <p:cNvSpPr/>
          <p:nvPr/>
        </p:nvSpPr>
        <p:spPr>
          <a:xfrm>
            <a:off x="6780210" y="4191000"/>
            <a:ext cx="5409960" cy="2666998"/>
          </a:xfrm>
          <a:custGeom>
            <a:avLst/>
            <a:gdLst/>
            <a:ahLst/>
            <a:cxnLst/>
            <a:rect l="0" t="0" r="0" b="0"/>
            <a:pathLst>
              <a:path w="120000" h="120000" extrusionOk="0">
                <a:moveTo>
                  <a:pt x="108281" y="49"/>
                </a:moveTo>
                <a:cubicBezTo>
                  <a:pt x="112286" y="-88"/>
                  <a:pt x="116217" y="49"/>
                  <a:pt x="119999" y="602"/>
                </a:cubicBezTo>
                <a:cubicBezTo>
                  <a:pt x="119999" y="602"/>
                  <a:pt x="119999" y="602"/>
                  <a:pt x="119999" y="120000"/>
                </a:cubicBezTo>
                <a:lnTo>
                  <a:pt x="85422" y="120000"/>
                </a:lnTo>
                <a:cubicBezTo>
                  <a:pt x="55918" y="103758"/>
                  <a:pt x="18295" y="83271"/>
                  <a:pt x="0" y="74380"/>
                </a:cubicBezTo>
                <a:cubicBezTo>
                  <a:pt x="22768" y="37629"/>
                  <a:pt x="70234" y="2260"/>
                  <a:pt x="108281" y="49"/>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89" name="Shape 289"/>
          <p:cNvSpPr/>
          <p:nvPr/>
        </p:nvSpPr>
        <p:spPr>
          <a:xfrm>
            <a:off x="-125" y="4572000"/>
            <a:ext cx="11415276" cy="2286000"/>
          </a:xfrm>
          <a:custGeom>
            <a:avLst/>
            <a:gdLst/>
            <a:ahLst/>
            <a:cxnLst/>
            <a:rect l="0" t="0" r="0" b="0"/>
            <a:pathLst>
              <a:path w="120000" h="120000" extrusionOk="0">
                <a:moveTo>
                  <a:pt x="33471" y="52"/>
                </a:moveTo>
                <a:cubicBezTo>
                  <a:pt x="59607" y="-1499"/>
                  <a:pt x="92597" y="30925"/>
                  <a:pt x="119999" y="120000"/>
                </a:cubicBezTo>
                <a:lnTo>
                  <a:pt x="0" y="120000"/>
                </a:lnTo>
                <a:lnTo>
                  <a:pt x="0" y="26924"/>
                </a:lnTo>
                <a:cubicBezTo>
                  <a:pt x="8133" y="10863"/>
                  <a:pt x="19875" y="860"/>
                  <a:pt x="33471" y="52"/>
                </a:cubicBezTo>
                <a:close/>
              </a:path>
            </a:pathLst>
          </a:custGeom>
          <a:solidFill>
            <a:srgbClr val="C7CC6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nvGrpSpPr>
          <p:cNvPr id="290" name="Shape 290"/>
          <p:cNvGrpSpPr/>
          <p:nvPr/>
        </p:nvGrpSpPr>
        <p:grpSpPr>
          <a:xfrm flipH="1">
            <a:off x="9733276" y="958652"/>
            <a:ext cx="1399777" cy="4002782"/>
            <a:chOff x="3220" y="234"/>
            <a:chExt cx="1344" cy="3849"/>
          </a:xfrm>
        </p:grpSpPr>
        <p:sp>
          <p:nvSpPr>
            <p:cNvPr id="291" name="Shape 291"/>
            <p:cNvSpPr/>
            <p:nvPr/>
          </p:nvSpPr>
          <p:spPr>
            <a:xfrm>
              <a:off x="3990" y="492"/>
              <a:ext cx="28" cy="1347"/>
            </a:xfrm>
            <a:custGeom>
              <a:avLst/>
              <a:gdLst/>
              <a:ahLst/>
              <a:cxnLst/>
              <a:rect l="0" t="0" r="0" b="0"/>
              <a:pathLst>
                <a:path w="120000" h="120000" extrusionOk="0">
                  <a:moveTo>
                    <a:pt x="12413" y="0"/>
                  </a:moveTo>
                  <a:lnTo>
                    <a:pt x="0" y="120000"/>
                  </a:lnTo>
                  <a:lnTo>
                    <a:pt x="99310" y="120000"/>
                  </a:lnTo>
                  <a:lnTo>
                    <a:pt x="120000" y="0"/>
                  </a:lnTo>
                  <a:lnTo>
                    <a:pt x="12413" y="0"/>
                  </a:lnTo>
                  <a:lnTo>
                    <a:pt x="12413" y="0"/>
                  </a:lnTo>
                  <a:lnTo>
                    <a:pt x="12413" y="0"/>
                  </a:lnTo>
                  <a:lnTo>
                    <a:pt x="12413" y="0"/>
                  </a:lnTo>
                  <a:lnTo>
                    <a:pt x="12413" y="0"/>
                  </a:ln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2" name="Shape 292"/>
            <p:cNvSpPr/>
            <p:nvPr/>
          </p:nvSpPr>
          <p:spPr>
            <a:xfrm>
              <a:off x="3811" y="1214"/>
              <a:ext cx="159" cy="246"/>
            </a:xfrm>
            <a:custGeom>
              <a:avLst/>
              <a:gdLst/>
              <a:ahLst/>
              <a:cxnLst/>
              <a:rect l="0" t="0" r="0" b="0"/>
              <a:pathLst>
                <a:path w="120000" h="120000" extrusionOk="0">
                  <a:moveTo>
                    <a:pt x="114705" y="120000"/>
                  </a:moveTo>
                  <a:cubicBezTo>
                    <a:pt x="114705" y="120000"/>
                    <a:pt x="0" y="81142"/>
                    <a:pt x="8823" y="0"/>
                  </a:cubicBezTo>
                  <a:cubicBezTo>
                    <a:pt x="120000" y="34285"/>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3" name="Shape 293"/>
            <p:cNvSpPr/>
            <p:nvPr/>
          </p:nvSpPr>
          <p:spPr>
            <a:xfrm>
              <a:off x="4020" y="1006"/>
              <a:ext cx="159" cy="248"/>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4" name="Shape 294"/>
            <p:cNvSpPr/>
            <p:nvPr/>
          </p:nvSpPr>
          <p:spPr>
            <a:xfrm>
              <a:off x="3811" y="1509"/>
              <a:ext cx="159" cy="251"/>
            </a:xfrm>
            <a:custGeom>
              <a:avLst/>
              <a:gdLst/>
              <a:ahLst/>
              <a:cxnLst/>
              <a:rect l="0" t="0" r="0" b="0"/>
              <a:pathLst>
                <a:path w="120000" h="120000" extrusionOk="0">
                  <a:moveTo>
                    <a:pt x="114705" y="120000"/>
                  </a:moveTo>
                  <a:cubicBezTo>
                    <a:pt x="114705" y="120000"/>
                    <a:pt x="0" y="79626"/>
                    <a:pt x="8823" y="0"/>
                  </a:cubicBezTo>
                  <a:cubicBezTo>
                    <a:pt x="120000" y="34766"/>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5" name="Shape 295"/>
            <p:cNvSpPr/>
            <p:nvPr/>
          </p:nvSpPr>
          <p:spPr>
            <a:xfrm>
              <a:off x="4020" y="1301"/>
              <a:ext cx="159" cy="248"/>
            </a:xfrm>
            <a:custGeom>
              <a:avLst/>
              <a:gdLst/>
              <a:ahLst/>
              <a:cxnLst/>
              <a:rect l="0" t="0" r="0" b="0"/>
              <a:pathLst>
                <a:path w="120000" h="120000" extrusionOk="0">
                  <a:moveTo>
                    <a:pt x="7058" y="120000"/>
                  </a:moveTo>
                  <a:cubicBezTo>
                    <a:pt x="7058" y="120000"/>
                    <a:pt x="120000" y="79245"/>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6" name="Shape 296"/>
            <p:cNvSpPr/>
            <p:nvPr/>
          </p:nvSpPr>
          <p:spPr>
            <a:xfrm>
              <a:off x="4020" y="1630"/>
              <a:ext cx="159" cy="250"/>
            </a:xfrm>
            <a:custGeom>
              <a:avLst/>
              <a:gdLst/>
              <a:ahLst/>
              <a:cxnLst/>
              <a:rect l="0" t="0" r="0" b="0"/>
              <a:pathLst>
                <a:path w="120000" h="120000" extrusionOk="0">
                  <a:moveTo>
                    <a:pt x="7058" y="120000"/>
                  </a:moveTo>
                  <a:cubicBezTo>
                    <a:pt x="7058" y="120000"/>
                    <a:pt x="120000" y="79626"/>
                    <a:pt x="112941" y="0"/>
                  </a:cubicBezTo>
                  <a:cubicBezTo>
                    <a:pt x="0" y="34766"/>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7" name="Shape 297"/>
            <p:cNvSpPr/>
            <p:nvPr/>
          </p:nvSpPr>
          <p:spPr>
            <a:xfrm>
              <a:off x="3811" y="885"/>
              <a:ext cx="159" cy="251"/>
            </a:xfrm>
            <a:custGeom>
              <a:avLst/>
              <a:gdLst/>
              <a:ahLst/>
              <a:cxnLst/>
              <a:rect l="0" t="0" r="0" b="0"/>
              <a:pathLst>
                <a:path w="120000" h="120000" extrusionOk="0">
                  <a:moveTo>
                    <a:pt x="114705" y="120000"/>
                  </a:moveTo>
                  <a:cubicBezTo>
                    <a:pt x="114705" y="120000"/>
                    <a:pt x="0" y="80747"/>
                    <a:pt x="8823" y="0"/>
                  </a:cubicBezTo>
                  <a:cubicBezTo>
                    <a:pt x="120000" y="35887"/>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8" name="Shape 298"/>
            <p:cNvSpPr/>
            <p:nvPr/>
          </p:nvSpPr>
          <p:spPr>
            <a:xfrm>
              <a:off x="4020" y="676"/>
              <a:ext cx="159" cy="249"/>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99" name="Shape 299"/>
            <p:cNvSpPr/>
            <p:nvPr/>
          </p:nvSpPr>
          <p:spPr>
            <a:xfrm>
              <a:off x="3811" y="569"/>
              <a:ext cx="159" cy="248"/>
            </a:xfrm>
            <a:custGeom>
              <a:avLst/>
              <a:gdLst/>
              <a:ahLst/>
              <a:cxnLst/>
              <a:rect l="0" t="0" r="0" b="0"/>
              <a:pathLst>
                <a:path w="120000" h="120000" extrusionOk="0">
                  <a:moveTo>
                    <a:pt x="114705" y="120000"/>
                  </a:moveTo>
                  <a:cubicBezTo>
                    <a:pt x="114705" y="120000"/>
                    <a:pt x="0" y="80377"/>
                    <a:pt x="8823" y="0"/>
                  </a:cubicBezTo>
                  <a:cubicBezTo>
                    <a:pt x="120000" y="35094"/>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0" name="Shape 300"/>
            <p:cNvSpPr/>
            <p:nvPr/>
          </p:nvSpPr>
          <p:spPr>
            <a:xfrm>
              <a:off x="3834" y="330"/>
              <a:ext cx="159" cy="249"/>
            </a:xfrm>
            <a:custGeom>
              <a:avLst/>
              <a:gdLst/>
              <a:ahLst/>
              <a:cxnLst/>
              <a:rect l="0" t="0" r="0" b="0"/>
              <a:pathLst>
                <a:path w="120000" h="120000" extrusionOk="0">
                  <a:moveTo>
                    <a:pt x="114705" y="120000"/>
                  </a:moveTo>
                  <a:cubicBezTo>
                    <a:pt x="114705" y="120000"/>
                    <a:pt x="0" y="80377"/>
                    <a:pt x="8823" y="0"/>
                  </a:cubicBezTo>
                  <a:cubicBezTo>
                    <a:pt x="120000" y="35094"/>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1" name="Shape 301"/>
            <p:cNvSpPr/>
            <p:nvPr/>
          </p:nvSpPr>
          <p:spPr>
            <a:xfrm>
              <a:off x="4020" y="359"/>
              <a:ext cx="159" cy="248"/>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2" name="Shape 302"/>
            <p:cNvSpPr/>
            <p:nvPr/>
          </p:nvSpPr>
          <p:spPr>
            <a:xfrm>
              <a:off x="3359" y="486"/>
              <a:ext cx="21" cy="1048"/>
            </a:xfrm>
            <a:custGeom>
              <a:avLst/>
              <a:gdLst/>
              <a:ahLst/>
              <a:cxnLst/>
              <a:rect l="0" t="0" r="0" b="0"/>
              <a:pathLst>
                <a:path w="120000" h="120000" extrusionOk="0">
                  <a:moveTo>
                    <a:pt x="11428" y="0"/>
                  </a:moveTo>
                  <a:lnTo>
                    <a:pt x="0" y="120000"/>
                  </a:lnTo>
                  <a:lnTo>
                    <a:pt x="108571" y="120000"/>
                  </a:lnTo>
                  <a:lnTo>
                    <a:pt x="120000" y="0"/>
                  </a:lnTo>
                  <a:lnTo>
                    <a:pt x="11428" y="0"/>
                  </a:lnTo>
                  <a:lnTo>
                    <a:pt x="11428" y="0"/>
                  </a:lnTo>
                  <a:lnTo>
                    <a:pt x="11428" y="0"/>
                  </a:lnTo>
                  <a:lnTo>
                    <a:pt x="11428" y="0"/>
                  </a:lnTo>
                  <a:lnTo>
                    <a:pt x="11428" y="0"/>
                  </a:ln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3" name="Shape 303"/>
            <p:cNvSpPr/>
            <p:nvPr/>
          </p:nvSpPr>
          <p:spPr>
            <a:xfrm>
              <a:off x="3220" y="1047"/>
              <a:ext cx="124" cy="194"/>
            </a:xfrm>
            <a:custGeom>
              <a:avLst/>
              <a:gdLst/>
              <a:ahLst/>
              <a:cxnLst/>
              <a:rect l="0" t="0" r="0" b="0"/>
              <a:pathLst>
                <a:path w="120000" h="120000" extrusionOk="0">
                  <a:moveTo>
                    <a:pt x="115471" y="120000"/>
                  </a:moveTo>
                  <a:cubicBezTo>
                    <a:pt x="115471" y="120000"/>
                    <a:pt x="0" y="80487"/>
                    <a:pt x="9056" y="0"/>
                  </a:cubicBezTo>
                  <a:cubicBezTo>
                    <a:pt x="120000" y="35121"/>
                    <a:pt x="115471" y="120000"/>
                    <a:pt x="115471"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4" name="Shape 304"/>
            <p:cNvSpPr/>
            <p:nvPr/>
          </p:nvSpPr>
          <p:spPr>
            <a:xfrm>
              <a:off x="3386" y="885"/>
              <a:ext cx="121" cy="196"/>
            </a:xfrm>
            <a:custGeom>
              <a:avLst/>
              <a:gdLst/>
              <a:ahLst/>
              <a:cxnLst/>
              <a:rect l="0" t="0" r="0" b="0"/>
              <a:pathLst>
                <a:path w="120000" h="120000" extrusionOk="0">
                  <a:moveTo>
                    <a:pt x="6923" y="119999"/>
                  </a:moveTo>
                  <a:cubicBezTo>
                    <a:pt x="6923" y="119999"/>
                    <a:pt x="120000" y="79518"/>
                    <a:pt x="113076" y="0"/>
                  </a:cubicBezTo>
                  <a:cubicBezTo>
                    <a:pt x="0" y="36144"/>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5" name="Shape 305"/>
            <p:cNvSpPr/>
            <p:nvPr/>
          </p:nvSpPr>
          <p:spPr>
            <a:xfrm>
              <a:off x="3220" y="1277"/>
              <a:ext cx="124" cy="196"/>
            </a:xfrm>
            <a:custGeom>
              <a:avLst/>
              <a:gdLst/>
              <a:ahLst/>
              <a:cxnLst/>
              <a:rect l="0" t="0" r="0" b="0"/>
              <a:pathLst>
                <a:path w="120000" h="120000" extrusionOk="0">
                  <a:moveTo>
                    <a:pt x="115471" y="119999"/>
                  </a:moveTo>
                  <a:cubicBezTo>
                    <a:pt x="115471" y="119999"/>
                    <a:pt x="0" y="79518"/>
                    <a:pt x="9056" y="0"/>
                  </a:cubicBezTo>
                  <a:cubicBezTo>
                    <a:pt x="120000" y="34698"/>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6" name="Shape 306"/>
            <p:cNvSpPr/>
            <p:nvPr/>
          </p:nvSpPr>
          <p:spPr>
            <a:xfrm>
              <a:off x="3386" y="1114"/>
              <a:ext cx="121" cy="194"/>
            </a:xfrm>
            <a:custGeom>
              <a:avLst/>
              <a:gdLst/>
              <a:ahLst/>
              <a:cxnLst/>
              <a:rect l="0" t="0" r="0" b="0"/>
              <a:pathLst>
                <a:path w="120000" h="120000" extrusionOk="0">
                  <a:moveTo>
                    <a:pt x="6923" y="120000"/>
                  </a:moveTo>
                  <a:cubicBezTo>
                    <a:pt x="6923" y="120000"/>
                    <a:pt x="120000" y="80487"/>
                    <a:pt x="113076" y="0"/>
                  </a:cubicBezTo>
                  <a:cubicBezTo>
                    <a:pt x="0" y="35121"/>
                    <a:pt x="6923" y="120000"/>
                    <a:pt x="6923"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7" name="Shape 307"/>
            <p:cNvSpPr/>
            <p:nvPr/>
          </p:nvSpPr>
          <p:spPr>
            <a:xfrm>
              <a:off x="3386" y="1372"/>
              <a:ext cx="121" cy="196"/>
            </a:xfrm>
            <a:custGeom>
              <a:avLst/>
              <a:gdLst/>
              <a:ahLst/>
              <a:cxnLst/>
              <a:rect l="0" t="0" r="0" b="0"/>
              <a:pathLst>
                <a:path w="120000" h="120000" extrusionOk="0">
                  <a:moveTo>
                    <a:pt x="6923" y="119999"/>
                  </a:moveTo>
                  <a:cubicBezTo>
                    <a:pt x="6923" y="119999"/>
                    <a:pt x="120000" y="79518"/>
                    <a:pt x="113076" y="0"/>
                  </a:cubicBezTo>
                  <a:cubicBezTo>
                    <a:pt x="0" y="34698"/>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8" name="Shape 308"/>
            <p:cNvSpPr/>
            <p:nvPr/>
          </p:nvSpPr>
          <p:spPr>
            <a:xfrm>
              <a:off x="3220" y="792"/>
              <a:ext cx="124" cy="196"/>
            </a:xfrm>
            <a:custGeom>
              <a:avLst/>
              <a:gdLst/>
              <a:ahLst/>
              <a:cxnLst/>
              <a:rect l="0" t="0" r="0" b="0"/>
              <a:pathLst>
                <a:path w="120000" h="120000" extrusionOk="0">
                  <a:moveTo>
                    <a:pt x="115471" y="119999"/>
                  </a:moveTo>
                  <a:cubicBezTo>
                    <a:pt x="115471" y="119999"/>
                    <a:pt x="0" y="79518"/>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09" name="Shape 309"/>
            <p:cNvSpPr/>
            <p:nvPr/>
          </p:nvSpPr>
          <p:spPr>
            <a:xfrm>
              <a:off x="3386" y="630"/>
              <a:ext cx="121" cy="196"/>
            </a:xfrm>
            <a:custGeom>
              <a:avLst/>
              <a:gdLst/>
              <a:ahLst/>
              <a:cxnLst/>
              <a:rect l="0" t="0" r="0" b="0"/>
              <a:pathLst>
                <a:path w="120000" h="120000" extrusionOk="0">
                  <a:moveTo>
                    <a:pt x="6923" y="119999"/>
                  </a:moveTo>
                  <a:cubicBezTo>
                    <a:pt x="6923" y="119999"/>
                    <a:pt x="120000" y="80963"/>
                    <a:pt x="113076" y="0"/>
                  </a:cubicBezTo>
                  <a:cubicBezTo>
                    <a:pt x="0" y="34698"/>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0" name="Shape 310"/>
            <p:cNvSpPr/>
            <p:nvPr/>
          </p:nvSpPr>
          <p:spPr>
            <a:xfrm>
              <a:off x="3220" y="544"/>
              <a:ext cx="124" cy="196"/>
            </a:xfrm>
            <a:custGeom>
              <a:avLst/>
              <a:gdLst/>
              <a:ahLst/>
              <a:cxnLst/>
              <a:rect l="0" t="0" r="0" b="0"/>
              <a:pathLst>
                <a:path w="120000" h="120000" extrusionOk="0">
                  <a:moveTo>
                    <a:pt x="115471" y="119999"/>
                  </a:moveTo>
                  <a:cubicBezTo>
                    <a:pt x="115471" y="119999"/>
                    <a:pt x="0" y="79518"/>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1" name="Shape 311"/>
            <p:cNvSpPr/>
            <p:nvPr/>
          </p:nvSpPr>
          <p:spPr>
            <a:xfrm>
              <a:off x="3220" y="316"/>
              <a:ext cx="124" cy="196"/>
            </a:xfrm>
            <a:custGeom>
              <a:avLst/>
              <a:gdLst/>
              <a:ahLst/>
              <a:cxnLst/>
              <a:rect l="0" t="0" r="0" b="0"/>
              <a:pathLst>
                <a:path w="120000" h="120000" extrusionOk="0">
                  <a:moveTo>
                    <a:pt x="115471" y="119999"/>
                  </a:moveTo>
                  <a:cubicBezTo>
                    <a:pt x="115471" y="119999"/>
                    <a:pt x="0" y="80963"/>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2" name="Shape 312"/>
            <p:cNvSpPr/>
            <p:nvPr/>
          </p:nvSpPr>
          <p:spPr>
            <a:xfrm>
              <a:off x="3386" y="383"/>
              <a:ext cx="121" cy="191"/>
            </a:xfrm>
            <a:custGeom>
              <a:avLst/>
              <a:gdLst/>
              <a:ahLst/>
              <a:cxnLst/>
              <a:rect l="0" t="0" r="0" b="0"/>
              <a:pathLst>
                <a:path w="120000" h="120000" extrusionOk="0">
                  <a:moveTo>
                    <a:pt x="6923" y="120000"/>
                  </a:moveTo>
                  <a:cubicBezTo>
                    <a:pt x="6923" y="120000"/>
                    <a:pt x="120000" y="80487"/>
                    <a:pt x="113076" y="0"/>
                  </a:cubicBezTo>
                  <a:cubicBezTo>
                    <a:pt x="0" y="35121"/>
                    <a:pt x="6923" y="120000"/>
                    <a:pt x="6923"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3" name="Shape 313"/>
            <p:cNvSpPr/>
            <p:nvPr/>
          </p:nvSpPr>
          <p:spPr>
            <a:xfrm>
              <a:off x="3283" y="1760"/>
              <a:ext cx="264" cy="1239"/>
            </a:xfrm>
            <a:custGeom>
              <a:avLst/>
              <a:gdLst/>
              <a:ahLst/>
              <a:cxnLst/>
              <a:rect l="0" t="0" r="0" b="0"/>
              <a:pathLst>
                <a:path w="120000" h="120000" extrusionOk="0">
                  <a:moveTo>
                    <a:pt x="54642" y="111314"/>
                  </a:moveTo>
                  <a:cubicBezTo>
                    <a:pt x="54642" y="98057"/>
                    <a:pt x="54642" y="98057"/>
                    <a:pt x="54642" y="98057"/>
                  </a:cubicBezTo>
                  <a:cubicBezTo>
                    <a:pt x="44999" y="96914"/>
                    <a:pt x="0" y="90285"/>
                    <a:pt x="3214" y="78400"/>
                  </a:cubicBezTo>
                  <a:cubicBezTo>
                    <a:pt x="39642" y="82057"/>
                    <a:pt x="51428" y="88914"/>
                    <a:pt x="54642" y="93714"/>
                  </a:cubicBezTo>
                  <a:cubicBezTo>
                    <a:pt x="54642" y="76571"/>
                    <a:pt x="54642" y="76571"/>
                    <a:pt x="54642" y="76571"/>
                  </a:cubicBezTo>
                  <a:cubicBezTo>
                    <a:pt x="44999" y="75200"/>
                    <a:pt x="0" y="68800"/>
                    <a:pt x="3214" y="56914"/>
                  </a:cubicBezTo>
                  <a:cubicBezTo>
                    <a:pt x="38571" y="60571"/>
                    <a:pt x="50357" y="67200"/>
                    <a:pt x="53571" y="71771"/>
                  </a:cubicBezTo>
                  <a:cubicBezTo>
                    <a:pt x="53571" y="48914"/>
                    <a:pt x="53571" y="48914"/>
                    <a:pt x="53571" y="48914"/>
                  </a:cubicBezTo>
                  <a:cubicBezTo>
                    <a:pt x="39642" y="47085"/>
                    <a:pt x="4285" y="40685"/>
                    <a:pt x="7499" y="29942"/>
                  </a:cubicBezTo>
                  <a:cubicBezTo>
                    <a:pt x="35357" y="32914"/>
                    <a:pt x="47142" y="37485"/>
                    <a:pt x="53571" y="41828"/>
                  </a:cubicBezTo>
                  <a:cubicBezTo>
                    <a:pt x="53571" y="26742"/>
                    <a:pt x="53571" y="26742"/>
                    <a:pt x="53571" y="26742"/>
                  </a:cubicBezTo>
                  <a:cubicBezTo>
                    <a:pt x="40714" y="24914"/>
                    <a:pt x="2142" y="18514"/>
                    <a:pt x="5357" y="7542"/>
                  </a:cubicBezTo>
                  <a:cubicBezTo>
                    <a:pt x="35357" y="10514"/>
                    <a:pt x="48214" y="16000"/>
                    <a:pt x="53571" y="20114"/>
                  </a:cubicBezTo>
                  <a:cubicBezTo>
                    <a:pt x="53571" y="12800"/>
                    <a:pt x="53571" y="12800"/>
                    <a:pt x="53571" y="12800"/>
                  </a:cubicBezTo>
                  <a:cubicBezTo>
                    <a:pt x="62142" y="12800"/>
                    <a:pt x="62142" y="12800"/>
                    <a:pt x="62142" y="12800"/>
                  </a:cubicBezTo>
                  <a:cubicBezTo>
                    <a:pt x="68571" y="8457"/>
                    <a:pt x="81428" y="2971"/>
                    <a:pt x="110357" y="0"/>
                  </a:cubicBezTo>
                  <a:cubicBezTo>
                    <a:pt x="113571" y="10742"/>
                    <a:pt x="77142" y="17142"/>
                    <a:pt x="63214" y="19200"/>
                  </a:cubicBezTo>
                  <a:cubicBezTo>
                    <a:pt x="63214" y="37028"/>
                    <a:pt x="63214" y="37028"/>
                    <a:pt x="63214" y="37028"/>
                  </a:cubicBezTo>
                  <a:cubicBezTo>
                    <a:pt x="67500" y="32457"/>
                    <a:pt x="78214" y="24914"/>
                    <a:pt x="113571" y="21257"/>
                  </a:cubicBezTo>
                  <a:cubicBezTo>
                    <a:pt x="117857" y="33371"/>
                    <a:pt x="72857" y="39771"/>
                    <a:pt x="63214" y="40914"/>
                  </a:cubicBezTo>
                  <a:cubicBezTo>
                    <a:pt x="63214" y="60342"/>
                    <a:pt x="63214" y="60342"/>
                    <a:pt x="63214" y="60342"/>
                  </a:cubicBezTo>
                  <a:cubicBezTo>
                    <a:pt x="69642" y="56000"/>
                    <a:pt x="81428" y="49828"/>
                    <a:pt x="112499" y="46628"/>
                  </a:cubicBezTo>
                  <a:cubicBezTo>
                    <a:pt x="115714" y="57828"/>
                    <a:pt x="76071" y="64457"/>
                    <a:pt x="63214" y="66285"/>
                  </a:cubicBezTo>
                  <a:cubicBezTo>
                    <a:pt x="63214" y="84800"/>
                    <a:pt x="63214" y="84800"/>
                    <a:pt x="63214" y="84800"/>
                  </a:cubicBezTo>
                  <a:cubicBezTo>
                    <a:pt x="69642" y="80228"/>
                    <a:pt x="82499" y="74742"/>
                    <a:pt x="112499" y="71542"/>
                  </a:cubicBezTo>
                  <a:cubicBezTo>
                    <a:pt x="115714" y="82514"/>
                    <a:pt x="77142" y="88914"/>
                    <a:pt x="63214" y="90742"/>
                  </a:cubicBezTo>
                  <a:cubicBezTo>
                    <a:pt x="64285" y="112457"/>
                    <a:pt x="64285" y="112457"/>
                    <a:pt x="64285" y="112457"/>
                  </a:cubicBezTo>
                  <a:cubicBezTo>
                    <a:pt x="66428" y="108342"/>
                    <a:pt x="75000" y="99200"/>
                    <a:pt x="115714" y="94857"/>
                  </a:cubicBezTo>
                  <a:cubicBezTo>
                    <a:pt x="119999" y="107657"/>
                    <a:pt x="69642" y="114057"/>
                    <a:pt x="64285" y="114742"/>
                  </a:cubicBezTo>
                  <a:cubicBezTo>
                    <a:pt x="64285" y="120000"/>
                    <a:pt x="64285" y="120000"/>
                    <a:pt x="64285" y="120000"/>
                  </a:cubicBezTo>
                  <a:cubicBezTo>
                    <a:pt x="54642" y="120000"/>
                    <a:pt x="54642" y="120000"/>
                    <a:pt x="54642" y="120000"/>
                  </a:cubicBezTo>
                  <a:cubicBezTo>
                    <a:pt x="54642" y="118400"/>
                    <a:pt x="54642" y="118400"/>
                    <a:pt x="54642" y="118400"/>
                  </a:cubicBezTo>
                  <a:cubicBezTo>
                    <a:pt x="40714" y="116571"/>
                    <a:pt x="4285" y="110171"/>
                    <a:pt x="7499" y="99200"/>
                  </a:cubicBezTo>
                  <a:cubicBezTo>
                    <a:pt x="36428" y="102171"/>
                    <a:pt x="48214" y="107200"/>
                    <a:pt x="54642" y="11131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4" name="Shape 314"/>
            <p:cNvSpPr/>
            <p:nvPr/>
          </p:nvSpPr>
          <p:spPr>
            <a:xfrm>
              <a:off x="3804" y="1377"/>
              <a:ext cx="377" cy="1786"/>
            </a:xfrm>
            <a:custGeom>
              <a:avLst/>
              <a:gdLst/>
              <a:ahLst/>
              <a:cxnLst/>
              <a:rect l="0" t="0" r="0" b="0"/>
              <a:pathLst>
                <a:path w="120000" h="120000" extrusionOk="0">
                  <a:moveTo>
                    <a:pt x="64500" y="111269"/>
                  </a:moveTo>
                  <a:cubicBezTo>
                    <a:pt x="64500" y="97936"/>
                    <a:pt x="64500" y="97936"/>
                    <a:pt x="64500" y="97936"/>
                  </a:cubicBezTo>
                  <a:cubicBezTo>
                    <a:pt x="74250" y="96825"/>
                    <a:pt x="120000" y="90158"/>
                    <a:pt x="116250" y="78253"/>
                  </a:cubicBezTo>
                  <a:cubicBezTo>
                    <a:pt x="80250" y="82063"/>
                    <a:pt x="68250" y="88888"/>
                    <a:pt x="64500" y="93492"/>
                  </a:cubicBezTo>
                  <a:cubicBezTo>
                    <a:pt x="64500" y="76349"/>
                    <a:pt x="64500" y="76349"/>
                    <a:pt x="64500" y="76349"/>
                  </a:cubicBezTo>
                  <a:cubicBezTo>
                    <a:pt x="75000" y="75238"/>
                    <a:pt x="120000" y="68730"/>
                    <a:pt x="116250" y="56825"/>
                  </a:cubicBezTo>
                  <a:cubicBezTo>
                    <a:pt x="81000" y="60476"/>
                    <a:pt x="69750" y="67142"/>
                    <a:pt x="66000" y="71746"/>
                  </a:cubicBezTo>
                  <a:cubicBezTo>
                    <a:pt x="66000" y="49047"/>
                    <a:pt x="66000" y="49047"/>
                    <a:pt x="66000" y="49047"/>
                  </a:cubicBezTo>
                  <a:cubicBezTo>
                    <a:pt x="80250" y="46984"/>
                    <a:pt x="115500" y="40634"/>
                    <a:pt x="112500" y="30000"/>
                  </a:cubicBezTo>
                  <a:cubicBezTo>
                    <a:pt x="84750" y="32857"/>
                    <a:pt x="72750" y="37460"/>
                    <a:pt x="66000" y="41746"/>
                  </a:cubicBezTo>
                  <a:cubicBezTo>
                    <a:pt x="66000" y="26825"/>
                    <a:pt x="66000" y="26825"/>
                    <a:pt x="66000" y="26825"/>
                  </a:cubicBezTo>
                  <a:cubicBezTo>
                    <a:pt x="78750" y="24920"/>
                    <a:pt x="117000" y="18571"/>
                    <a:pt x="114000" y="7460"/>
                  </a:cubicBezTo>
                  <a:cubicBezTo>
                    <a:pt x="84750" y="10476"/>
                    <a:pt x="71250" y="15873"/>
                    <a:pt x="66000" y="20158"/>
                  </a:cubicBezTo>
                  <a:cubicBezTo>
                    <a:pt x="57000" y="12857"/>
                    <a:pt x="57000" y="12857"/>
                    <a:pt x="57000" y="12857"/>
                  </a:cubicBezTo>
                  <a:cubicBezTo>
                    <a:pt x="51750" y="8412"/>
                    <a:pt x="38250" y="3015"/>
                    <a:pt x="9750" y="0"/>
                  </a:cubicBezTo>
                  <a:cubicBezTo>
                    <a:pt x="5250" y="10634"/>
                    <a:pt x="42750" y="17142"/>
                    <a:pt x="56250" y="19206"/>
                  </a:cubicBezTo>
                  <a:cubicBezTo>
                    <a:pt x="56250" y="37142"/>
                    <a:pt x="56250" y="37142"/>
                    <a:pt x="56250" y="37142"/>
                  </a:cubicBezTo>
                  <a:cubicBezTo>
                    <a:pt x="52500" y="32380"/>
                    <a:pt x="42000" y="24920"/>
                    <a:pt x="5250" y="21111"/>
                  </a:cubicBezTo>
                  <a:cubicBezTo>
                    <a:pt x="1500" y="33174"/>
                    <a:pt x="46500" y="39682"/>
                    <a:pt x="56250" y="40952"/>
                  </a:cubicBezTo>
                  <a:cubicBezTo>
                    <a:pt x="56250" y="60317"/>
                    <a:pt x="56250" y="60317"/>
                    <a:pt x="56250" y="60317"/>
                  </a:cubicBezTo>
                  <a:cubicBezTo>
                    <a:pt x="50250" y="55873"/>
                    <a:pt x="38250" y="49841"/>
                    <a:pt x="7500" y="46507"/>
                  </a:cubicBezTo>
                  <a:cubicBezTo>
                    <a:pt x="3750" y="57777"/>
                    <a:pt x="43500" y="64285"/>
                    <a:pt x="56250" y="66190"/>
                  </a:cubicBezTo>
                  <a:cubicBezTo>
                    <a:pt x="56250" y="84603"/>
                    <a:pt x="56250" y="84603"/>
                    <a:pt x="56250" y="84603"/>
                  </a:cubicBezTo>
                  <a:cubicBezTo>
                    <a:pt x="50250" y="80158"/>
                    <a:pt x="36750" y="74603"/>
                    <a:pt x="7500" y="71428"/>
                  </a:cubicBezTo>
                  <a:cubicBezTo>
                    <a:pt x="3750" y="82380"/>
                    <a:pt x="42750" y="88888"/>
                    <a:pt x="56250" y="90793"/>
                  </a:cubicBezTo>
                  <a:cubicBezTo>
                    <a:pt x="55500" y="112222"/>
                    <a:pt x="55500" y="112222"/>
                    <a:pt x="55500" y="112222"/>
                  </a:cubicBezTo>
                  <a:cubicBezTo>
                    <a:pt x="53250" y="108253"/>
                    <a:pt x="45000" y="99206"/>
                    <a:pt x="3750" y="94761"/>
                  </a:cubicBezTo>
                  <a:cubicBezTo>
                    <a:pt x="0" y="107460"/>
                    <a:pt x="49500" y="113968"/>
                    <a:pt x="55500" y="114444"/>
                  </a:cubicBezTo>
                  <a:cubicBezTo>
                    <a:pt x="55500" y="120000"/>
                    <a:pt x="55500" y="120000"/>
                    <a:pt x="55500" y="120000"/>
                  </a:cubicBezTo>
                  <a:cubicBezTo>
                    <a:pt x="64500" y="120000"/>
                    <a:pt x="64500" y="120000"/>
                    <a:pt x="64500" y="120000"/>
                  </a:cubicBezTo>
                  <a:cubicBezTo>
                    <a:pt x="64500" y="118412"/>
                    <a:pt x="64500" y="118412"/>
                    <a:pt x="64500" y="118412"/>
                  </a:cubicBezTo>
                  <a:cubicBezTo>
                    <a:pt x="78750" y="116349"/>
                    <a:pt x="115500" y="110000"/>
                    <a:pt x="112500" y="99206"/>
                  </a:cubicBezTo>
                  <a:cubicBezTo>
                    <a:pt x="84000" y="102063"/>
                    <a:pt x="71250" y="106984"/>
                    <a:pt x="64500" y="11126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5" name="Shape 315"/>
            <p:cNvSpPr/>
            <p:nvPr/>
          </p:nvSpPr>
          <p:spPr>
            <a:xfrm>
              <a:off x="3249" y="2922"/>
              <a:ext cx="357" cy="560"/>
            </a:xfrm>
            <a:custGeom>
              <a:avLst/>
              <a:gdLst/>
              <a:ahLst/>
              <a:cxnLst/>
              <a:rect l="0" t="0" r="0" b="0"/>
              <a:pathLst>
                <a:path w="120000" h="120000" extrusionOk="0">
                  <a:moveTo>
                    <a:pt x="113684" y="120000"/>
                  </a:moveTo>
                  <a:cubicBezTo>
                    <a:pt x="113684" y="120000"/>
                    <a:pt x="0" y="80506"/>
                    <a:pt x="8684" y="0"/>
                  </a:cubicBezTo>
                  <a:cubicBezTo>
                    <a:pt x="120000" y="34936"/>
                    <a:pt x="113684" y="120000"/>
                    <a:pt x="11368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6" name="Shape 316"/>
            <p:cNvSpPr/>
            <p:nvPr/>
          </p:nvSpPr>
          <p:spPr>
            <a:xfrm>
              <a:off x="3324" y="2992"/>
              <a:ext cx="303" cy="520"/>
            </a:xfrm>
            <a:custGeom>
              <a:avLst/>
              <a:gdLst/>
              <a:ahLst/>
              <a:cxnLst/>
              <a:rect l="0" t="0" r="0" b="0"/>
              <a:pathLst>
                <a:path w="120000" h="120000" extrusionOk="0">
                  <a:moveTo>
                    <a:pt x="116279" y="118909"/>
                  </a:moveTo>
                  <a:cubicBezTo>
                    <a:pt x="113488" y="118363"/>
                    <a:pt x="113488" y="116181"/>
                    <a:pt x="111627" y="114545"/>
                  </a:cubicBezTo>
                  <a:cubicBezTo>
                    <a:pt x="110697" y="114545"/>
                    <a:pt x="111627" y="114545"/>
                    <a:pt x="111627" y="114000"/>
                  </a:cubicBezTo>
                  <a:cubicBezTo>
                    <a:pt x="107906" y="112909"/>
                    <a:pt x="106976" y="110181"/>
                    <a:pt x="106046" y="108000"/>
                  </a:cubicBezTo>
                  <a:cubicBezTo>
                    <a:pt x="106046" y="108000"/>
                    <a:pt x="106046" y="108000"/>
                    <a:pt x="106046" y="108000"/>
                  </a:cubicBezTo>
                  <a:cubicBezTo>
                    <a:pt x="106046" y="107454"/>
                    <a:pt x="105116" y="107454"/>
                    <a:pt x="104186" y="107454"/>
                  </a:cubicBezTo>
                  <a:cubicBezTo>
                    <a:pt x="105116" y="107454"/>
                    <a:pt x="105116" y="107454"/>
                    <a:pt x="105116" y="107454"/>
                  </a:cubicBezTo>
                  <a:cubicBezTo>
                    <a:pt x="104186" y="107454"/>
                    <a:pt x="104186" y="106909"/>
                    <a:pt x="103255" y="106909"/>
                  </a:cubicBezTo>
                  <a:cubicBezTo>
                    <a:pt x="103255" y="105818"/>
                    <a:pt x="104186" y="105818"/>
                    <a:pt x="104186" y="105818"/>
                  </a:cubicBezTo>
                  <a:cubicBezTo>
                    <a:pt x="103255" y="105272"/>
                    <a:pt x="103255" y="105272"/>
                    <a:pt x="103255" y="105272"/>
                  </a:cubicBezTo>
                  <a:cubicBezTo>
                    <a:pt x="101395" y="105272"/>
                    <a:pt x="102325" y="104181"/>
                    <a:pt x="100465" y="103636"/>
                  </a:cubicBezTo>
                  <a:cubicBezTo>
                    <a:pt x="100465" y="103636"/>
                    <a:pt x="100465" y="103636"/>
                    <a:pt x="100465" y="103636"/>
                  </a:cubicBezTo>
                  <a:cubicBezTo>
                    <a:pt x="98604" y="102545"/>
                    <a:pt x="97674" y="100363"/>
                    <a:pt x="95813" y="99818"/>
                  </a:cubicBezTo>
                  <a:cubicBezTo>
                    <a:pt x="95813" y="99272"/>
                    <a:pt x="95813" y="99272"/>
                    <a:pt x="95813" y="99272"/>
                  </a:cubicBezTo>
                  <a:cubicBezTo>
                    <a:pt x="95813" y="99272"/>
                    <a:pt x="94883" y="99272"/>
                    <a:pt x="94883" y="98727"/>
                  </a:cubicBezTo>
                  <a:cubicBezTo>
                    <a:pt x="94883" y="98181"/>
                    <a:pt x="93953" y="98181"/>
                    <a:pt x="93953" y="97636"/>
                  </a:cubicBezTo>
                  <a:cubicBezTo>
                    <a:pt x="93953" y="97636"/>
                    <a:pt x="93953" y="97636"/>
                    <a:pt x="93953" y="97636"/>
                  </a:cubicBezTo>
                  <a:cubicBezTo>
                    <a:pt x="93023" y="97636"/>
                    <a:pt x="93953" y="97090"/>
                    <a:pt x="93023" y="97090"/>
                  </a:cubicBezTo>
                  <a:cubicBezTo>
                    <a:pt x="93023" y="96000"/>
                    <a:pt x="93023" y="96000"/>
                    <a:pt x="93023" y="96000"/>
                  </a:cubicBezTo>
                  <a:cubicBezTo>
                    <a:pt x="91162" y="96000"/>
                    <a:pt x="93023" y="96000"/>
                    <a:pt x="93023" y="95454"/>
                  </a:cubicBezTo>
                  <a:cubicBezTo>
                    <a:pt x="91162" y="96000"/>
                    <a:pt x="91162" y="96000"/>
                    <a:pt x="91162" y="96000"/>
                  </a:cubicBezTo>
                  <a:cubicBezTo>
                    <a:pt x="91162" y="95454"/>
                    <a:pt x="91162" y="95454"/>
                    <a:pt x="91162" y="94909"/>
                  </a:cubicBezTo>
                  <a:cubicBezTo>
                    <a:pt x="91162" y="94909"/>
                    <a:pt x="91162" y="94909"/>
                    <a:pt x="91162" y="94909"/>
                  </a:cubicBezTo>
                  <a:cubicBezTo>
                    <a:pt x="90232" y="94363"/>
                    <a:pt x="90232" y="93818"/>
                    <a:pt x="89302" y="94363"/>
                  </a:cubicBezTo>
                  <a:cubicBezTo>
                    <a:pt x="90232" y="93818"/>
                    <a:pt x="90232" y="94909"/>
                    <a:pt x="91162" y="94363"/>
                  </a:cubicBezTo>
                  <a:cubicBezTo>
                    <a:pt x="88372" y="92727"/>
                    <a:pt x="87441" y="90545"/>
                    <a:pt x="85581" y="88909"/>
                  </a:cubicBezTo>
                  <a:cubicBezTo>
                    <a:pt x="85581" y="88363"/>
                    <a:pt x="85581" y="88363"/>
                    <a:pt x="85581" y="88363"/>
                  </a:cubicBezTo>
                  <a:cubicBezTo>
                    <a:pt x="84651" y="87818"/>
                    <a:pt x="84651" y="87818"/>
                    <a:pt x="84651" y="87818"/>
                  </a:cubicBezTo>
                  <a:cubicBezTo>
                    <a:pt x="84651" y="86727"/>
                    <a:pt x="84651" y="86727"/>
                    <a:pt x="84651" y="86727"/>
                  </a:cubicBezTo>
                  <a:cubicBezTo>
                    <a:pt x="84651" y="86181"/>
                    <a:pt x="83720" y="86727"/>
                    <a:pt x="81860" y="86181"/>
                  </a:cubicBezTo>
                  <a:cubicBezTo>
                    <a:pt x="83720" y="86181"/>
                    <a:pt x="83720" y="86181"/>
                    <a:pt x="83720" y="86181"/>
                  </a:cubicBezTo>
                  <a:cubicBezTo>
                    <a:pt x="81860" y="85636"/>
                    <a:pt x="81860" y="85090"/>
                    <a:pt x="81860" y="85090"/>
                  </a:cubicBezTo>
                  <a:cubicBezTo>
                    <a:pt x="81860" y="85090"/>
                    <a:pt x="81860" y="85090"/>
                    <a:pt x="81860" y="85090"/>
                  </a:cubicBezTo>
                  <a:cubicBezTo>
                    <a:pt x="81860" y="85090"/>
                    <a:pt x="81860" y="84545"/>
                    <a:pt x="80930" y="84545"/>
                  </a:cubicBezTo>
                  <a:cubicBezTo>
                    <a:pt x="81860" y="84545"/>
                    <a:pt x="81860" y="84545"/>
                    <a:pt x="81860" y="84545"/>
                  </a:cubicBezTo>
                  <a:cubicBezTo>
                    <a:pt x="81860" y="84000"/>
                    <a:pt x="80930" y="84545"/>
                    <a:pt x="80930" y="84000"/>
                  </a:cubicBezTo>
                  <a:cubicBezTo>
                    <a:pt x="80930" y="84000"/>
                    <a:pt x="80930" y="84000"/>
                    <a:pt x="80930" y="84000"/>
                  </a:cubicBezTo>
                  <a:cubicBezTo>
                    <a:pt x="80000" y="83454"/>
                    <a:pt x="79069" y="82909"/>
                    <a:pt x="79069" y="81818"/>
                  </a:cubicBezTo>
                  <a:cubicBezTo>
                    <a:pt x="79069" y="81818"/>
                    <a:pt x="79069" y="81818"/>
                    <a:pt x="79069" y="81818"/>
                  </a:cubicBezTo>
                  <a:cubicBezTo>
                    <a:pt x="78139" y="81272"/>
                    <a:pt x="78139" y="81272"/>
                    <a:pt x="77209" y="80727"/>
                  </a:cubicBezTo>
                  <a:cubicBezTo>
                    <a:pt x="77209" y="80181"/>
                    <a:pt x="78139" y="80727"/>
                    <a:pt x="77209" y="80181"/>
                  </a:cubicBezTo>
                  <a:cubicBezTo>
                    <a:pt x="76279" y="80181"/>
                    <a:pt x="76279" y="79090"/>
                    <a:pt x="76279" y="79636"/>
                  </a:cubicBezTo>
                  <a:cubicBezTo>
                    <a:pt x="76279" y="79090"/>
                    <a:pt x="75348" y="78545"/>
                    <a:pt x="75348" y="78000"/>
                  </a:cubicBezTo>
                  <a:cubicBezTo>
                    <a:pt x="75348" y="78000"/>
                    <a:pt x="75348" y="77454"/>
                    <a:pt x="76279" y="78000"/>
                  </a:cubicBezTo>
                  <a:cubicBezTo>
                    <a:pt x="76279" y="77454"/>
                    <a:pt x="76279" y="77454"/>
                    <a:pt x="76279" y="77454"/>
                  </a:cubicBezTo>
                  <a:cubicBezTo>
                    <a:pt x="76279" y="77454"/>
                    <a:pt x="76279" y="78000"/>
                    <a:pt x="76279" y="77454"/>
                  </a:cubicBezTo>
                  <a:cubicBezTo>
                    <a:pt x="76279" y="77454"/>
                    <a:pt x="75348" y="76909"/>
                    <a:pt x="75348" y="76909"/>
                  </a:cubicBezTo>
                  <a:cubicBezTo>
                    <a:pt x="73488" y="76363"/>
                    <a:pt x="72558" y="76363"/>
                    <a:pt x="72558" y="75818"/>
                  </a:cubicBezTo>
                  <a:cubicBezTo>
                    <a:pt x="72558" y="75818"/>
                    <a:pt x="72558" y="75272"/>
                    <a:pt x="73488" y="75272"/>
                  </a:cubicBezTo>
                  <a:cubicBezTo>
                    <a:pt x="70697" y="75272"/>
                    <a:pt x="70697" y="75272"/>
                    <a:pt x="70697" y="75272"/>
                  </a:cubicBezTo>
                  <a:cubicBezTo>
                    <a:pt x="70697" y="74727"/>
                    <a:pt x="71627" y="74727"/>
                    <a:pt x="70697" y="74727"/>
                  </a:cubicBezTo>
                  <a:cubicBezTo>
                    <a:pt x="70697" y="74727"/>
                    <a:pt x="70697" y="74727"/>
                    <a:pt x="69767" y="74727"/>
                  </a:cubicBezTo>
                  <a:cubicBezTo>
                    <a:pt x="70697" y="74727"/>
                    <a:pt x="69767" y="73636"/>
                    <a:pt x="69767" y="73636"/>
                  </a:cubicBezTo>
                  <a:cubicBezTo>
                    <a:pt x="70697" y="73636"/>
                    <a:pt x="70697" y="73636"/>
                    <a:pt x="70697" y="73636"/>
                  </a:cubicBezTo>
                  <a:cubicBezTo>
                    <a:pt x="69767" y="73636"/>
                    <a:pt x="69767" y="73636"/>
                    <a:pt x="69767" y="73636"/>
                  </a:cubicBezTo>
                  <a:cubicBezTo>
                    <a:pt x="69767" y="72545"/>
                    <a:pt x="69767" y="72545"/>
                    <a:pt x="69767" y="72545"/>
                  </a:cubicBezTo>
                  <a:cubicBezTo>
                    <a:pt x="69767" y="72545"/>
                    <a:pt x="69767" y="72000"/>
                    <a:pt x="68837" y="72545"/>
                  </a:cubicBezTo>
                  <a:cubicBezTo>
                    <a:pt x="69767" y="72545"/>
                    <a:pt x="69767" y="72545"/>
                    <a:pt x="69767" y="72545"/>
                  </a:cubicBezTo>
                  <a:cubicBezTo>
                    <a:pt x="68837" y="72545"/>
                    <a:pt x="68837" y="72000"/>
                    <a:pt x="67906" y="72000"/>
                  </a:cubicBezTo>
                  <a:cubicBezTo>
                    <a:pt x="68837" y="72000"/>
                    <a:pt x="68837" y="72000"/>
                    <a:pt x="68837" y="72000"/>
                  </a:cubicBezTo>
                  <a:cubicBezTo>
                    <a:pt x="67906" y="71454"/>
                    <a:pt x="66976" y="70909"/>
                    <a:pt x="65116" y="70363"/>
                  </a:cubicBezTo>
                  <a:cubicBezTo>
                    <a:pt x="65116" y="70909"/>
                    <a:pt x="66976" y="70363"/>
                    <a:pt x="66976" y="70909"/>
                  </a:cubicBezTo>
                  <a:cubicBezTo>
                    <a:pt x="66976" y="70363"/>
                    <a:pt x="64186" y="69818"/>
                    <a:pt x="64186" y="69272"/>
                  </a:cubicBezTo>
                  <a:cubicBezTo>
                    <a:pt x="63255" y="69272"/>
                    <a:pt x="63255" y="69272"/>
                    <a:pt x="63255" y="69272"/>
                  </a:cubicBezTo>
                  <a:cubicBezTo>
                    <a:pt x="63255" y="69272"/>
                    <a:pt x="64186" y="68727"/>
                    <a:pt x="63255" y="68727"/>
                  </a:cubicBezTo>
                  <a:cubicBezTo>
                    <a:pt x="64186" y="68727"/>
                    <a:pt x="63255" y="68727"/>
                    <a:pt x="63255" y="67636"/>
                  </a:cubicBezTo>
                  <a:cubicBezTo>
                    <a:pt x="63255" y="67636"/>
                    <a:pt x="63255" y="67636"/>
                    <a:pt x="63255" y="67636"/>
                  </a:cubicBezTo>
                  <a:cubicBezTo>
                    <a:pt x="63255" y="67636"/>
                    <a:pt x="61395" y="66545"/>
                    <a:pt x="61395" y="66000"/>
                  </a:cubicBezTo>
                  <a:cubicBezTo>
                    <a:pt x="61395" y="66000"/>
                    <a:pt x="60465" y="66000"/>
                    <a:pt x="60465" y="65454"/>
                  </a:cubicBezTo>
                  <a:cubicBezTo>
                    <a:pt x="60465" y="65454"/>
                    <a:pt x="60465" y="65454"/>
                    <a:pt x="60465" y="65454"/>
                  </a:cubicBezTo>
                  <a:cubicBezTo>
                    <a:pt x="60465" y="64909"/>
                    <a:pt x="60465" y="64909"/>
                    <a:pt x="60465" y="64909"/>
                  </a:cubicBezTo>
                  <a:cubicBezTo>
                    <a:pt x="59534" y="64909"/>
                    <a:pt x="62325" y="66000"/>
                    <a:pt x="61395" y="66000"/>
                  </a:cubicBezTo>
                  <a:cubicBezTo>
                    <a:pt x="61395" y="65454"/>
                    <a:pt x="59534" y="65454"/>
                    <a:pt x="60465" y="65454"/>
                  </a:cubicBezTo>
                  <a:cubicBezTo>
                    <a:pt x="60465" y="64909"/>
                    <a:pt x="59534" y="64909"/>
                    <a:pt x="59534" y="64363"/>
                  </a:cubicBezTo>
                  <a:cubicBezTo>
                    <a:pt x="59534" y="64363"/>
                    <a:pt x="60465" y="64363"/>
                    <a:pt x="60465" y="63818"/>
                  </a:cubicBezTo>
                  <a:cubicBezTo>
                    <a:pt x="59534" y="63818"/>
                    <a:pt x="59534" y="63818"/>
                    <a:pt x="59534" y="63818"/>
                  </a:cubicBezTo>
                  <a:cubicBezTo>
                    <a:pt x="58604" y="62727"/>
                    <a:pt x="58604" y="62727"/>
                    <a:pt x="58604" y="62727"/>
                  </a:cubicBezTo>
                  <a:cubicBezTo>
                    <a:pt x="58604" y="63818"/>
                    <a:pt x="58604" y="62727"/>
                    <a:pt x="58604" y="62727"/>
                  </a:cubicBezTo>
                  <a:cubicBezTo>
                    <a:pt x="57674" y="62727"/>
                    <a:pt x="57674" y="62727"/>
                    <a:pt x="57674" y="62727"/>
                  </a:cubicBezTo>
                  <a:cubicBezTo>
                    <a:pt x="58604" y="62181"/>
                    <a:pt x="58604" y="62181"/>
                    <a:pt x="58604" y="62181"/>
                  </a:cubicBezTo>
                  <a:cubicBezTo>
                    <a:pt x="57674" y="62181"/>
                    <a:pt x="57674" y="62181"/>
                    <a:pt x="57674" y="62181"/>
                  </a:cubicBezTo>
                  <a:cubicBezTo>
                    <a:pt x="57674" y="62181"/>
                    <a:pt x="57674" y="62181"/>
                    <a:pt x="57674" y="62181"/>
                  </a:cubicBezTo>
                  <a:cubicBezTo>
                    <a:pt x="56744" y="62181"/>
                    <a:pt x="56744" y="61636"/>
                    <a:pt x="55813" y="61636"/>
                  </a:cubicBezTo>
                  <a:cubicBezTo>
                    <a:pt x="55813" y="61090"/>
                    <a:pt x="54883" y="60545"/>
                    <a:pt x="55813" y="60000"/>
                  </a:cubicBezTo>
                  <a:cubicBezTo>
                    <a:pt x="54883" y="59454"/>
                    <a:pt x="53953" y="59454"/>
                    <a:pt x="53953" y="58909"/>
                  </a:cubicBezTo>
                  <a:cubicBezTo>
                    <a:pt x="53953" y="58909"/>
                    <a:pt x="53953" y="59454"/>
                    <a:pt x="54883" y="58909"/>
                  </a:cubicBezTo>
                  <a:cubicBezTo>
                    <a:pt x="53953" y="58909"/>
                    <a:pt x="53953" y="58909"/>
                    <a:pt x="53953" y="58909"/>
                  </a:cubicBezTo>
                  <a:cubicBezTo>
                    <a:pt x="53953" y="57818"/>
                    <a:pt x="53953" y="57818"/>
                    <a:pt x="53953" y="57818"/>
                  </a:cubicBezTo>
                  <a:cubicBezTo>
                    <a:pt x="53023" y="57272"/>
                    <a:pt x="53023" y="57818"/>
                    <a:pt x="53023" y="57818"/>
                  </a:cubicBezTo>
                  <a:cubicBezTo>
                    <a:pt x="53023" y="57272"/>
                    <a:pt x="51162" y="56727"/>
                    <a:pt x="51162" y="56181"/>
                  </a:cubicBezTo>
                  <a:cubicBezTo>
                    <a:pt x="52093" y="56181"/>
                    <a:pt x="52093" y="56727"/>
                    <a:pt x="52093" y="56181"/>
                  </a:cubicBezTo>
                  <a:cubicBezTo>
                    <a:pt x="53023" y="55636"/>
                    <a:pt x="51162" y="55636"/>
                    <a:pt x="51162" y="55090"/>
                  </a:cubicBezTo>
                  <a:cubicBezTo>
                    <a:pt x="51162" y="55636"/>
                    <a:pt x="51162" y="55636"/>
                    <a:pt x="51162" y="55636"/>
                  </a:cubicBezTo>
                  <a:cubicBezTo>
                    <a:pt x="51162" y="55090"/>
                    <a:pt x="50232" y="55090"/>
                    <a:pt x="51162" y="55090"/>
                  </a:cubicBezTo>
                  <a:cubicBezTo>
                    <a:pt x="50232" y="55090"/>
                    <a:pt x="51162" y="54545"/>
                    <a:pt x="50232" y="55090"/>
                  </a:cubicBezTo>
                  <a:cubicBezTo>
                    <a:pt x="50232" y="54000"/>
                    <a:pt x="46511" y="52363"/>
                    <a:pt x="47441" y="51818"/>
                  </a:cubicBezTo>
                  <a:cubicBezTo>
                    <a:pt x="47441" y="51818"/>
                    <a:pt x="47441" y="51272"/>
                    <a:pt x="46511" y="51272"/>
                  </a:cubicBezTo>
                  <a:cubicBezTo>
                    <a:pt x="46511" y="51818"/>
                    <a:pt x="47441" y="51818"/>
                    <a:pt x="47441" y="51818"/>
                  </a:cubicBezTo>
                  <a:cubicBezTo>
                    <a:pt x="46511" y="51818"/>
                    <a:pt x="46511" y="51818"/>
                    <a:pt x="46511" y="51818"/>
                  </a:cubicBezTo>
                  <a:cubicBezTo>
                    <a:pt x="46511" y="51272"/>
                    <a:pt x="46511" y="51272"/>
                    <a:pt x="47441" y="51272"/>
                  </a:cubicBezTo>
                  <a:cubicBezTo>
                    <a:pt x="47441" y="51272"/>
                    <a:pt x="45581" y="51272"/>
                    <a:pt x="45581" y="50727"/>
                  </a:cubicBezTo>
                  <a:cubicBezTo>
                    <a:pt x="45581" y="50727"/>
                    <a:pt x="45581" y="50727"/>
                    <a:pt x="45581" y="50181"/>
                  </a:cubicBezTo>
                  <a:cubicBezTo>
                    <a:pt x="44651" y="50181"/>
                    <a:pt x="44651" y="50181"/>
                    <a:pt x="44651" y="50181"/>
                  </a:cubicBezTo>
                  <a:cubicBezTo>
                    <a:pt x="44651" y="49636"/>
                    <a:pt x="44651" y="49636"/>
                    <a:pt x="45581" y="49636"/>
                  </a:cubicBezTo>
                  <a:cubicBezTo>
                    <a:pt x="44651" y="49090"/>
                    <a:pt x="44651" y="49090"/>
                    <a:pt x="44651" y="49090"/>
                  </a:cubicBezTo>
                  <a:cubicBezTo>
                    <a:pt x="44651" y="48000"/>
                    <a:pt x="44651" y="48000"/>
                    <a:pt x="44651" y="48000"/>
                  </a:cubicBezTo>
                  <a:cubicBezTo>
                    <a:pt x="44651" y="49090"/>
                    <a:pt x="44651" y="48000"/>
                    <a:pt x="44651" y="48000"/>
                  </a:cubicBezTo>
                  <a:cubicBezTo>
                    <a:pt x="44651" y="48000"/>
                    <a:pt x="44651" y="48000"/>
                    <a:pt x="44651" y="48000"/>
                  </a:cubicBezTo>
                  <a:cubicBezTo>
                    <a:pt x="44651" y="48000"/>
                    <a:pt x="44651" y="48000"/>
                    <a:pt x="44651" y="48000"/>
                  </a:cubicBezTo>
                  <a:cubicBezTo>
                    <a:pt x="44651" y="48000"/>
                    <a:pt x="44651" y="48000"/>
                    <a:pt x="44651" y="48000"/>
                  </a:cubicBezTo>
                  <a:cubicBezTo>
                    <a:pt x="43720" y="48000"/>
                    <a:pt x="43720" y="48000"/>
                    <a:pt x="43720" y="48000"/>
                  </a:cubicBezTo>
                  <a:cubicBezTo>
                    <a:pt x="43720" y="47454"/>
                    <a:pt x="43720" y="47454"/>
                    <a:pt x="43720" y="47454"/>
                  </a:cubicBezTo>
                  <a:cubicBezTo>
                    <a:pt x="42790" y="47454"/>
                    <a:pt x="42790" y="47454"/>
                    <a:pt x="42790" y="47454"/>
                  </a:cubicBezTo>
                  <a:cubicBezTo>
                    <a:pt x="42790" y="47454"/>
                    <a:pt x="41860" y="46909"/>
                    <a:pt x="42790" y="46909"/>
                  </a:cubicBezTo>
                  <a:cubicBezTo>
                    <a:pt x="42790" y="47454"/>
                    <a:pt x="42790" y="47454"/>
                    <a:pt x="42790" y="47454"/>
                  </a:cubicBezTo>
                  <a:cubicBezTo>
                    <a:pt x="42790" y="46909"/>
                    <a:pt x="43720" y="46909"/>
                    <a:pt x="42790" y="46909"/>
                  </a:cubicBezTo>
                  <a:cubicBezTo>
                    <a:pt x="42790" y="46363"/>
                    <a:pt x="41860" y="46909"/>
                    <a:pt x="41860" y="46363"/>
                  </a:cubicBezTo>
                  <a:cubicBezTo>
                    <a:pt x="42790" y="46363"/>
                    <a:pt x="42790" y="46363"/>
                    <a:pt x="42790" y="46363"/>
                  </a:cubicBezTo>
                  <a:cubicBezTo>
                    <a:pt x="42790" y="46363"/>
                    <a:pt x="42790" y="46363"/>
                    <a:pt x="42790" y="46363"/>
                  </a:cubicBezTo>
                  <a:cubicBezTo>
                    <a:pt x="41860" y="46363"/>
                    <a:pt x="41860" y="46363"/>
                    <a:pt x="41860" y="46363"/>
                  </a:cubicBezTo>
                  <a:cubicBezTo>
                    <a:pt x="41860" y="46363"/>
                    <a:pt x="41860" y="46363"/>
                    <a:pt x="41860" y="46363"/>
                  </a:cubicBezTo>
                  <a:cubicBezTo>
                    <a:pt x="41860" y="46363"/>
                    <a:pt x="41860" y="45818"/>
                    <a:pt x="40930" y="45818"/>
                  </a:cubicBezTo>
                  <a:cubicBezTo>
                    <a:pt x="40930" y="45272"/>
                    <a:pt x="40930" y="45272"/>
                    <a:pt x="40930" y="44727"/>
                  </a:cubicBezTo>
                  <a:cubicBezTo>
                    <a:pt x="40930" y="44727"/>
                    <a:pt x="40930" y="44727"/>
                    <a:pt x="40930" y="44727"/>
                  </a:cubicBezTo>
                  <a:cubicBezTo>
                    <a:pt x="40000" y="44181"/>
                    <a:pt x="40000" y="44181"/>
                    <a:pt x="40000" y="44181"/>
                  </a:cubicBezTo>
                  <a:cubicBezTo>
                    <a:pt x="40000" y="44181"/>
                    <a:pt x="40000" y="44181"/>
                    <a:pt x="40000" y="44181"/>
                  </a:cubicBezTo>
                  <a:cubicBezTo>
                    <a:pt x="39069" y="43636"/>
                    <a:pt x="39069" y="43636"/>
                    <a:pt x="39069" y="43636"/>
                  </a:cubicBezTo>
                  <a:cubicBezTo>
                    <a:pt x="39069" y="43090"/>
                    <a:pt x="40000" y="43090"/>
                    <a:pt x="39069" y="42545"/>
                  </a:cubicBezTo>
                  <a:cubicBezTo>
                    <a:pt x="38139" y="42545"/>
                    <a:pt x="38139" y="42545"/>
                    <a:pt x="38139" y="42545"/>
                  </a:cubicBezTo>
                  <a:cubicBezTo>
                    <a:pt x="38139" y="42000"/>
                    <a:pt x="36279" y="41454"/>
                    <a:pt x="36279" y="40909"/>
                  </a:cubicBezTo>
                  <a:cubicBezTo>
                    <a:pt x="36279" y="40909"/>
                    <a:pt x="36279" y="40909"/>
                    <a:pt x="36279" y="40909"/>
                  </a:cubicBezTo>
                  <a:cubicBezTo>
                    <a:pt x="35348" y="40363"/>
                    <a:pt x="33488" y="38727"/>
                    <a:pt x="33488" y="38181"/>
                  </a:cubicBezTo>
                  <a:cubicBezTo>
                    <a:pt x="34418" y="38181"/>
                    <a:pt x="34418" y="37636"/>
                    <a:pt x="34418" y="37636"/>
                  </a:cubicBezTo>
                  <a:cubicBezTo>
                    <a:pt x="33488" y="37636"/>
                    <a:pt x="34418" y="37090"/>
                    <a:pt x="33488" y="37636"/>
                  </a:cubicBezTo>
                  <a:cubicBezTo>
                    <a:pt x="33488" y="37636"/>
                    <a:pt x="33488" y="37636"/>
                    <a:pt x="33488" y="38181"/>
                  </a:cubicBezTo>
                  <a:cubicBezTo>
                    <a:pt x="32558" y="37636"/>
                    <a:pt x="32558" y="36545"/>
                    <a:pt x="32558" y="36545"/>
                  </a:cubicBezTo>
                  <a:cubicBezTo>
                    <a:pt x="32558" y="36545"/>
                    <a:pt x="32558" y="36545"/>
                    <a:pt x="32558" y="36545"/>
                  </a:cubicBezTo>
                  <a:cubicBezTo>
                    <a:pt x="32558" y="36545"/>
                    <a:pt x="32558" y="36000"/>
                    <a:pt x="31627" y="36000"/>
                  </a:cubicBezTo>
                  <a:cubicBezTo>
                    <a:pt x="31627" y="36000"/>
                    <a:pt x="31627" y="36000"/>
                    <a:pt x="31627" y="36000"/>
                  </a:cubicBezTo>
                  <a:cubicBezTo>
                    <a:pt x="31627" y="36000"/>
                    <a:pt x="31627" y="36000"/>
                    <a:pt x="31627" y="36000"/>
                  </a:cubicBezTo>
                  <a:cubicBezTo>
                    <a:pt x="31627" y="35454"/>
                    <a:pt x="29767" y="36000"/>
                    <a:pt x="29767" y="35454"/>
                  </a:cubicBezTo>
                  <a:cubicBezTo>
                    <a:pt x="31627" y="35454"/>
                    <a:pt x="31627" y="35454"/>
                    <a:pt x="31627" y="35454"/>
                  </a:cubicBezTo>
                  <a:cubicBezTo>
                    <a:pt x="29767" y="34909"/>
                    <a:pt x="28837" y="34909"/>
                    <a:pt x="28837" y="33818"/>
                  </a:cubicBezTo>
                  <a:cubicBezTo>
                    <a:pt x="28837" y="33272"/>
                    <a:pt x="28837" y="33272"/>
                    <a:pt x="28837" y="33272"/>
                  </a:cubicBezTo>
                  <a:cubicBezTo>
                    <a:pt x="27906" y="33272"/>
                    <a:pt x="27906" y="33272"/>
                    <a:pt x="27906" y="33272"/>
                  </a:cubicBezTo>
                  <a:cubicBezTo>
                    <a:pt x="27906" y="32727"/>
                    <a:pt x="27906" y="32727"/>
                    <a:pt x="27906" y="32727"/>
                  </a:cubicBezTo>
                  <a:cubicBezTo>
                    <a:pt x="26046" y="32181"/>
                    <a:pt x="25116" y="30545"/>
                    <a:pt x="24186" y="28909"/>
                  </a:cubicBezTo>
                  <a:cubicBezTo>
                    <a:pt x="24186" y="28909"/>
                    <a:pt x="24186" y="28909"/>
                    <a:pt x="24186" y="28909"/>
                  </a:cubicBezTo>
                  <a:cubicBezTo>
                    <a:pt x="24186" y="28909"/>
                    <a:pt x="24186" y="28909"/>
                    <a:pt x="24186" y="28909"/>
                  </a:cubicBezTo>
                  <a:cubicBezTo>
                    <a:pt x="24186" y="28909"/>
                    <a:pt x="24186" y="28363"/>
                    <a:pt x="25116" y="28909"/>
                  </a:cubicBezTo>
                  <a:cubicBezTo>
                    <a:pt x="25116" y="28363"/>
                    <a:pt x="24186" y="28363"/>
                    <a:pt x="23255" y="27818"/>
                  </a:cubicBezTo>
                  <a:cubicBezTo>
                    <a:pt x="23255" y="28363"/>
                    <a:pt x="24186" y="28363"/>
                    <a:pt x="23255" y="28363"/>
                  </a:cubicBezTo>
                  <a:cubicBezTo>
                    <a:pt x="23255" y="28363"/>
                    <a:pt x="23255" y="27818"/>
                    <a:pt x="21395" y="27818"/>
                  </a:cubicBezTo>
                  <a:cubicBezTo>
                    <a:pt x="21395" y="27272"/>
                    <a:pt x="23255" y="27272"/>
                    <a:pt x="23255" y="27272"/>
                  </a:cubicBezTo>
                  <a:cubicBezTo>
                    <a:pt x="21395" y="27272"/>
                    <a:pt x="21395" y="27272"/>
                    <a:pt x="21395" y="27272"/>
                  </a:cubicBezTo>
                  <a:cubicBezTo>
                    <a:pt x="23255" y="26727"/>
                    <a:pt x="25116" y="27818"/>
                    <a:pt x="25116" y="26727"/>
                  </a:cubicBezTo>
                  <a:cubicBezTo>
                    <a:pt x="25116" y="26727"/>
                    <a:pt x="25116" y="26727"/>
                    <a:pt x="25116" y="26727"/>
                  </a:cubicBezTo>
                  <a:cubicBezTo>
                    <a:pt x="25116" y="26181"/>
                    <a:pt x="26046" y="27272"/>
                    <a:pt x="26046" y="26727"/>
                  </a:cubicBezTo>
                  <a:cubicBezTo>
                    <a:pt x="25116" y="26181"/>
                    <a:pt x="24186" y="26181"/>
                    <a:pt x="24186" y="26727"/>
                  </a:cubicBezTo>
                  <a:cubicBezTo>
                    <a:pt x="23255" y="26181"/>
                    <a:pt x="21395" y="26727"/>
                    <a:pt x="21395" y="26181"/>
                  </a:cubicBezTo>
                  <a:cubicBezTo>
                    <a:pt x="21395" y="26181"/>
                    <a:pt x="21395" y="26727"/>
                    <a:pt x="23255" y="26727"/>
                  </a:cubicBezTo>
                  <a:cubicBezTo>
                    <a:pt x="23255" y="26181"/>
                    <a:pt x="21395" y="26181"/>
                    <a:pt x="21395" y="25636"/>
                  </a:cubicBezTo>
                  <a:cubicBezTo>
                    <a:pt x="21395" y="26181"/>
                    <a:pt x="20465" y="26181"/>
                    <a:pt x="20465" y="25636"/>
                  </a:cubicBezTo>
                  <a:cubicBezTo>
                    <a:pt x="20465" y="25636"/>
                    <a:pt x="20465" y="25636"/>
                    <a:pt x="20465" y="25636"/>
                  </a:cubicBezTo>
                  <a:cubicBezTo>
                    <a:pt x="20465" y="25636"/>
                    <a:pt x="20465" y="25636"/>
                    <a:pt x="20465" y="25636"/>
                  </a:cubicBezTo>
                  <a:cubicBezTo>
                    <a:pt x="19534" y="25636"/>
                    <a:pt x="20465" y="25636"/>
                    <a:pt x="19534" y="25636"/>
                  </a:cubicBezTo>
                  <a:cubicBezTo>
                    <a:pt x="19534" y="24545"/>
                    <a:pt x="20465" y="25636"/>
                    <a:pt x="20465" y="24545"/>
                  </a:cubicBezTo>
                  <a:cubicBezTo>
                    <a:pt x="20465" y="24545"/>
                    <a:pt x="19534" y="24000"/>
                    <a:pt x="18604" y="24545"/>
                  </a:cubicBezTo>
                  <a:cubicBezTo>
                    <a:pt x="19534" y="24000"/>
                    <a:pt x="19534" y="24000"/>
                    <a:pt x="19534" y="24000"/>
                  </a:cubicBezTo>
                  <a:cubicBezTo>
                    <a:pt x="19534" y="24000"/>
                    <a:pt x="18604" y="24000"/>
                    <a:pt x="19534" y="23454"/>
                  </a:cubicBezTo>
                  <a:cubicBezTo>
                    <a:pt x="18604" y="23454"/>
                    <a:pt x="18604" y="23454"/>
                    <a:pt x="18604" y="23454"/>
                  </a:cubicBezTo>
                  <a:cubicBezTo>
                    <a:pt x="18604" y="23454"/>
                    <a:pt x="18604" y="23454"/>
                    <a:pt x="18604" y="22909"/>
                  </a:cubicBezTo>
                  <a:cubicBezTo>
                    <a:pt x="17674" y="22363"/>
                    <a:pt x="17674" y="22363"/>
                    <a:pt x="17674" y="22363"/>
                  </a:cubicBezTo>
                  <a:cubicBezTo>
                    <a:pt x="17674" y="22363"/>
                    <a:pt x="17674" y="21818"/>
                    <a:pt x="16744" y="21818"/>
                  </a:cubicBezTo>
                  <a:cubicBezTo>
                    <a:pt x="16744" y="22363"/>
                    <a:pt x="17674" y="22363"/>
                    <a:pt x="17674" y="22909"/>
                  </a:cubicBezTo>
                  <a:cubicBezTo>
                    <a:pt x="17674" y="22363"/>
                    <a:pt x="16744" y="22363"/>
                    <a:pt x="16744" y="21818"/>
                  </a:cubicBezTo>
                  <a:cubicBezTo>
                    <a:pt x="16744" y="21818"/>
                    <a:pt x="16744" y="21818"/>
                    <a:pt x="16744" y="21818"/>
                  </a:cubicBezTo>
                  <a:cubicBezTo>
                    <a:pt x="15813" y="21818"/>
                    <a:pt x="15813" y="21818"/>
                    <a:pt x="15813" y="21818"/>
                  </a:cubicBezTo>
                  <a:cubicBezTo>
                    <a:pt x="15813" y="21818"/>
                    <a:pt x="15813" y="21818"/>
                    <a:pt x="15813" y="21818"/>
                  </a:cubicBezTo>
                  <a:cubicBezTo>
                    <a:pt x="15813" y="21818"/>
                    <a:pt x="15813" y="21818"/>
                    <a:pt x="15813" y="21818"/>
                  </a:cubicBezTo>
                  <a:cubicBezTo>
                    <a:pt x="14883" y="21818"/>
                    <a:pt x="16744" y="21818"/>
                    <a:pt x="15813" y="21272"/>
                  </a:cubicBezTo>
                  <a:cubicBezTo>
                    <a:pt x="16744" y="21272"/>
                    <a:pt x="16744" y="21272"/>
                    <a:pt x="16744" y="21272"/>
                  </a:cubicBezTo>
                  <a:cubicBezTo>
                    <a:pt x="16744" y="21272"/>
                    <a:pt x="16744" y="21272"/>
                    <a:pt x="15813" y="20727"/>
                  </a:cubicBezTo>
                  <a:cubicBezTo>
                    <a:pt x="15813" y="20727"/>
                    <a:pt x="14883" y="20727"/>
                    <a:pt x="14883" y="21272"/>
                  </a:cubicBezTo>
                  <a:cubicBezTo>
                    <a:pt x="13953" y="20727"/>
                    <a:pt x="14883" y="20727"/>
                    <a:pt x="13953" y="20727"/>
                  </a:cubicBezTo>
                  <a:cubicBezTo>
                    <a:pt x="14883" y="20727"/>
                    <a:pt x="14883" y="20727"/>
                    <a:pt x="14883" y="20727"/>
                  </a:cubicBezTo>
                  <a:cubicBezTo>
                    <a:pt x="15813" y="20727"/>
                    <a:pt x="15813" y="19636"/>
                    <a:pt x="14883" y="19636"/>
                  </a:cubicBezTo>
                  <a:cubicBezTo>
                    <a:pt x="14883" y="19090"/>
                    <a:pt x="13953" y="19090"/>
                    <a:pt x="13953" y="19636"/>
                  </a:cubicBezTo>
                  <a:cubicBezTo>
                    <a:pt x="13953" y="19090"/>
                    <a:pt x="13953" y="19090"/>
                    <a:pt x="13953" y="19090"/>
                  </a:cubicBezTo>
                  <a:cubicBezTo>
                    <a:pt x="13953" y="18545"/>
                    <a:pt x="13953" y="19090"/>
                    <a:pt x="13023" y="19090"/>
                  </a:cubicBezTo>
                  <a:cubicBezTo>
                    <a:pt x="13953" y="18545"/>
                    <a:pt x="13953" y="18000"/>
                    <a:pt x="13953" y="18000"/>
                  </a:cubicBezTo>
                  <a:cubicBezTo>
                    <a:pt x="14883" y="18000"/>
                    <a:pt x="14883" y="18000"/>
                    <a:pt x="14883" y="18000"/>
                  </a:cubicBezTo>
                  <a:cubicBezTo>
                    <a:pt x="14883" y="18000"/>
                    <a:pt x="14883" y="18000"/>
                    <a:pt x="14883" y="18000"/>
                  </a:cubicBezTo>
                  <a:cubicBezTo>
                    <a:pt x="14883" y="18000"/>
                    <a:pt x="14883" y="18000"/>
                    <a:pt x="15813" y="18000"/>
                  </a:cubicBezTo>
                  <a:cubicBezTo>
                    <a:pt x="14883" y="17454"/>
                    <a:pt x="14883" y="17454"/>
                    <a:pt x="14883" y="17454"/>
                  </a:cubicBezTo>
                  <a:cubicBezTo>
                    <a:pt x="13953" y="18000"/>
                    <a:pt x="13023" y="17454"/>
                    <a:pt x="12093" y="18000"/>
                  </a:cubicBezTo>
                  <a:cubicBezTo>
                    <a:pt x="11162" y="17454"/>
                    <a:pt x="13953" y="16909"/>
                    <a:pt x="12093" y="16363"/>
                  </a:cubicBezTo>
                  <a:cubicBezTo>
                    <a:pt x="12093" y="16909"/>
                    <a:pt x="11162" y="16363"/>
                    <a:pt x="11162" y="16909"/>
                  </a:cubicBezTo>
                  <a:cubicBezTo>
                    <a:pt x="11162" y="16363"/>
                    <a:pt x="10232" y="16909"/>
                    <a:pt x="10232" y="16363"/>
                  </a:cubicBezTo>
                  <a:cubicBezTo>
                    <a:pt x="11162" y="16363"/>
                    <a:pt x="11162" y="15818"/>
                    <a:pt x="12093" y="15818"/>
                  </a:cubicBezTo>
                  <a:cubicBezTo>
                    <a:pt x="11162" y="15818"/>
                    <a:pt x="12093" y="16363"/>
                    <a:pt x="12093" y="16363"/>
                  </a:cubicBezTo>
                  <a:cubicBezTo>
                    <a:pt x="12093" y="16363"/>
                    <a:pt x="13023" y="16363"/>
                    <a:pt x="12093" y="15818"/>
                  </a:cubicBezTo>
                  <a:cubicBezTo>
                    <a:pt x="12093" y="14727"/>
                    <a:pt x="12093" y="14727"/>
                    <a:pt x="11162" y="14727"/>
                  </a:cubicBezTo>
                  <a:cubicBezTo>
                    <a:pt x="11162" y="15818"/>
                    <a:pt x="12093" y="15818"/>
                    <a:pt x="11162" y="15818"/>
                  </a:cubicBezTo>
                  <a:cubicBezTo>
                    <a:pt x="10232" y="14727"/>
                    <a:pt x="11162" y="14181"/>
                    <a:pt x="10232" y="14727"/>
                  </a:cubicBezTo>
                  <a:cubicBezTo>
                    <a:pt x="10232" y="14727"/>
                    <a:pt x="10232" y="15818"/>
                    <a:pt x="9302" y="15818"/>
                  </a:cubicBezTo>
                  <a:cubicBezTo>
                    <a:pt x="9302" y="14727"/>
                    <a:pt x="9302" y="14727"/>
                    <a:pt x="9302" y="14727"/>
                  </a:cubicBezTo>
                  <a:cubicBezTo>
                    <a:pt x="9302" y="14727"/>
                    <a:pt x="9302" y="14727"/>
                    <a:pt x="9302" y="14727"/>
                  </a:cubicBezTo>
                  <a:cubicBezTo>
                    <a:pt x="9302" y="14181"/>
                    <a:pt x="8372" y="14727"/>
                    <a:pt x="8372" y="14181"/>
                  </a:cubicBezTo>
                  <a:cubicBezTo>
                    <a:pt x="8372" y="14181"/>
                    <a:pt x="8372" y="14181"/>
                    <a:pt x="8372" y="14181"/>
                  </a:cubicBezTo>
                  <a:cubicBezTo>
                    <a:pt x="9302" y="14181"/>
                    <a:pt x="9302" y="14727"/>
                    <a:pt x="10232" y="14181"/>
                  </a:cubicBezTo>
                  <a:cubicBezTo>
                    <a:pt x="9302" y="14181"/>
                    <a:pt x="9302" y="14181"/>
                    <a:pt x="9302" y="14181"/>
                  </a:cubicBezTo>
                  <a:cubicBezTo>
                    <a:pt x="9302" y="14181"/>
                    <a:pt x="9302" y="14181"/>
                    <a:pt x="9302" y="14181"/>
                  </a:cubicBezTo>
                  <a:cubicBezTo>
                    <a:pt x="9302" y="14181"/>
                    <a:pt x="10232" y="13636"/>
                    <a:pt x="9302" y="13090"/>
                  </a:cubicBezTo>
                  <a:cubicBezTo>
                    <a:pt x="8372" y="13090"/>
                    <a:pt x="8372" y="13090"/>
                    <a:pt x="8372" y="13636"/>
                  </a:cubicBezTo>
                  <a:cubicBezTo>
                    <a:pt x="7441" y="13090"/>
                    <a:pt x="7441" y="12545"/>
                    <a:pt x="7441" y="12545"/>
                  </a:cubicBezTo>
                  <a:cubicBezTo>
                    <a:pt x="7441" y="12545"/>
                    <a:pt x="7441" y="12000"/>
                    <a:pt x="7441" y="12000"/>
                  </a:cubicBezTo>
                  <a:cubicBezTo>
                    <a:pt x="8372" y="13090"/>
                    <a:pt x="8372" y="13090"/>
                    <a:pt x="8372" y="13090"/>
                  </a:cubicBezTo>
                  <a:cubicBezTo>
                    <a:pt x="9302" y="12545"/>
                    <a:pt x="9302" y="13636"/>
                    <a:pt x="10232" y="13636"/>
                  </a:cubicBezTo>
                  <a:cubicBezTo>
                    <a:pt x="9302" y="13090"/>
                    <a:pt x="10232" y="12545"/>
                    <a:pt x="11162" y="12545"/>
                  </a:cubicBezTo>
                  <a:cubicBezTo>
                    <a:pt x="11162" y="12545"/>
                    <a:pt x="10232" y="12545"/>
                    <a:pt x="10232" y="12000"/>
                  </a:cubicBezTo>
                  <a:cubicBezTo>
                    <a:pt x="9302" y="12545"/>
                    <a:pt x="10232" y="12545"/>
                    <a:pt x="9302" y="12545"/>
                  </a:cubicBezTo>
                  <a:cubicBezTo>
                    <a:pt x="9302" y="12000"/>
                    <a:pt x="8372" y="11454"/>
                    <a:pt x="7441" y="11454"/>
                  </a:cubicBezTo>
                  <a:cubicBezTo>
                    <a:pt x="8372" y="11454"/>
                    <a:pt x="8372" y="11454"/>
                    <a:pt x="8372" y="11454"/>
                  </a:cubicBezTo>
                  <a:cubicBezTo>
                    <a:pt x="7441" y="10909"/>
                    <a:pt x="7441" y="10363"/>
                    <a:pt x="7441" y="9272"/>
                  </a:cubicBezTo>
                  <a:cubicBezTo>
                    <a:pt x="7441" y="10363"/>
                    <a:pt x="6511" y="8727"/>
                    <a:pt x="6511" y="9272"/>
                  </a:cubicBezTo>
                  <a:cubicBezTo>
                    <a:pt x="6511" y="9818"/>
                    <a:pt x="6511" y="10363"/>
                    <a:pt x="5581" y="10363"/>
                  </a:cubicBezTo>
                  <a:cubicBezTo>
                    <a:pt x="5581" y="9818"/>
                    <a:pt x="5581" y="9818"/>
                    <a:pt x="5581" y="9818"/>
                  </a:cubicBezTo>
                  <a:cubicBezTo>
                    <a:pt x="5581" y="9818"/>
                    <a:pt x="6511" y="9272"/>
                    <a:pt x="5581" y="9272"/>
                  </a:cubicBezTo>
                  <a:cubicBezTo>
                    <a:pt x="6511" y="9818"/>
                    <a:pt x="6511" y="9272"/>
                    <a:pt x="7441" y="8727"/>
                  </a:cubicBezTo>
                  <a:cubicBezTo>
                    <a:pt x="6511" y="8727"/>
                    <a:pt x="7441" y="8727"/>
                    <a:pt x="7441" y="8181"/>
                  </a:cubicBezTo>
                  <a:cubicBezTo>
                    <a:pt x="6511" y="8181"/>
                    <a:pt x="5581" y="7636"/>
                    <a:pt x="3720" y="7090"/>
                  </a:cubicBezTo>
                  <a:cubicBezTo>
                    <a:pt x="3720" y="6545"/>
                    <a:pt x="2790" y="6545"/>
                    <a:pt x="1860" y="5454"/>
                  </a:cubicBezTo>
                  <a:cubicBezTo>
                    <a:pt x="1860" y="4909"/>
                    <a:pt x="2790" y="4909"/>
                    <a:pt x="2790" y="4363"/>
                  </a:cubicBezTo>
                  <a:cubicBezTo>
                    <a:pt x="2790" y="4363"/>
                    <a:pt x="2790" y="4909"/>
                    <a:pt x="1860" y="4363"/>
                  </a:cubicBezTo>
                  <a:cubicBezTo>
                    <a:pt x="2790" y="4363"/>
                    <a:pt x="2790" y="4363"/>
                    <a:pt x="2790" y="4363"/>
                  </a:cubicBezTo>
                  <a:cubicBezTo>
                    <a:pt x="1860" y="4363"/>
                    <a:pt x="1860" y="3272"/>
                    <a:pt x="1860" y="3272"/>
                  </a:cubicBezTo>
                  <a:cubicBezTo>
                    <a:pt x="1860" y="3272"/>
                    <a:pt x="1860" y="3272"/>
                    <a:pt x="1860" y="3272"/>
                  </a:cubicBezTo>
                  <a:cubicBezTo>
                    <a:pt x="1860" y="3272"/>
                    <a:pt x="1860" y="3272"/>
                    <a:pt x="1860" y="3272"/>
                  </a:cubicBezTo>
                  <a:cubicBezTo>
                    <a:pt x="1860" y="3272"/>
                    <a:pt x="1860" y="2727"/>
                    <a:pt x="1860" y="3272"/>
                  </a:cubicBezTo>
                  <a:cubicBezTo>
                    <a:pt x="1860" y="2727"/>
                    <a:pt x="1860" y="2727"/>
                    <a:pt x="1860" y="2727"/>
                  </a:cubicBezTo>
                  <a:cubicBezTo>
                    <a:pt x="1860" y="2727"/>
                    <a:pt x="1860" y="2727"/>
                    <a:pt x="1860" y="2727"/>
                  </a:cubicBezTo>
                  <a:cubicBezTo>
                    <a:pt x="930" y="2727"/>
                    <a:pt x="930" y="2181"/>
                    <a:pt x="0" y="1636"/>
                  </a:cubicBezTo>
                  <a:cubicBezTo>
                    <a:pt x="0" y="545"/>
                    <a:pt x="0" y="545"/>
                    <a:pt x="0" y="545"/>
                  </a:cubicBezTo>
                  <a:cubicBezTo>
                    <a:pt x="0" y="545"/>
                    <a:pt x="0" y="545"/>
                    <a:pt x="0" y="545"/>
                  </a:cubicBezTo>
                  <a:cubicBezTo>
                    <a:pt x="0" y="0"/>
                    <a:pt x="0" y="0"/>
                    <a:pt x="0" y="0"/>
                  </a:cubicBezTo>
                  <a:cubicBezTo>
                    <a:pt x="1860" y="545"/>
                    <a:pt x="1860" y="545"/>
                    <a:pt x="1860" y="545"/>
                  </a:cubicBezTo>
                  <a:cubicBezTo>
                    <a:pt x="1860" y="1636"/>
                    <a:pt x="930" y="545"/>
                    <a:pt x="930" y="545"/>
                  </a:cubicBezTo>
                  <a:cubicBezTo>
                    <a:pt x="0" y="1636"/>
                    <a:pt x="930" y="2181"/>
                    <a:pt x="1860" y="2181"/>
                  </a:cubicBezTo>
                  <a:cubicBezTo>
                    <a:pt x="930" y="1636"/>
                    <a:pt x="930" y="1636"/>
                    <a:pt x="930" y="1636"/>
                  </a:cubicBezTo>
                  <a:cubicBezTo>
                    <a:pt x="1860" y="1636"/>
                    <a:pt x="1860" y="1636"/>
                    <a:pt x="1860" y="1636"/>
                  </a:cubicBezTo>
                  <a:cubicBezTo>
                    <a:pt x="1860" y="1636"/>
                    <a:pt x="1860" y="1636"/>
                    <a:pt x="1860" y="1636"/>
                  </a:cubicBezTo>
                  <a:cubicBezTo>
                    <a:pt x="1860" y="1636"/>
                    <a:pt x="1860" y="1636"/>
                    <a:pt x="1860" y="2181"/>
                  </a:cubicBezTo>
                  <a:cubicBezTo>
                    <a:pt x="1860" y="2181"/>
                    <a:pt x="1860" y="2181"/>
                    <a:pt x="1860" y="2181"/>
                  </a:cubicBezTo>
                  <a:cubicBezTo>
                    <a:pt x="1860" y="2181"/>
                    <a:pt x="2790" y="2181"/>
                    <a:pt x="2790" y="2727"/>
                  </a:cubicBezTo>
                  <a:cubicBezTo>
                    <a:pt x="2790" y="2727"/>
                    <a:pt x="3720" y="3272"/>
                    <a:pt x="5581" y="3818"/>
                  </a:cubicBezTo>
                  <a:cubicBezTo>
                    <a:pt x="3720" y="3818"/>
                    <a:pt x="2790" y="3272"/>
                    <a:pt x="2790" y="3272"/>
                  </a:cubicBezTo>
                  <a:cubicBezTo>
                    <a:pt x="2790" y="3818"/>
                    <a:pt x="2790" y="3818"/>
                    <a:pt x="2790" y="3818"/>
                  </a:cubicBezTo>
                  <a:cubicBezTo>
                    <a:pt x="3720" y="3818"/>
                    <a:pt x="5581" y="3818"/>
                    <a:pt x="5581" y="4363"/>
                  </a:cubicBezTo>
                  <a:cubicBezTo>
                    <a:pt x="5581" y="4363"/>
                    <a:pt x="5581" y="4363"/>
                    <a:pt x="5581" y="4363"/>
                  </a:cubicBezTo>
                  <a:cubicBezTo>
                    <a:pt x="5581" y="4909"/>
                    <a:pt x="6511" y="4363"/>
                    <a:pt x="6511" y="4909"/>
                  </a:cubicBezTo>
                  <a:cubicBezTo>
                    <a:pt x="7441" y="6545"/>
                    <a:pt x="7441" y="6545"/>
                    <a:pt x="8372" y="7090"/>
                  </a:cubicBezTo>
                  <a:cubicBezTo>
                    <a:pt x="7441" y="7636"/>
                    <a:pt x="7441" y="7636"/>
                    <a:pt x="7441" y="7636"/>
                  </a:cubicBezTo>
                  <a:cubicBezTo>
                    <a:pt x="8372" y="7636"/>
                    <a:pt x="9302" y="8727"/>
                    <a:pt x="10232" y="8727"/>
                  </a:cubicBezTo>
                  <a:cubicBezTo>
                    <a:pt x="10232" y="9818"/>
                    <a:pt x="12093" y="10363"/>
                    <a:pt x="11162" y="10909"/>
                  </a:cubicBezTo>
                  <a:cubicBezTo>
                    <a:pt x="13023" y="12000"/>
                    <a:pt x="14883" y="13090"/>
                    <a:pt x="15813" y="14181"/>
                  </a:cubicBezTo>
                  <a:cubicBezTo>
                    <a:pt x="14883" y="14181"/>
                    <a:pt x="14883" y="14181"/>
                    <a:pt x="14883" y="14181"/>
                  </a:cubicBezTo>
                  <a:cubicBezTo>
                    <a:pt x="15813" y="14181"/>
                    <a:pt x="14883" y="14727"/>
                    <a:pt x="14883" y="14727"/>
                  </a:cubicBezTo>
                  <a:cubicBezTo>
                    <a:pt x="15813" y="14181"/>
                    <a:pt x="15813" y="14727"/>
                    <a:pt x="16744" y="14727"/>
                  </a:cubicBezTo>
                  <a:cubicBezTo>
                    <a:pt x="16744" y="16363"/>
                    <a:pt x="18604" y="16909"/>
                    <a:pt x="19534" y="17454"/>
                  </a:cubicBezTo>
                  <a:cubicBezTo>
                    <a:pt x="18604" y="17454"/>
                    <a:pt x="18604" y="17454"/>
                    <a:pt x="18604" y="17454"/>
                  </a:cubicBezTo>
                  <a:cubicBezTo>
                    <a:pt x="20465" y="18000"/>
                    <a:pt x="20465" y="18000"/>
                    <a:pt x="20465" y="19090"/>
                  </a:cubicBezTo>
                  <a:cubicBezTo>
                    <a:pt x="20465" y="19090"/>
                    <a:pt x="20465" y="19090"/>
                    <a:pt x="20465" y="19636"/>
                  </a:cubicBezTo>
                  <a:cubicBezTo>
                    <a:pt x="20465" y="19636"/>
                    <a:pt x="20465" y="19636"/>
                    <a:pt x="21395" y="20727"/>
                  </a:cubicBezTo>
                  <a:cubicBezTo>
                    <a:pt x="23255" y="21272"/>
                    <a:pt x="23255" y="21818"/>
                    <a:pt x="24186" y="21818"/>
                  </a:cubicBezTo>
                  <a:cubicBezTo>
                    <a:pt x="26046" y="23454"/>
                    <a:pt x="26046" y="25636"/>
                    <a:pt x="28837" y="26181"/>
                  </a:cubicBezTo>
                  <a:cubicBezTo>
                    <a:pt x="27906" y="26727"/>
                    <a:pt x="27906" y="26727"/>
                    <a:pt x="27906" y="26727"/>
                  </a:cubicBezTo>
                  <a:cubicBezTo>
                    <a:pt x="31627" y="27818"/>
                    <a:pt x="32558" y="30000"/>
                    <a:pt x="33488" y="31090"/>
                  </a:cubicBezTo>
                  <a:cubicBezTo>
                    <a:pt x="32558" y="31636"/>
                    <a:pt x="32558" y="31636"/>
                    <a:pt x="32558" y="31636"/>
                  </a:cubicBezTo>
                  <a:cubicBezTo>
                    <a:pt x="32558" y="31636"/>
                    <a:pt x="33488" y="32181"/>
                    <a:pt x="34418" y="32181"/>
                  </a:cubicBezTo>
                  <a:cubicBezTo>
                    <a:pt x="34418" y="32727"/>
                    <a:pt x="35348" y="32727"/>
                    <a:pt x="35348" y="32727"/>
                  </a:cubicBezTo>
                  <a:cubicBezTo>
                    <a:pt x="35348" y="33272"/>
                    <a:pt x="36279" y="33272"/>
                    <a:pt x="36279" y="33272"/>
                  </a:cubicBezTo>
                  <a:cubicBezTo>
                    <a:pt x="37209" y="34909"/>
                    <a:pt x="37209" y="35454"/>
                    <a:pt x="38139" y="36000"/>
                  </a:cubicBezTo>
                  <a:cubicBezTo>
                    <a:pt x="38139" y="36000"/>
                    <a:pt x="38139" y="36000"/>
                    <a:pt x="38139" y="36000"/>
                  </a:cubicBezTo>
                  <a:cubicBezTo>
                    <a:pt x="37209" y="36000"/>
                    <a:pt x="37209" y="36000"/>
                    <a:pt x="37209" y="36000"/>
                  </a:cubicBezTo>
                  <a:cubicBezTo>
                    <a:pt x="38139" y="36545"/>
                    <a:pt x="38139" y="36545"/>
                    <a:pt x="39069" y="36545"/>
                  </a:cubicBezTo>
                  <a:cubicBezTo>
                    <a:pt x="39069" y="37090"/>
                    <a:pt x="41860" y="38181"/>
                    <a:pt x="41860" y="39818"/>
                  </a:cubicBezTo>
                  <a:cubicBezTo>
                    <a:pt x="41860" y="38727"/>
                    <a:pt x="41860" y="39818"/>
                    <a:pt x="42790" y="39818"/>
                  </a:cubicBezTo>
                  <a:cubicBezTo>
                    <a:pt x="42790" y="40363"/>
                    <a:pt x="43720" y="40909"/>
                    <a:pt x="44651" y="41454"/>
                  </a:cubicBezTo>
                  <a:cubicBezTo>
                    <a:pt x="43720" y="41454"/>
                    <a:pt x="43720" y="41454"/>
                    <a:pt x="43720" y="41454"/>
                  </a:cubicBezTo>
                  <a:cubicBezTo>
                    <a:pt x="44651" y="42000"/>
                    <a:pt x="44651" y="41454"/>
                    <a:pt x="44651" y="41454"/>
                  </a:cubicBezTo>
                  <a:cubicBezTo>
                    <a:pt x="45581" y="42545"/>
                    <a:pt x="45581" y="44181"/>
                    <a:pt x="47441" y="45272"/>
                  </a:cubicBezTo>
                  <a:cubicBezTo>
                    <a:pt x="50232" y="47454"/>
                    <a:pt x="51162" y="49636"/>
                    <a:pt x="53023" y="51272"/>
                  </a:cubicBezTo>
                  <a:cubicBezTo>
                    <a:pt x="53023" y="51272"/>
                    <a:pt x="53023" y="51272"/>
                    <a:pt x="53023" y="51272"/>
                  </a:cubicBezTo>
                  <a:cubicBezTo>
                    <a:pt x="53953" y="51272"/>
                    <a:pt x="53953" y="52363"/>
                    <a:pt x="54883" y="52363"/>
                  </a:cubicBezTo>
                  <a:cubicBezTo>
                    <a:pt x="54883" y="52909"/>
                    <a:pt x="55813" y="54000"/>
                    <a:pt x="54883" y="54000"/>
                  </a:cubicBezTo>
                  <a:cubicBezTo>
                    <a:pt x="55813" y="54000"/>
                    <a:pt x="55813" y="55090"/>
                    <a:pt x="57674" y="55090"/>
                  </a:cubicBezTo>
                  <a:cubicBezTo>
                    <a:pt x="57674" y="55090"/>
                    <a:pt x="57674" y="55090"/>
                    <a:pt x="57674" y="55090"/>
                  </a:cubicBezTo>
                  <a:cubicBezTo>
                    <a:pt x="57674" y="56181"/>
                    <a:pt x="58604" y="56727"/>
                    <a:pt x="59534" y="57272"/>
                  </a:cubicBezTo>
                  <a:cubicBezTo>
                    <a:pt x="58604" y="57272"/>
                    <a:pt x="58604" y="57272"/>
                    <a:pt x="58604" y="57272"/>
                  </a:cubicBezTo>
                  <a:cubicBezTo>
                    <a:pt x="58604" y="57818"/>
                    <a:pt x="60465" y="57818"/>
                    <a:pt x="59534" y="58909"/>
                  </a:cubicBezTo>
                  <a:cubicBezTo>
                    <a:pt x="59534" y="58909"/>
                    <a:pt x="59534" y="58909"/>
                    <a:pt x="59534" y="57818"/>
                  </a:cubicBezTo>
                  <a:cubicBezTo>
                    <a:pt x="61395" y="60000"/>
                    <a:pt x="63255" y="61636"/>
                    <a:pt x="64186" y="62727"/>
                  </a:cubicBezTo>
                  <a:cubicBezTo>
                    <a:pt x="65116" y="64909"/>
                    <a:pt x="63255" y="63818"/>
                    <a:pt x="65116" y="64363"/>
                  </a:cubicBezTo>
                  <a:cubicBezTo>
                    <a:pt x="64186" y="64909"/>
                    <a:pt x="65116" y="64363"/>
                    <a:pt x="65116" y="64363"/>
                  </a:cubicBezTo>
                  <a:cubicBezTo>
                    <a:pt x="66976" y="64909"/>
                    <a:pt x="64186" y="65454"/>
                    <a:pt x="65116" y="65454"/>
                  </a:cubicBezTo>
                  <a:cubicBezTo>
                    <a:pt x="66976" y="65454"/>
                    <a:pt x="66976" y="66000"/>
                    <a:pt x="66976" y="65454"/>
                  </a:cubicBezTo>
                  <a:cubicBezTo>
                    <a:pt x="66976" y="66545"/>
                    <a:pt x="66976" y="66545"/>
                    <a:pt x="67906" y="66545"/>
                  </a:cubicBezTo>
                  <a:cubicBezTo>
                    <a:pt x="67906" y="67090"/>
                    <a:pt x="67906" y="67090"/>
                    <a:pt x="67906" y="67090"/>
                  </a:cubicBezTo>
                  <a:cubicBezTo>
                    <a:pt x="69767" y="67090"/>
                    <a:pt x="69767" y="68727"/>
                    <a:pt x="70697" y="69272"/>
                  </a:cubicBezTo>
                  <a:cubicBezTo>
                    <a:pt x="75348" y="72545"/>
                    <a:pt x="79069" y="75818"/>
                    <a:pt x="81860" y="79636"/>
                  </a:cubicBezTo>
                  <a:cubicBezTo>
                    <a:pt x="86511" y="84000"/>
                    <a:pt x="89302" y="86727"/>
                    <a:pt x="93953" y="91090"/>
                  </a:cubicBezTo>
                  <a:cubicBezTo>
                    <a:pt x="93953" y="92727"/>
                    <a:pt x="93953" y="92727"/>
                    <a:pt x="94883" y="93272"/>
                  </a:cubicBezTo>
                  <a:cubicBezTo>
                    <a:pt x="94883" y="93272"/>
                    <a:pt x="94883" y="92727"/>
                    <a:pt x="94883" y="93272"/>
                  </a:cubicBezTo>
                  <a:cubicBezTo>
                    <a:pt x="94883" y="92727"/>
                    <a:pt x="94883" y="93818"/>
                    <a:pt x="94883" y="93818"/>
                  </a:cubicBezTo>
                  <a:cubicBezTo>
                    <a:pt x="96744" y="94909"/>
                    <a:pt x="97674" y="96000"/>
                    <a:pt x="99534" y="97636"/>
                  </a:cubicBezTo>
                  <a:cubicBezTo>
                    <a:pt x="99534" y="97636"/>
                    <a:pt x="98604" y="97636"/>
                    <a:pt x="98604" y="98181"/>
                  </a:cubicBezTo>
                  <a:cubicBezTo>
                    <a:pt x="99534" y="98181"/>
                    <a:pt x="99534" y="98181"/>
                    <a:pt x="99534" y="98181"/>
                  </a:cubicBezTo>
                  <a:cubicBezTo>
                    <a:pt x="99534" y="98181"/>
                    <a:pt x="99534" y="98181"/>
                    <a:pt x="99534" y="98181"/>
                  </a:cubicBezTo>
                  <a:cubicBezTo>
                    <a:pt x="99534" y="98181"/>
                    <a:pt x="100465" y="98727"/>
                    <a:pt x="100465" y="98181"/>
                  </a:cubicBezTo>
                  <a:cubicBezTo>
                    <a:pt x="104186" y="102000"/>
                    <a:pt x="106976" y="105272"/>
                    <a:pt x="110697" y="109090"/>
                  </a:cubicBezTo>
                  <a:cubicBezTo>
                    <a:pt x="110697" y="109636"/>
                    <a:pt x="112558" y="110727"/>
                    <a:pt x="113488" y="111818"/>
                  </a:cubicBezTo>
                  <a:cubicBezTo>
                    <a:pt x="114418" y="115090"/>
                    <a:pt x="116279" y="117818"/>
                    <a:pt x="120000" y="119454"/>
                  </a:cubicBezTo>
                  <a:cubicBezTo>
                    <a:pt x="120000" y="119454"/>
                    <a:pt x="119069" y="120000"/>
                    <a:pt x="116279" y="11890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7" name="Shape 317"/>
            <p:cNvSpPr/>
            <p:nvPr/>
          </p:nvSpPr>
          <p:spPr>
            <a:xfrm>
              <a:off x="3609" y="375"/>
              <a:ext cx="230" cy="444"/>
            </a:xfrm>
            <a:custGeom>
              <a:avLst/>
              <a:gdLst/>
              <a:ahLst/>
              <a:cxnLst/>
              <a:rect l="0" t="0" r="0" b="0"/>
              <a:pathLst>
                <a:path w="120000" h="120000" extrusionOk="0">
                  <a:moveTo>
                    <a:pt x="74693" y="2553"/>
                  </a:moveTo>
                  <a:cubicBezTo>
                    <a:pt x="62448" y="0"/>
                    <a:pt x="0" y="50425"/>
                    <a:pt x="17142" y="120000"/>
                  </a:cubicBezTo>
                  <a:cubicBezTo>
                    <a:pt x="39183" y="116808"/>
                    <a:pt x="96734" y="74042"/>
                    <a:pt x="96734" y="74042"/>
                  </a:cubicBezTo>
                  <a:cubicBezTo>
                    <a:pt x="96734" y="74042"/>
                    <a:pt x="119999" y="11489"/>
                    <a:pt x="74693" y="2553"/>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8" name="Shape 318"/>
            <p:cNvSpPr/>
            <p:nvPr/>
          </p:nvSpPr>
          <p:spPr>
            <a:xfrm>
              <a:off x="3711" y="385"/>
              <a:ext cx="116" cy="371"/>
            </a:xfrm>
            <a:custGeom>
              <a:avLst/>
              <a:gdLst/>
              <a:ahLst/>
              <a:cxnLst/>
              <a:rect l="0" t="0" r="0" b="0"/>
              <a:pathLst>
                <a:path w="120000" h="120000" extrusionOk="0">
                  <a:moveTo>
                    <a:pt x="43200" y="0"/>
                  </a:moveTo>
                  <a:cubicBezTo>
                    <a:pt x="0" y="120000"/>
                    <a:pt x="0" y="120000"/>
                    <a:pt x="0" y="120000"/>
                  </a:cubicBezTo>
                  <a:cubicBezTo>
                    <a:pt x="0" y="120000"/>
                    <a:pt x="67200" y="100891"/>
                    <a:pt x="86400" y="84840"/>
                  </a:cubicBezTo>
                  <a:cubicBezTo>
                    <a:pt x="103200" y="67261"/>
                    <a:pt x="120000" y="9171"/>
                    <a:pt x="43200"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9" name="Shape 319"/>
            <p:cNvSpPr/>
            <p:nvPr/>
          </p:nvSpPr>
          <p:spPr>
            <a:xfrm>
              <a:off x="3627" y="1755"/>
              <a:ext cx="250" cy="497"/>
            </a:xfrm>
            <a:custGeom>
              <a:avLst/>
              <a:gdLst/>
              <a:ahLst/>
              <a:cxnLst/>
              <a:rect l="0" t="0" r="0" b="0"/>
              <a:pathLst>
                <a:path w="120000" h="120000" extrusionOk="0">
                  <a:moveTo>
                    <a:pt x="75140" y="2274"/>
                  </a:moveTo>
                  <a:cubicBezTo>
                    <a:pt x="63925" y="0"/>
                    <a:pt x="0" y="50047"/>
                    <a:pt x="17943" y="120000"/>
                  </a:cubicBezTo>
                  <a:cubicBezTo>
                    <a:pt x="38130" y="116587"/>
                    <a:pt x="97570" y="73933"/>
                    <a:pt x="97570" y="73933"/>
                  </a:cubicBezTo>
                  <a:cubicBezTo>
                    <a:pt x="97570" y="73933"/>
                    <a:pt x="120000" y="11374"/>
                    <a:pt x="75140" y="227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0" name="Shape 320"/>
            <p:cNvSpPr/>
            <p:nvPr/>
          </p:nvSpPr>
          <p:spPr>
            <a:xfrm>
              <a:off x="3740" y="1764"/>
              <a:ext cx="126" cy="416"/>
            </a:xfrm>
            <a:custGeom>
              <a:avLst/>
              <a:gdLst/>
              <a:ahLst/>
              <a:cxnLst/>
              <a:rect l="0" t="0" r="0" b="0"/>
              <a:pathLst>
                <a:path w="120000" h="120000" extrusionOk="0">
                  <a:moveTo>
                    <a:pt x="42222" y="0"/>
                  </a:moveTo>
                  <a:cubicBezTo>
                    <a:pt x="0" y="120000"/>
                    <a:pt x="0" y="120000"/>
                    <a:pt x="0" y="120000"/>
                  </a:cubicBezTo>
                  <a:cubicBezTo>
                    <a:pt x="0" y="120000"/>
                    <a:pt x="66666" y="101590"/>
                    <a:pt x="84444" y="85227"/>
                  </a:cubicBezTo>
                  <a:cubicBezTo>
                    <a:pt x="102222" y="68181"/>
                    <a:pt x="120000" y="8863"/>
                    <a:pt x="42222"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1" name="Shape 321"/>
            <p:cNvSpPr/>
            <p:nvPr/>
          </p:nvSpPr>
          <p:spPr>
            <a:xfrm>
              <a:off x="3608" y="3014"/>
              <a:ext cx="253" cy="497"/>
            </a:xfrm>
            <a:custGeom>
              <a:avLst/>
              <a:gdLst/>
              <a:ahLst/>
              <a:cxnLst/>
              <a:rect l="0" t="0" r="0" b="0"/>
              <a:pathLst>
                <a:path w="120000" h="120000" extrusionOk="0">
                  <a:moveTo>
                    <a:pt x="75555" y="1706"/>
                  </a:moveTo>
                  <a:cubicBezTo>
                    <a:pt x="62222" y="0"/>
                    <a:pt x="0" y="50047"/>
                    <a:pt x="16666" y="120000"/>
                  </a:cubicBezTo>
                  <a:cubicBezTo>
                    <a:pt x="38888" y="116018"/>
                    <a:pt x="96666" y="73933"/>
                    <a:pt x="96666" y="73933"/>
                  </a:cubicBezTo>
                  <a:cubicBezTo>
                    <a:pt x="96666" y="73933"/>
                    <a:pt x="120000" y="11374"/>
                    <a:pt x="75555" y="1706"/>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2" name="Shape 322"/>
            <p:cNvSpPr/>
            <p:nvPr/>
          </p:nvSpPr>
          <p:spPr>
            <a:xfrm>
              <a:off x="3720" y="3025"/>
              <a:ext cx="126" cy="416"/>
            </a:xfrm>
            <a:custGeom>
              <a:avLst/>
              <a:gdLst/>
              <a:ahLst/>
              <a:cxnLst/>
              <a:rect l="0" t="0" r="0" b="0"/>
              <a:pathLst>
                <a:path w="120000" h="120000" extrusionOk="0">
                  <a:moveTo>
                    <a:pt x="44444" y="0"/>
                  </a:moveTo>
                  <a:cubicBezTo>
                    <a:pt x="0" y="120000"/>
                    <a:pt x="0" y="120000"/>
                    <a:pt x="0" y="120000"/>
                  </a:cubicBezTo>
                  <a:cubicBezTo>
                    <a:pt x="0" y="120000"/>
                    <a:pt x="66666" y="101590"/>
                    <a:pt x="86666" y="85909"/>
                  </a:cubicBezTo>
                  <a:cubicBezTo>
                    <a:pt x="104444" y="68863"/>
                    <a:pt x="120000" y="9545"/>
                    <a:pt x="44444"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3" name="Shape 323"/>
            <p:cNvSpPr/>
            <p:nvPr/>
          </p:nvSpPr>
          <p:spPr>
            <a:xfrm>
              <a:off x="3329" y="1527"/>
              <a:ext cx="253" cy="495"/>
            </a:xfrm>
            <a:custGeom>
              <a:avLst/>
              <a:gdLst/>
              <a:ahLst/>
              <a:cxnLst/>
              <a:rect l="0" t="0" r="0" b="0"/>
              <a:pathLst>
                <a:path w="120000" h="120000" extrusionOk="0">
                  <a:moveTo>
                    <a:pt x="44444" y="1714"/>
                  </a:moveTo>
                  <a:cubicBezTo>
                    <a:pt x="56666" y="0"/>
                    <a:pt x="120000" y="50285"/>
                    <a:pt x="102222" y="120000"/>
                  </a:cubicBezTo>
                  <a:cubicBezTo>
                    <a:pt x="81111" y="116571"/>
                    <a:pt x="24444" y="73142"/>
                    <a:pt x="24444" y="73142"/>
                  </a:cubicBezTo>
                  <a:cubicBezTo>
                    <a:pt x="24444" y="73142"/>
                    <a:pt x="0" y="11428"/>
                    <a:pt x="44444" y="171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4" name="Shape 324"/>
            <p:cNvSpPr/>
            <p:nvPr/>
          </p:nvSpPr>
          <p:spPr>
            <a:xfrm>
              <a:off x="3340" y="1535"/>
              <a:ext cx="125" cy="418"/>
            </a:xfrm>
            <a:custGeom>
              <a:avLst/>
              <a:gdLst/>
              <a:ahLst/>
              <a:cxnLst/>
              <a:rect l="0" t="0" r="0" b="0"/>
              <a:pathLst>
                <a:path w="120000" h="120000" extrusionOk="0">
                  <a:moveTo>
                    <a:pt x="77777" y="0"/>
                  </a:moveTo>
                  <a:cubicBezTo>
                    <a:pt x="120000" y="119999"/>
                    <a:pt x="120000" y="119999"/>
                    <a:pt x="120000" y="119999"/>
                  </a:cubicBezTo>
                  <a:cubicBezTo>
                    <a:pt x="120000" y="119999"/>
                    <a:pt x="55555" y="101694"/>
                    <a:pt x="37777" y="84067"/>
                  </a:cubicBezTo>
                  <a:cubicBezTo>
                    <a:pt x="17777" y="67796"/>
                    <a:pt x="0" y="9491"/>
                    <a:pt x="77777"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5" name="Shape 325"/>
            <p:cNvSpPr/>
            <p:nvPr/>
          </p:nvSpPr>
          <p:spPr>
            <a:xfrm>
              <a:off x="3261" y="2270"/>
              <a:ext cx="354" cy="560"/>
            </a:xfrm>
            <a:custGeom>
              <a:avLst/>
              <a:gdLst/>
              <a:ahLst/>
              <a:cxnLst/>
              <a:rect l="0" t="0" r="0" b="0"/>
              <a:pathLst>
                <a:path w="120000" h="120000" extrusionOk="0">
                  <a:moveTo>
                    <a:pt x="113642" y="120000"/>
                  </a:moveTo>
                  <a:cubicBezTo>
                    <a:pt x="113642" y="120000"/>
                    <a:pt x="0" y="80000"/>
                    <a:pt x="7947" y="0"/>
                  </a:cubicBezTo>
                  <a:cubicBezTo>
                    <a:pt x="120000" y="34936"/>
                    <a:pt x="113642" y="120000"/>
                    <a:pt x="11364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6" name="Shape 326"/>
            <p:cNvSpPr/>
            <p:nvPr/>
          </p:nvSpPr>
          <p:spPr>
            <a:xfrm>
              <a:off x="3615" y="1862"/>
              <a:ext cx="355" cy="560"/>
            </a:xfrm>
            <a:custGeom>
              <a:avLst/>
              <a:gdLst/>
              <a:ahLst/>
              <a:cxnLst/>
              <a:rect l="0" t="0" r="0" b="0"/>
              <a:pathLst>
                <a:path w="120000" h="120000" extrusionOk="0">
                  <a:moveTo>
                    <a:pt x="5562" y="120000"/>
                  </a:moveTo>
                  <a:cubicBezTo>
                    <a:pt x="5562" y="120000"/>
                    <a:pt x="120000" y="80506"/>
                    <a:pt x="111258" y="0"/>
                  </a:cubicBezTo>
                  <a:cubicBezTo>
                    <a:pt x="0" y="34936"/>
                    <a:pt x="5562" y="120000"/>
                    <a:pt x="556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7" name="Shape 327"/>
            <p:cNvSpPr/>
            <p:nvPr/>
          </p:nvSpPr>
          <p:spPr>
            <a:xfrm>
              <a:off x="3586" y="2462"/>
              <a:ext cx="354" cy="562"/>
            </a:xfrm>
            <a:custGeom>
              <a:avLst/>
              <a:gdLst/>
              <a:ahLst/>
              <a:cxnLst/>
              <a:rect l="0" t="0" r="0" b="0"/>
              <a:pathLst>
                <a:path w="120000" h="120000" extrusionOk="0">
                  <a:moveTo>
                    <a:pt x="6357" y="120000"/>
                  </a:moveTo>
                  <a:cubicBezTo>
                    <a:pt x="6357" y="120000"/>
                    <a:pt x="120000" y="80168"/>
                    <a:pt x="111258" y="0"/>
                  </a:cubicBezTo>
                  <a:cubicBezTo>
                    <a:pt x="0" y="35294"/>
                    <a:pt x="6357" y="120000"/>
                    <a:pt x="635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8" name="Shape 328"/>
            <p:cNvSpPr/>
            <p:nvPr/>
          </p:nvSpPr>
          <p:spPr>
            <a:xfrm>
              <a:off x="3590" y="3095"/>
              <a:ext cx="352" cy="562"/>
            </a:xfrm>
            <a:custGeom>
              <a:avLst/>
              <a:gdLst/>
              <a:ahLst/>
              <a:cxnLst/>
              <a:rect l="0" t="0" r="0" b="0"/>
              <a:pathLst>
                <a:path w="120000" h="120000" extrusionOk="0">
                  <a:moveTo>
                    <a:pt x="5637" y="120000"/>
                  </a:moveTo>
                  <a:cubicBezTo>
                    <a:pt x="5637" y="120000"/>
                    <a:pt x="120000" y="80168"/>
                    <a:pt x="112751" y="0"/>
                  </a:cubicBezTo>
                  <a:cubicBezTo>
                    <a:pt x="0" y="35294"/>
                    <a:pt x="5637" y="120000"/>
                    <a:pt x="56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9" name="Shape 329"/>
            <p:cNvSpPr/>
            <p:nvPr/>
          </p:nvSpPr>
          <p:spPr>
            <a:xfrm>
              <a:off x="3243" y="1603"/>
              <a:ext cx="355" cy="554"/>
            </a:xfrm>
            <a:custGeom>
              <a:avLst/>
              <a:gdLst/>
              <a:ahLst/>
              <a:cxnLst/>
              <a:rect l="0" t="0" r="0" b="0"/>
              <a:pathLst>
                <a:path w="120000" h="120000" extrusionOk="0">
                  <a:moveTo>
                    <a:pt x="114437" y="120000"/>
                  </a:moveTo>
                  <a:cubicBezTo>
                    <a:pt x="114437" y="120000"/>
                    <a:pt x="0" y="80170"/>
                    <a:pt x="8741" y="0"/>
                  </a:cubicBezTo>
                  <a:cubicBezTo>
                    <a:pt x="120000" y="34723"/>
                    <a:pt x="114437" y="120000"/>
                    <a:pt x="1144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0" name="Shape 330"/>
            <p:cNvSpPr/>
            <p:nvPr/>
          </p:nvSpPr>
          <p:spPr>
            <a:xfrm>
              <a:off x="3631" y="1138"/>
              <a:ext cx="354" cy="558"/>
            </a:xfrm>
            <a:custGeom>
              <a:avLst/>
              <a:gdLst/>
              <a:ahLst/>
              <a:cxnLst/>
              <a:rect l="0" t="0" r="0" b="0"/>
              <a:pathLst>
                <a:path w="120000" h="120000" extrusionOk="0">
                  <a:moveTo>
                    <a:pt x="4800" y="120000"/>
                  </a:moveTo>
                  <a:cubicBezTo>
                    <a:pt x="4800" y="120000"/>
                    <a:pt x="120000" y="80338"/>
                    <a:pt x="112000" y="0"/>
                  </a:cubicBezTo>
                  <a:cubicBezTo>
                    <a:pt x="0" y="35084"/>
                    <a:pt x="4800" y="120000"/>
                    <a:pt x="4800"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1" name="Shape 331"/>
            <p:cNvSpPr/>
            <p:nvPr/>
          </p:nvSpPr>
          <p:spPr>
            <a:xfrm>
              <a:off x="3243" y="893"/>
              <a:ext cx="355" cy="560"/>
            </a:xfrm>
            <a:custGeom>
              <a:avLst/>
              <a:gdLst/>
              <a:ahLst/>
              <a:cxnLst/>
              <a:rect l="0" t="0" r="0" b="0"/>
              <a:pathLst>
                <a:path w="120000" h="120000" extrusionOk="0">
                  <a:moveTo>
                    <a:pt x="114437" y="120000"/>
                  </a:moveTo>
                  <a:cubicBezTo>
                    <a:pt x="114437" y="120000"/>
                    <a:pt x="0" y="80506"/>
                    <a:pt x="8741" y="0"/>
                  </a:cubicBezTo>
                  <a:cubicBezTo>
                    <a:pt x="120000" y="35443"/>
                    <a:pt x="114437" y="120000"/>
                    <a:pt x="1144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2" name="Shape 332"/>
            <p:cNvSpPr/>
            <p:nvPr/>
          </p:nvSpPr>
          <p:spPr>
            <a:xfrm>
              <a:off x="3227" y="234"/>
              <a:ext cx="357" cy="562"/>
            </a:xfrm>
            <a:custGeom>
              <a:avLst/>
              <a:gdLst/>
              <a:ahLst/>
              <a:cxnLst/>
              <a:rect l="0" t="0" r="0" b="0"/>
              <a:pathLst>
                <a:path w="120000" h="120000" extrusionOk="0">
                  <a:moveTo>
                    <a:pt x="113684" y="120000"/>
                  </a:moveTo>
                  <a:cubicBezTo>
                    <a:pt x="113684" y="120000"/>
                    <a:pt x="0" y="80672"/>
                    <a:pt x="8684" y="0"/>
                  </a:cubicBezTo>
                  <a:cubicBezTo>
                    <a:pt x="120000" y="35294"/>
                    <a:pt x="113684" y="120000"/>
                    <a:pt x="11368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3" name="Shape 333"/>
            <p:cNvSpPr/>
            <p:nvPr/>
          </p:nvSpPr>
          <p:spPr>
            <a:xfrm>
              <a:off x="3600" y="488"/>
              <a:ext cx="319" cy="501"/>
            </a:xfrm>
            <a:custGeom>
              <a:avLst/>
              <a:gdLst/>
              <a:ahLst/>
              <a:cxnLst/>
              <a:rect l="0" t="0" r="0" b="0"/>
              <a:pathLst>
                <a:path w="120000" h="120000" extrusionOk="0">
                  <a:moveTo>
                    <a:pt x="5294" y="120000"/>
                  </a:moveTo>
                  <a:cubicBezTo>
                    <a:pt x="5294" y="120000"/>
                    <a:pt x="120000" y="80943"/>
                    <a:pt x="111176" y="0"/>
                  </a:cubicBezTo>
                  <a:cubicBezTo>
                    <a:pt x="0" y="35660"/>
                    <a:pt x="5294" y="120000"/>
                    <a:pt x="529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4" name="Shape 334"/>
            <p:cNvSpPr/>
            <p:nvPr/>
          </p:nvSpPr>
          <p:spPr>
            <a:xfrm>
              <a:off x="3636" y="1862"/>
              <a:ext cx="298" cy="550"/>
            </a:xfrm>
            <a:custGeom>
              <a:avLst/>
              <a:gdLst/>
              <a:ahLst/>
              <a:cxnLst/>
              <a:rect l="0" t="0" r="0" b="0"/>
              <a:pathLst>
                <a:path w="120000" h="120000" extrusionOk="0">
                  <a:moveTo>
                    <a:pt x="944" y="117939"/>
                  </a:moveTo>
                  <a:cubicBezTo>
                    <a:pt x="944" y="116394"/>
                    <a:pt x="4724" y="114849"/>
                    <a:pt x="4724" y="113304"/>
                  </a:cubicBezTo>
                  <a:cubicBezTo>
                    <a:pt x="4724" y="113304"/>
                    <a:pt x="5669" y="113304"/>
                    <a:pt x="5669" y="113304"/>
                  </a:cubicBezTo>
                  <a:cubicBezTo>
                    <a:pt x="6614" y="110729"/>
                    <a:pt x="8503" y="109184"/>
                    <a:pt x="11338" y="107639"/>
                  </a:cubicBezTo>
                  <a:cubicBezTo>
                    <a:pt x="11338" y="107639"/>
                    <a:pt x="11338" y="107639"/>
                    <a:pt x="11338" y="107639"/>
                  </a:cubicBezTo>
                  <a:cubicBezTo>
                    <a:pt x="12283" y="106609"/>
                    <a:pt x="12283" y="106094"/>
                    <a:pt x="12283" y="106094"/>
                  </a:cubicBezTo>
                  <a:cubicBezTo>
                    <a:pt x="12283" y="106094"/>
                    <a:pt x="12283" y="106094"/>
                    <a:pt x="14173" y="106094"/>
                  </a:cubicBezTo>
                  <a:cubicBezTo>
                    <a:pt x="12283" y="106094"/>
                    <a:pt x="14173" y="105579"/>
                    <a:pt x="14173" y="105579"/>
                  </a:cubicBezTo>
                  <a:cubicBezTo>
                    <a:pt x="14173" y="105064"/>
                    <a:pt x="14173" y="105579"/>
                    <a:pt x="14173" y="105064"/>
                  </a:cubicBezTo>
                  <a:cubicBezTo>
                    <a:pt x="14173" y="105064"/>
                    <a:pt x="14173" y="105064"/>
                    <a:pt x="14173" y="105064"/>
                  </a:cubicBezTo>
                  <a:cubicBezTo>
                    <a:pt x="14173" y="104034"/>
                    <a:pt x="16062" y="103519"/>
                    <a:pt x="16062" y="102489"/>
                  </a:cubicBezTo>
                  <a:cubicBezTo>
                    <a:pt x="16062" y="102489"/>
                    <a:pt x="16062" y="102489"/>
                    <a:pt x="16062" y="102489"/>
                  </a:cubicBezTo>
                  <a:cubicBezTo>
                    <a:pt x="17007" y="100944"/>
                    <a:pt x="18897" y="99399"/>
                    <a:pt x="19842" y="97854"/>
                  </a:cubicBezTo>
                  <a:cubicBezTo>
                    <a:pt x="19842" y="97854"/>
                    <a:pt x="19842" y="97854"/>
                    <a:pt x="20787" y="97854"/>
                  </a:cubicBezTo>
                  <a:cubicBezTo>
                    <a:pt x="19842" y="97854"/>
                    <a:pt x="20787" y="97339"/>
                    <a:pt x="20787" y="96824"/>
                  </a:cubicBezTo>
                  <a:cubicBezTo>
                    <a:pt x="21732" y="96824"/>
                    <a:pt x="20787" y="95793"/>
                    <a:pt x="21732" y="95793"/>
                  </a:cubicBezTo>
                  <a:cubicBezTo>
                    <a:pt x="21732" y="95793"/>
                    <a:pt x="21732" y="95793"/>
                    <a:pt x="21732" y="95793"/>
                  </a:cubicBezTo>
                  <a:cubicBezTo>
                    <a:pt x="21732" y="95793"/>
                    <a:pt x="22677" y="95793"/>
                    <a:pt x="21732" y="95278"/>
                  </a:cubicBezTo>
                  <a:cubicBezTo>
                    <a:pt x="22677" y="95278"/>
                    <a:pt x="22677" y="95278"/>
                    <a:pt x="22677" y="95278"/>
                  </a:cubicBezTo>
                  <a:cubicBezTo>
                    <a:pt x="22677" y="94763"/>
                    <a:pt x="23622" y="94763"/>
                    <a:pt x="23622" y="94248"/>
                  </a:cubicBezTo>
                  <a:cubicBezTo>
                    <a:pt x="23622" y="94248"/>
                    <a:pt x="23622" y="94248"/>
                    <a:pt x="23622" y="94248"/>
                  </a:cubicBezTo>
                  <a:cubicBezTo>
                    <a:pt x="23622" y="94248"/>
                    <a:pt x="24566" y="94248"/>
                    <a:pt x="24566" y="93218"/>
                  </a:cubicBezTo>
                  <a:cubicBezTo>
                    <a:pt x="24566" y="93218"/>
                    <a:pt x="24566" y="93218"/>
                    <a:pt x="24566" y="93218"/>
                  </a:cubicBezTo>
                  <a:cubicBezTo>
                    <a:pt x="24566" y="92703"/>
                    <a:pt x="25511" y="92188"/>
                    <a:pt x="24566" y="92188"/>
                  </a:cubicBezTo>
                  <a:cubicBezTo>
                    <a:pt x="25511" y="92188"/>
                    <a:pt x="24566" y="92703"/>
                    <a:pt x="25511" y="92703"/>
                  </a:cubicBezTo>
                  <a:cubicBezTo>
                    <a:pt x="27401" y="91158"/>
                    <a:pt x="28346" y="89098"/>
                    <a:pt x="31181" y="87038"/>
                  </a:cubicBezTo>
                  <a:cubicBezTo>
                    <a:pt x="32125" y="87038"/>
                    <a:pt x="32125" y="87038"/>
                    <a:pt x="32125" y="87038"/>
                  </a:cubicBezTo>
                  <a:cubicBezTo>
                    <a:pt x="32125" y="86523"/>
                    <a:pt x="33070" y="86008"/>
                    <a:pt x="33070" y="86008"/>
                  </a:cubicBezTo>
                  <a:cubicBezTo>
                    <a:pt x="32125" y="86008"/>
                    <a:pt x="33070" y="86008"/>
                    <a:pt x="33070" y="86008"/>
                  </a:cubicBezTo>
                  <a:cubicBezTo>
                    <a:pt x="33070" y="85493"/>
                    <a:pt x="33070" y="85493"/>
                    <a:pt x="33070" y="85493"/>
                  </a:cubicBezTo>
                  <a:cubicBezTo>
                    <a:pt x="33070" y="85493"/>
                    <a:pt x="33070" y="85493"/>
                    <a:pt x="33070" y="85493"/>
                  </a:cubicBezTo>
                  <a:cubicBezTo>
                    <a:pt x="33070" y="84978"/>
                    <a:pt x="33070" y="84978"/>
                    <a:pt x="34015" y="83948"/>
                  </a:cubicBezTo>
                  <a:cubicBezTo>
                    <a:pt x="34015" y="83948"/>
                    <a:pt x="34015" y="83948"/>
                    <a:pt x="34015" y="83948"/>
                  </a:cubicBezTo>
                  <a:cubicBezTo>
                    <a:pt x="34015" y="83433"/>
                    <a:pt x="34960" y="83433"/>
                    <a:pt x="34960" y="82918"/>
                  </a:cubicBezTo>
                  <a:cubicBezTo>
                    <a:pt x="34960" y="82918"/>
                    <a:pt x="34960" y="82918"/>
                    <a:pt x="34960" y="82918"/>
                  </a:cubicBezTo>
                  <a:cubicBezTo>
                    <a:pt x="35905" y="82403"/>
                    <a:pt x="34960" y="82918"/>
                    <a:pt x="34960" y="82403"/>
                  </a:cubicBezTo>
                  <a:cubicBezTo>
                    <a:pt x="35905" y="82403"/>
                    <a:pt x="35905" y="82403"/>
                    <a:pt x="35905" y="82403"/>
                  </a:cubicBezTo>
                  <a:cubicBezTo>
                    <a:pt x="35905" y="81888"/>
                    <a:pt x="36850" y="81373"/>
                    <a:pt x="36850" y="80858"/>
                  </a:cubicBezTo>
                  <a:cubicBezTo>
                    <a:pt x="36850" y="80858"/>
                    <a:pt x="36850" y="80858"/>
                    <a:pt x="36850" y="80858"/>
                  </a:cubicBezTo>
                  <a:cubicBezTo>
                    <a:pt x="37795" y="80343"/>
                    <a:pt x="37795" y="79313"/>
                    <a:pt x="39685" y="78798"/>
                  </a:cubicBezTo>
                  <a:cubicBezTo>
                    <a:pt x="39685" y="78798"/>
                    <a:pt x="39685" y="79313"/>
                    <a:pt x="39685" y="78798"/>
                  </a:cubicBezTo>
                  <a:cubicBezTo>
                    <a:pt x="39685" y="78798"/>
                    <a:pt x="40629" y="78283"/>
                    <a:pt x="39685" y="78283"/>
                  </a:cubicBezTo>
                  <a:cubicBezTo>
                    <a:pt x="39685" y="77768"/>
                    <a:pt x="40629" y="77253"/>
                    <a:pt x="40629" y="76738"/>
                  </a:cubicBezTo>
                  <a:cubicBezTo>
                    <a:pt x="40629" y="76738"/>
                    <a:pt x="42519" y="76738"/>
                    <a:pt x="41574" y="77253"/>
                  </a:cubicBezTo>
                  <a:cubicBezTo>
                    <a:pt x="42519" y="76738"/>
                    <a:pt x="42519" y="76738"/>
                    <a:pt x="42519" y="76738"/>
                  </a:cubicBezTo>
                  <a:cubicBezTo>
                    <a:pt x="42519" y="77253"/>
                    <a:pt x="42519" y="77253"/>
                    <a:pt x="42519" y="77253"/>
                  </a:cubicBezTo>
                  <a:cubicBezTo>
                    <a:pt x="43464" y="76223"/>
                    <a:pt x="43464" y="76223"/>
                    <a:pt x="43464" y="76223"/>
                  </a:cubicBezTo>
                  <a:cubicBezTo>
                    <a:pt x="43464" y="75708"/>
                    <a:pt x="42519" y="75193"/>
                    <a:pt x="43464" y="74678"/>
                  </a:cubicBezTo>
                  <a:cubicBezTo>
                    <a:pt x="44409" y="74678"/>
                    <a:pt x="44409" y="74678"/>
                    <a:pt x="44409" y="74678"/>
                  </a:cubicBezTo>
                  <a:cubicBezTo>
                    <a:pt x="43464" y="73648"/>
                    <a:pt x="43464" y="73648"/>
                    <a:pt x="43464" y="73648"/>
                  </a:cubicBezTo>
                  <a:cubicBezTo>
                    <a:pt x="43464" y="73133"/>
                    <a:pt x="44409" y="73648"/>
                    <a:pt x="44409" y="73133"/>
                  </a:cubicBezTo>
                  <a:cubicBezTo>
                    <a:pt x="44409" y="73133"/>
                    <a:pt x="44409" y="73133"/>
                    <a:pt x="44409" y="73133"/>
                  </a:cubicBezTo>
                  <a:cubicBezTo>
                    <a:pt x="44409" y="73133"/>
                    <a:pt x="44409" y="72103"/>
                    <a:pt x="45354" y="72103"/>
                  </a:cubicBezTo>
                  <a:cubicBezTo>
                    <a:pt x="46299" y="72103"/>
                    <a:pt x="45354" y="72618"/>
                    <a:pt x="46299" y="72618"/>
                  </a:cubicBezTo>
                  <a:cubicBezTo>
                    <a:pt x="46299" y="72103"/>
                    <a:pt x="46299" y="72103"/>
                    <a:pt x="46299" y="71587"/>
                  </a:cubicBezTo>
                  <a:cubicBezTo>
                    <a:pt x="46299" y="71587"/>
                    <a:pt x="46299" y="71587"/>
                    <a:pt x="46299" y="71587"/>
                  </a:cubicBezTo>
                  <a:cubicBezTo>
                    <a:pt x="46299" y="71587"/>
                    <a:pt x="46299" y="70557"/>
                    <a:pt x="46299" y="71587"/>
                  </a:cubicBezTo>
                  <a:cubicBezTo>
                    <a:pt x="46299" y="71587"/>
                    <a:pt x="46299" y="71587"/>
                    <a:pt x="46299" y="71587"/>
                  </a:cubicBezTo>
                  <a:cubicBezTo>
                    <a:pt x="46299" y="71587"/>
                    <a:pt x="46299" y="70557"/>
                    <a:pt x="46299" y="70042"/>
                  </a:cubicBezTo>
                  <a:cubicBezTo>
                    <a:pt x="46299" y="70042"/>
                    <a:pt x="46299" y="70042"/>
                    <a:pt x="46299" y="70557"/>
                  </a:cubicBezTo>
                  <a:cubicBezTo>
                    <a:pt x="46299" y="69527"/>
                    <a:pt x="46299" y="69012"/>
                    <a:pt x="48188" y="68497"/>
                  </a:cubicBezTo>
                  <a:cubicBezTo>
                    <a:pt x="46299" y="68497"/>
                    <a:pt x="48188" y="69012"/>
                    <a:pt x="48188" y="69012"/>
                  </a:cubicBezTo>
                  <a:cubicBezTo>
                    <a:pt x="49133" y="68497"/>
                    <a:pt x="49133" y="67982"/>
                    <a:pt x="50078" y="67467"/>
                  </a:cubicBezTo>
                  <a:cubicBezTo>
                    <a:pt x="50078" y="67467"/>
                    <a:pt x="49133" y="67467"/>
                    <a:pt x="50078" y="67467"/>
                  </a:cubicBezTo>
                  <a:cubicBezTo>
                    <a:pt x="50078" y="66952"/>
                    <a:pt x="50078" y="66952"/>
                    <a:pt x="50078" y="66952"/>
                  </a:cubicBezTo>
                  <a:cubicBezTo>
                    <a:pt x="51023" y="66952"/>
                    <a:pt x="51023" y="65922"/>
                    <a:pt x="51023" y="65922"/>
                  </a:cubicBezTo>
                  <a:cubicBezTo>
                    <a:pt x="51023" y="65407"/>
                    <a:pt x="51023" y="65922"/>
                    <a:pt x="51023" y="65922"/>
                  </a:cubicBezTo>
                  <a:cubicBezTo>
                    <a:pt x="51023" y="65407"/>
                    <a:pt x="51968" y="64892"/>
                    <a:pt x="52913" y="63862"/>
                  </a:cubicBezTo>
                  <a:cubicBezTo>
                    <a:pt x="52913" y="63347"/>
                    <a:pt x="52913" y="63347"/>
                    <a:pt x="52913" y="63347"/>
                  </a:cubicBezTo>
                  <a:cubicBezTo>
                    <a:pt x="52913" y="63347"/>
                    <a:pt x="52913" y="63347"/>
                    <a:pt x="52913" y="63347"/>
                  </a:cubicBezTo>
                  <a:cubicBezTo>
                    <a:pt x="52913" y="63347"/>
                    <a:pt x="52913" y="62832"/>
                    <a:pt x="52913" y="62832"/>
                  </a:cubicBezTo>
                  <a:cubicBezTo>
                    <a:pt x="52913" y="62317"/>
                    <a:pt x="52913" y="64377"/>
                    <a:pt x="52913" y="63862"/>
                  </a:cubicBezTo>
                  <a:cubicBezTo>
                    <a:pt x="52913" y="63862"/>
                    <a:pt x="52913" y="62832"/>
                    <a:pt x="52913" y="63347"/>
                  </a:cubicBezTo>
                  <a:cubicBezTo>
                    <a:pt x="52913" y="62832"/>
                    <a:pt x="52913" y="62317"/>
                    <a:pt x="53858" y="62317"/>
                  </a:cubicBezTo>
                  <a:cubicBezTo>
                    <a:pt x="53858" y="62317"/>
                    <a:pt x="53858" y="62832"/>
                    <a:pt x="54803" y="62317"/>
                  </a:cubicBezTo>
                  <a:cubicBezTo>
                    <a:pt x="54803" y="61802"/>
                    <a:pt x="54803" y="62317"/>
                    <a:pt x="54803" y="61802"/>
                  </a:cubicBezTo>
                  <a:cubicBezTo>
                    <a:pt x="54803" y="61287"/>
                    <a:pt x="54803" y="61287"/>
                    <a:pt x="54803" y="61287"/>
                  </a:cubicBezTo>
                  <a:cubicBezTo>
                    <a:pt x="53858" y="61287"/>
                    <a:pt x="54803" y="61287"/>
                    <a:pt x="54803" y="61287"/>
                  </a:cubicBezTo>
                  <a:cubicBezTo>
                    <a:pt x="54803" y="61287"/>
                    <a:pt x="54803" y="60257"/>
                    <a:pt x="56692" y="60772"/>
                  </a:cubicBezTo>
                  <a:cubicBezTo>
                    <a:pt x="57637" y="60772"/>
                    <a:pt x="57637" y="60772"/>
                    <a:pt x="57637" y="60772"/>
                  </a:cubicBezTo>
                  <a:cubicBezTo>
                    <a:pt x="56692" y="60257"/>
                    <a:pt x="56692" y="60257"/>
                    <a:pt x="56692" y="60257"/>
                  </a:cubicBezTo>
                  <a:cubicBezTo>
                    <a:pt x="56692" y="60257"/>
                    <a:pt x="56692" y="60257"/>
                    <a:pt x="57637" y="60257"/>
                  </a:cubicBezTo>
                  <a:cubicBezTo>
                    <a:pt x="56692" y="59742"/>
                    <a:pt x="57637" y="59742"/>
                    <a:pt x="57637" y="59227"/>
                  </a:cubicBezTo>
                  <a:cubicBezTo>
                    <a:pt x="58582" y="58712"/>
                    <a:pt x="58582" y="58197"/>
                    <a:pt x="59527" y="58197"/>
                  </a:cubicBezTo>
                  <a:cubicBezTo>
                    <a:pt x="59527" y="57682"/>
                    <a:pt x="59527" y="57682"/>
                    <a:pt x="59527" y="56652"/>
                  </a:cubicBezTo>
                  <a:cubicBezTo>
                    <a:pt x="59527" y="57682"/>
                    <a:pt x="59527" y="57682"/>
                    <a:pt x="59527" y="57682"/>
                  </a:cubicBezTo>
                  <a:cubicBezTo>
                    <a:pt x="59527" y="56652"/>
                    <a:pt x="59527" y="56652"/>
                    <a:pt x="59527" y="56652"/>
                  </a:cubicBezTo>
                  <a:cubicBezTo>
                    <a:pt x="59527" y="56652"/>
                    <a:pt x="60472" y="56137"/>
                    <a:pt x="61417" y="56137"/>
                  </a:cubicBezTo>
                  <a:cubicBezTo>
                    <a:pt x="61417" y="55622"/>
                    <a:pt x="60472" y="55622"/>
                    <a:pt x="60472" y="55622"/>
                  </a:cubicBezTo>
                  <a:cubicBezTo>
                    <a:pt x="61417" y="55622"/>
                    <a:pt x="60472" y="54592"/>
                    <a:pt x="62362" y="54592"/>
                  </a:cubicBezTo>
                  <a:cubicBezTo>
                    <a:pt x="62362" y="54592"/>
                    <a:pt x="61417" y="54592"/>
                    <a:pt x="62362" y="54592"/>
                  </a:cubicBezTo>
                  <a:cubicBezTo>
                    <a:pt x="63307" y="54592"/>
                    <a:pt x="62362" y="54077"/>
                    <a:pt x="63307" y="54077"/>
                  </a:cubicBezTo>
                  <a:cubicBezTo>
                    <a:pt x="62362" y="54077"/>
                    <a:pt x="62362" y="54077"/>
                    <a:pt x="62362" y="54077"/>
                  </a:cubicBezTo>
                  <a:cubicBezTo>
                    <a:pt x="63307" y="53562"/>
                    <a:pt x="62362" y="53047"/>
                    <a:pt x="63307" y="53047"/>
                  </a:cubicBezTo>
                  <a:cubicBezTo>
                    <a:pt x="63307" y="53047"/>
                    <a:pt x="64251" y="52017"/>
                    <a:pt x="63307" y="52017"/>
                  </a:cubicBezTo>
                  <a:cubicBezTo>
                    <a:pt x="65196" y="51502"/>
                    <a:pt x="65196" y="50472"/>
                    <a:pt x="67086" y="50472"/>
                  </a:cubicBezTo>
                  <a:cubicBezTo>
                    <a:pt x="67086" y="49957"/>
                    <a:pt x="67086" y="49957"/>
                    <a:pt x="67086" y="49957"/>
                  </a:cubicBezTo>
                  <a:cubicBezTo>
                    <a:pt x="66141" y="49957"/>
                    <a:pt x="67086" y="50472"/>
                    <a:pt x="67086" y="50472"/>
                  </a:cubicBezTo>
                  <a:cubicBezTo>
                    <a:pt x="67086" y="49957"/>
                    <a:pt x="66141" y="49957"/>
                    <a:pt x="66141" y="49957"/>
                  </a:cubicBezTo>
                  <a:cubicBezTo>
                    <a:pt x="67086" y="49957"/>
                    <a:pt x="67086" y="49442"/>
                    <a:pt x="67086" y="49957"/>
                  </a:cubicBezTo>
                  <a:cubicBezTo>
                    <a:pt x="68031" y="49442"/>
                    <a:pt x="67086" y="48927"/>
                    <a:pt x="68031" y="48412"/>
                  </a:cubicBezTo>
                  <a:cubicBezTo>
                    <a:pt x="68031" y="48412"/>
                    <a:pt x="68031" y="48412"/>
                    <a:pt x="68031" y="48412"/>
                  </a:cubicBezTo>
                  <a:cubicBezTo>
                    <a:pt x="68031" y="47381"/>
                    <a:pt x="68031" y="47381"/>
                    <a:pt x="68031" y="47381"/>
                  </a:cubicBezTo>
                  <a:cubicBezTo>
                    <a:pt x="68976" y="47381"/>
                    <a:pt x="68976" y="47381"/>
                    <a:pt x="69921" y="47381"/>
                  </a:cubicBezTo>
                  <a:cubicBezTo>
                    <a:pt x="69921" y="47381"/>
                    <a:pt x="69921" y="47381"/>
                    <a:pt x="69921" y="46866"/>
                  </a:cubicBezTo>
                  <a:cubicBezTo>
                    <a:pt x="70866" y="46866"/>
                    <a:pt x="70866" y="46866"/>
                    <a:pt x="70866" y="46866"/>
                  </a:cubicBezTo>
                  <a:cubicBezTo>
                    <a:pt x="69921" y="46866"/>
                    <a:pt x="70866" y="46866"/>
                    <a:pt x="70866" y="46351"/>
                  </a:cubicBezTo>
                  <a:cubicBezTo>
                    <a:pt x="70866" y="46866"/>
                    <a:pt x="70866" y="46866"/>
                    <a:pt x="70866" y="46866"/>
                  </a:cubicBezTo>
                  <a:cubicBezTo>
                    <a:pt x="70866" y="46866"/>
                    <a:pt x="70866" y="46351"/>
                    <a:pt x="71811" y="46351"/>
                  </a:cubicBezTo>
                  <a:cubicBezTo>
                    <a:pt x="70866" y="46351"/>
                    <a:pt x="70866" y="46351"/>
                    <a:pt x="70866" y="46351"/>
                  </a:cubicBezTo>
                  <a:cubicBezTo>
                    <a:pt x="69921" y="46351"/>
                    <a:pt x="70866" y="46351"/>
                    <a:pt x="70866" y="45836"/>
                  </a:cubicBezTo>
                  <a:cubicBezTo>
                    <a:pt x="70866" y="46351"/>
                    <a:pt x="70866" y="45836"/>
                    <a:pt x="71811" y="45321"/>
                  </a:cubicBezTo>
                  <a:cubicBezTo>
                    <a:pt x="71811" y="45321"/>
                    <a:pt x="70866" y="45321"/>
                    <a:pt x="71811" y="44806"/>
                  </a:cubicBezTo>
                  <a:cubicBezTo>
                    <a:pt x="71811" y="45321"/>
                    <a:pt x="71811" y="44806"/>
                    <a:pt x="71811" y="44806"/>
                  </a:cubicBezTo>
                  <a:cubicBezTo>
                    <a:pt x="71811" y="44806"/>
                    <a:pt x="71811" y="44806"/>
                    <a:pt x="71811" y="45321"/>
                  </a:cubicBezTo>
                  <a:cubicBezTo>
                    <a:pt x="71811" y="45321"/>
                    <a:pt x="71811" y="45321"/>
                    <a:pt x="71811" y="44806"/>
                  </a:cubicBezTo>
                  <a:cubicBezTo>
                    <a:pt x="71811" y="44806"/>
                    <a:pt x="71811" y="44806"/>
                    <a:pt x="71811" y="44291"/>
                  </a:cubicBezTo>
                  <a:cubicBezTo>
                    <a:pt x="71811" y="44806"/>
                    <a:pt x="71811" y="44806"/>
                    <a:pt x="71811" y="44806"/>
                  </a:cubicBezTo>
                  <a:cubicBezTo>
                    <a:pt x="71811" y="44291"/>
                    <a:pt x="71811" y="44291"/>
                    <a:pt x="71811" y="44291"/>
                  </a:cubicBezTo>
                  <a:cubicBezTo>
                    <a:pt x="71811" y="44291"/>
                    <a:pt x="71811" y="44291"/>
                    <a:pt x="71811" y="44291"/>
                  </a:cubicBezTo>
                  <a:cubicBezTo>
                    <a:pt x="71811" y="44291"/>
                    <a:pt x="71811" y="44291"/>
                    <a:pt x="71811" y="44291"/>
                  </a:cubicBezTo>
                  <a:cubicBezTo>
                    <a:pt x="71811" y="43776"/>
                    <a:pt x="73700" y="43776"/>
                    <a:pt x="71811" y="43261"/>
                  </a:cubicBezTo>
                  <a:cubicBezTo>
                    <a:pt x="73700" y="42746"/>
                    <a:pt x="73700" y="42746"/>
                    <a:pt x="73700" y="42746"/>
                  </a:cubicBezTo>
                  <a:cubicBezTo>
                    <a:pt x="73700" y="42746"/>
                    <a:pt x="73700" y="42746"/>
                    <a:pt x="73700" y="42746"/>
                  </a:cubicBezTo>
                  <a:cubicBezTo>
                    <a:pt x="74645" y="42746"/>
                    <a:pt x="74645" y="42231"/>
                    <a:pt x="74645" y="42231"/>
                  </a:cubicBezTo>
                  <a:cubicBezTo>
                    <a:pt x="74645" y="42231"/>
                    <a:pt x="74645" y="42231"/>
                    <a:pt x="74645" y="42231"/>
                  </a:cubicBezTo>
                  <a:cubicBezTo>
                    <a:pt x="74645" y="41716"/>
                    <a:pt x="74645" y="41716"/>
                    <a:pt x="74645" y="41201"/>
                  </a:cubicBezTo>
                  <a:cubicBezTo>
                    <a:pt x="75590" y="41201"/>
                    <a:pt x="76535" y="41716"/>
                    <a:pt x="76535" y="41201"/>
                  </a:cubicBezTo>
                  <a:cubicBezTo>
                    <a:pt x="76535" y="40686"/>
                    <a:pt x="76535" y="40686"/>
                    <a:pt x="75590" y="40686"/>
                  </a:cubicBezTo>
                  <a:cubicBezTo>
                    <a:pt x="76535" y="40686"/>
                    <a:pt x="76535" y="39656"/>
                    <a:pt x="78425" y="39141"/>
                  </a:cubicBezTo>
                  <a:cubicBezTo>
                    <a:pt x="78425" y="39141"/>
                    <a:pt x="77480" y="39141"/>
                    <a:pt x="77480" y="38111"/>
                  </a:cubicBezTo>
                  <a:cubicBezTo>
                    <a:pt x="78425" y="37596"/>
                    <a:pt x="78425" y="36566"/>
                    <a:pt x="80314" y="36566"/>
                  </a:cubicBezTo>
                  <a:cubicBezTo>
                    <a:pt x="80314" y="36566"/>
                    <a:pt x="80314" y="36566"/>
                    <a:pt x="80314" y="36566"/>
                  </a:cubicBezTo>
                  <a:cubicBezTo>
                    <a:pt x="80314" y="36051"/>
                    <a:pt x="81259" y="36566"/>
                    <a:pt x="80314" y="36051"/>
                  </a:cubicBezTo>
                  <a:cubicBezTo>
                    <a:pt x="80314" y="36051"/>
                    <a:pt x="80314" y="36051"/>
                    <a:pt x="79370" y="36051"/>
                  </a:cubicBezTo>
                  <a:cubicBezTo>
                    <a:pt x="80314" y="35536"/>
                    <a:pt x="81259" y="34506"/>
                    <a:pt x="81259" y="34506"/>
                  </a:cubicBezTo>
                  <a:cubicBezTo>
                    <a:pt x="81259" y="34506"/>
                    <a:pt x="81259" y="34506"/>
                    <a:pt x="81259" y="34506"/>
                  </a:cubicBezTo>
                  <a:cubicBezTo>
                    <a:pt x="83149" y="34506"/>
                    <a:pt x="83149" y="33476"/>
                    <a:pt x="83149" y="33476"/>
                  </a:cubicBezTo>
                  <a:cubicBezTo>
                    <a:pt x="83149" y="33476"/>
                    <a:pt x="83149" y="33476"/>
                    <a:pt x="83149" y="33476"/>
                  </a:cubicBezTo>
                  <a:cubicBezTo>
                    <a:pt x="84094" y="33476"/>
                    <a:pt x="84094" y="33476"/>
                    <a:pt x="84094" y="33476"/>
                  </a:cubicBezTo>
                  <a:cubicBezTo>
                    <a:pt x="84094" y="33476"/>
                    <a:pt x="83149" y="33476"/>
                    <a:pt x="84094" y="32961"/>
                  </a:cubicBezTo>
                  <a:cubicBezTo>
                    <a:pt x="84094" y="32961"/>
                    <a:pt x="84094" y="32961"/>
                    <a:pt x="84094" y="32961"/>
                  </a:cubicBezTo>
                  <a:cubicBezTo>
                    <a:pt x="84094" y="32446"/>
                    <a:pt x="84094" y="31931"/>
                    <a:pt x="85039" y="31931"/>
                  </a:cubicBezTo>
                  <a:cubicBezTo>
                    <a:pt x="85039" y="31931"/>
                    <a:pt x="85039" y="31931"/>
                    <a:pt x="85039" y="31931"/>
                  </a:cubicBezTo>
                  <a:cubicBezTo>
                    <a:pt x="85039" y="31416"/>
                    <a:pt x="85039" y="31416"/>
                    <a:pt x="85039" y="31416"/>
                  </a:cubicBezTo>
                  <a:cubicBezTo>
                    <a:pt x="85039" y="30901"/>
                    <a:pt x="85984" y="30386"/>
                    <a:pt x="85984" y="30386"/>
                  </a:cubicBezTo>
                  <a:cubicBezTo>
                    <a:pt x="85984" y="29356"/>
                    <a:pt x="87874" y="27811"/>
                    <a:pt x="88818" y="26781"/>
                  </a:cubicBezTo>
                  <a:cubicBezTo>
                    <a:pt x="88818" y="26781"/>
                    <a:pt x="88818" y="26781"/>
                    <a:pt x="88818" y="26781"/>
                  </a:cubicBezTo>
                  <a:cubicBezTo>
                    <a:pt x="89763" y="26781"/>
                    <a:pt x="88818" y="26781"/>
                    <a:pt x="88818" y="26781"/>
                  </a:cubicBezTo>
                  <a:cubicBezTo>
                    <a:pt x="88818" y="26781"/>
                    <a:pt x="89763" y="26781"/>
                    <a:pt x="89763" y="26781"/>
                  </a:cubicBezTo>
                  <a:cubicBezTo>
                    <a:pt x="90708" y="26781"/>
                    <a:pt x="89763" y="26266"/>
                    <a:pt x="89763" y="26266"/>
                  </a:cubicBezTo>
                  <a:cubicBezTo>
                    <a:pt x="89763" y="25751"/>
                    <a:pt x="89763" y="26266"/>
                    <a:pt x="89763" y="26266"/>
                  </a:cubicBezTo>
                  <a:cubicBezTo>
                    <a:pt x="89763" y="26266"/>
                    <a:pt x="90708" y="25751"/>
                    <a:pt x="89763" y="24721"/>
                  </a:cubicBezTo>
                  <a:cubicBezTo>
                    <a:pt x="90708" y="24721"/>
                    <a:pt x="90708" y="25751"/>
                    <a:pt x="90708" y="25751"/>
                  </a:cubicBezTo>
                  <a:cubicBezTo>
                    <a:pt x="90708" y="24721"/>
                    <a:pt x="90708" y="24721"/>
                    <a:pt x="90708" y="24721"/>
                  </a:cubicBezTo>
                  <a:cubicBezTo>
                    <a:pt x="91653" y="24721"/>
                    <a:pt x="91653" y="26266"/>
                    <a:pt x="92598" y="26266"/>
                  </a:cubicBezTo>
                  <a:cubicBezTo>
                    <a:pt x="92598" y="26266"/>
                    <a:pt x="92598" y="26266"/>
                    <a:pt x="92598" y="26266"/>
                  </a:cubicBezTo>
                  <a:cubicBezTo>
                    <a:pt x="93543" y="26266"/>
                    <a:pt x="92598" y="26781"/>
                    <a:pt x="93543" y="26266"/>
                  </a:cubicBezTo>
                  <a:cubicBezTo>
                    <a:pt x="93543" y="26266"/>
                    <a:pt x="93543" y="25751"/>
                    <a:pt x="92598" y="25751"/>
                  </a:cubicBezTo>
                  <a:cubicBezTo>
                    <a:pt x="92598" y="24721"/>
                    <a:pt x="91653" y="24721"/>
                    <a:pt x="92598" y="23690"/>
                  </a:cubicBezTo>
                  <a:cubicBezTo>
                    <a:pt x="92598" y="23690"/>
                    <a:pt x="91653" y="24206"/>
                    <a:pt x="92598" y="24721"/>
                  </a:cubicBezTo>
                  <a:cubicBezTo>
                    <a:pt x="93543" y="24206"/>
                    <a:pt x="92598" y="23690"/>
                    <a:pt x="93543" y="23690"/>
                  </a:cubicBezTo>
                  <a:cubicBezTo>
                    <a:pt x="92598" y="23690"/>
                    <a:pt x="92598" y="23175"/>
                    <a:pt x="92598" y="23175"/>
                  </a:cubicBezTo>
                  <a:cubicBezTo>
                    <a:pt x="92598" y="23175"/>
                    <a:pt x="92598" y="23690"/>
                    <a:pt x="93543" y="23175"/>
                  </a:cubicBezTo>
                  <a:cubicBezTo>
                    <a:pt x="92598" y="23175"/>
                    <a:pt x="93543" y="23175"/>
                    <a:pt x="92598" y="23175"/>
                  </a:cubicBezTo>
                  <a:cubicBezTo>
                    <a:pt x="91653" y="22660"/>
                    <a:pt x="93543" y="22660"/>
                    <a:pt x="92598" y="22660"/>
                  </a:cubicBezTo>
                  <a:cubicBezTo>
                    <a:pt x="93543" y="22660"/>
                    <a:pt x="93543" y="23175"/>
                    <a:pt x="94488" y="23175"/>
                  </a:cubicBezTo>
                  <a:cubicBezTo>
                    <a:pt x="93543" y="22660"/>
                    <a:pt x="94488" y="22145"/>
                    <a:pt x="93543" y="22145"/>
                  </a:cubicBezTo>
                  <a:cubicBezTo>
                    <a:pt x="93543" y="22145"/>
                    <a:pt x="93543" y="22145"/>
                    <a:pt x="94488" y="22145"/>
                  </a:cubicBezTo>
                  <a:cubicBezTo>
                    <a:pt x="94488" y="22145"/>
                    <a:pt x="93543" y="21630"/>
                    <a:pt x="95433" y="21630"/>
                  </a:cubicBezTo>
                  <a:cubicBezTo>
                    <a:pt x="94488" y="21115"/>
                    <a:pt x="94488" y="21115"/>
                    <a:pt x="94488" y="21115"/>
                  </a:cubicBezTo>
                  <a:cubicBezTo>
                    <a:pt x="95433" y="21115"/>
                    <a:pt x="95433" y="21115"/>
                    <a:pt x="95433" y="21115"/>
                  </a:cubicBezTo>
                  <a:cubicBezTo>
                    <a:pt x="95433" y="21115"/>
                    <a:pt x="95433" y="19570"/>
                    <a:pt x="96377" y="20085"/>
                  </a:cubicBezTo>
                  <a:cubicBezTo>
                    <a:pt x="96377" y="20085"/>
                    <a:pt x="97322" y="19570"/>
                    <a:pt x="96377" y="19570"/>
                  </a:cubicBezTo>
                  <a:cubicBezTo>
                    <a:pt x="95433" y="19570"/>
                    <a:pt x="96377" y="20085"/>
                    <a:pt x="95433" y="20085"/>
                  </a:cubicBezTo>
                  <a:cubicBezTo>
                    <a:pt x="96377" y="19570"/>
                    <a:pt x="95433" y="19570"/>
                    <a:pt x="95433" y="19570"/>
                  </a:cubicBezTo>
                  <a:cubicBezTo>
                    <a:pt x="96377" y="19570"/>
                    <a:pt x="96377" y="19570"/>
                    <a:pt x="96377" y="19570"/>
                  </a:cubicBezTo>
                  <a:cubicBezTo>
                    <a:pt x="96377" y="19055"/>
                    <a:pt x="96377" y="19055"/>
                    <a:pt x="96377" y="19055"/>
                  </a:cubicBezTo>
                  <a:cubicBezTo>
                    <a:pt x="96377" y="19055"/>
                    <a:pt x="96377" y="19055"/>
                    <a:pt x="96377" y="19055"/>
                  </a:cubicBezTo>
                  <a:cubicBezTo>
                    <a:pt x="96377" y="19055"/>
                    <a:pt x="96377" y="19055"/>
                    <a:pt x="96377" y="19055"/>
                  </a:cubicBezTo>
                  <a:cubicBezTo>
                    <a:pt x="96377" y="18540"/>
                    <a:pt x="97322" y="19055"/>
                    <a:pt x="97322" y="18540"/>
                  </a:cubicBezTo>
                  <a:cubicBezTo>
                    <a:pt x="97322" y="19055"/>
                    <a:pt x="97322" y="19055"/>
                    <a:pt x="97322" y="19055"/>
                  </a:cubicBezTo>
                  <a:cubicBezTo>
                    <a:pt x="97322" y="19055"/>
                    <a:pt x="97322" y="19055"/>
                    <a:pt x="97322" y="18540"/>
                  </a:cubicBezTo>
                  <a:cubicBezTo>
                    <a:pt x="97322" y="18025"/>
                    <a:pt x="97322" y="18025"/>
                    <a:pt x="97322" y="18025"/>
                  </a:cubicBezTo>
                  <a:cubicBezTo>
                    <a:pt x="97322" y="17510"/>
                    <a:pt x="97322" y="18025"/>
                    <a:pt x="97322" y="17510"/>
                  </a:cubicBezTo>
                  <a:cubicBezTo>
                    <a:pt x="97322" y="18025"/>
                    <a:pt x="97322" y="18025"/>
                    <a:pt x="97322" y="18025"/>
                  </a:cubicBezTo>
                  <a:cubicBezTo>
                    <a:pt x="97322" y="18025"/>
                    <a:pt x="99212" y="18025"/>
                    <a:pt x="99212" y="17510"/>
                  </a:cubicBezTo>
                  <a:cubicBezTo>
                    <a:pt x="99212" y="17510"/>
                    <a:pt x="99212" y="16995"/>
                    <a:pt x="97322" y="16995"/>
                  </a:cubicBezTo>
                  <a:cubicBezTo>
                    <a:pt x="99212" y="16995"/>
                    <a:pt x="99212" y="16995"/>
                    <a:pt x="99212" y="16995"/>
                  </a:cubicBezTo>
                  <a:cubicBezTo>
                    <a:pt x="99212" y="16480"/>
                    <a:pt x="97322" y="16995"/>
                    <a:pt x="99212" y="16480"/>
                  </a:cubicBezTo>
                  <a:cubicBezTo>
                    <a:pt x="99212" y="16480"/>
                    <a:pt x="100157" y="16480"/>
                    <a:pt x="101102" y="16480"/>
                  </a:cubicBezTo>
                  <a:cubicBezTo>
                    <a:pt x="101102" y="16480"/>
                    <a:pt x="101102" y="16480"/>
                    <a:pt x="101102" y="16480"/>
                  </a:cubicBezTo>
                  <a:cubicBezTo>
                    <a:pt x="101102" y="16480"/>
                    <a:pt x="101102" y="16480"/>
                    <a:pt x="101102" y="16480"/>
                  </a:cubicBezTo>
                  <a:cubicBezTo>
                    <a:pt x="101102" y="16995"/>
                    <a:pt x="102047" y="16480"/>
                    <a:pt x="102047" y="16995"/>
                  </a:cubicBezTo>
                  <a:cubicBezTo>
                    <a:pt x="102992" y="16480"/>
                    <a:pt x="102992" y="16480"/>
                    <a:pt x="102992" y="16480"/>
                  </a:cubicBezTo>
                  <a:cubicBezTo>
                    <a:pt x="101102" y="16480"/>
                    <a:pt x="102047" y="15450"/>
                    <a:pt x="101102" y="14935"/>
                  </a:cubicBezTo>
                  <a:cubicBezTo>
                    <a:pt x="101102" y="14420"/>
                    <a:pt x="102992" y="15450"/>
                    <a:pt x="102992" y="14420"/>
                  </a:cubicBezTo>
                  <a:cubicBezTo>
                    <a:pt x="102047" y="14420"/>
                    <a:pt x="102047" y="13905"/>
                    <a:pt x="102047" y="14420"/>
                  </a:cubicBezTo>
                  <a:cubicBezTo>
                    <a:pt x="102047" y="13905"/>
                    <a:pt x="101102" y="13905"/>
                    <a:pt x="102047" y="13390"/>
                  </a:cubicBezTo>
                  <a:cubicBezTo>
                    <a:pt x="102047" y="13905"/>
                    <a:pt x="102992" y="13390"/>
                    <a:pt x="102992" y="13905"/>
                  </a:cubicBezTo>
                  <a:cubicBezTo>
                    <a:pt x="102992" y="13905"/>
                    <a:pt x="102992" y="13905"/>
                    <a:pt x="102992" y="14420"/>
                  </a:cubicBezTo>
                  <a:cubicBezTo>
                    <a:pt x="102992" y="14420"/>
                    <a:pt x="103937" y="14420"/>
                    <a:pt x="103937" y="13905"/>
                  </a:cubicBezTo>
                  <a:cubicBezTo>
                    <a:pt x="103937" y="13905"/>
                    <a:pt x="103937" y="13390"/>
                    <a:pt x="103937" y="13390"/>
                  </a:cubicBezTo>
                  <a:cubicBezTo>
                    <a:pt x="103937" y="13390"/>
                    <a:pt x="103937" y="13905"/>
                    <a:pt x="102992" y="13390"/>
                  </a:cubicBezTo>
                  <a:cubicBezTo>
                    <a:pt x="103937" y="12875"/>
                    <a:pt x="103937" y="12875"/>
                    <a:pt x="103937" y="12875"/>
                  </a:cubicBezTo>
                  <a:cubicBezTo>
                    <a:pt x="102992" y="12875"/>
                    <a:pt x="102992" y="12875"/>
                    <a:pt x="102992" y="12875"/>
                  </a:cubicBezTo>
                  <a:cubicBezTo>
                    <a:pt x="102992" y="12875"/>
                    <a:pt x="102992" y="12875"/>
                    <a:pt x="102992" y="12875"/>
                  </a:cubicBezTo>
                  <a:cubicBezTo>
                    <a:pt x="102992" y="12875"/>
                    <a:pt x="102992" y="12875"/>
                    <a:pt x="102992" y="12875"/>
                  </a:cubicBezTo>
                  <a:cubicBezTo>
                    <a:pt x="103937" y="12360"/>
                    <a:pt x="102992" y="12875"/>
                    <a:pt x="102992" y="12360"/>
                  </a:cubicBezTo>
                  <a:cubicBezTo>
                    <a:pt x="103937" y="11845"/>
                    <a:pt x="103937" y="11845"/>
                    <a:pt x="103937" y="11845"/>
                  </a:cubicBezTo>
                  <a:cubicBezTo>
                    <a:pt x="103937" y="12360"/>
                    <a:pt x="102992" y="12875"/>
                    <a:pt x="103937" y="12875"/>
                  </a:cubicBezTo>
                  <a:cubicBezTo>
                    <a:pt x="103937" y="12875"/>
                    <a:pt x="103937" y="12360"/>
                    <a:pt x="103937" y="12360"/>
                  </a:cubicBezTo>
                  <a:cubicBezTo>
                    <a:pt x="103937" y="12360"/>
                    <a:pt x="103937" y="12360"/>
                    <a:pt x="103937" y="12360"/>
                  </a:cubicBezTo>
                  <a:cubicBezTo>
                    <a:pt x="103937" y="12360"/>
                    <a:pt x="105826" y="12360"/>
                    <a:pt x="104881" y="11845"/>
                  </a:cubicBezTo>
                  <a:cubicBezTo>
                    <a:pt x="104881" y="10815"/>
                    <a:pt x="104881" y="11845"/>
                    <a:pt x="104881" y="10815"/>
                  </a:cubicBezTo>
                  <a:cubicBezTo>
                    <a:pt x="104881" y="10300"/>
                    <a:pt x="104881" y="10300"/>
                    <a:pt x="104881" y="9785"/>
                  </a:cubicBezTo>
                  <a:cubicBezTo>
                    <a:pt x="105826" y="9785"/>
                    <a:pt x="105826" y="9270"/>
                    <a:pt x="105826" y="9785"/>
                  </a:cubicBezTo>
                  <a:cubicBezTo>
                    <a:pt x="104881" y="10815"/>
                    <a:pt x="104881" y="10815"/>
                    <a:pt x="104881" y="10815"/>
                  </a:cubicBezTo>
                  <a:cubicBezTo>
                    <a:pt x="106771" y="10815"/>
                    <a:pt x="104881" y="11845"/>
                    <a:pt x="105826" y="12360"/>
                  </a:cubicBezTo>
                  <a:cubicBezTo>
                    <a:pt x="105826" y="11845"/>
                    <a:pt x="106771" y="12360"/>
                    <a:pt x="106771" y="12360"/>
                  </a:cubicBezTo>
                  <a:cubicBezTo>
                    <a:pt x="108661" y="11845"/>
                    <a:pt x="108661" y="11845"/>
                    <a:pt x="108661" y="11845"/>
                  </a:cubicBezTo>
                  <a:cubicBezTo>
                    <a:pt x="106771" y="11845"/>
                    <a:pt x="106771" y="11845"/>
                    <a:pt x="105826" y="11845"/>
                  </a:cubicBezTo>
                  <a:cubicBezTo>
                    <a:pt x="106771" y="10815"/>
                    <a:pt x="106771" y="9785"/>
                    <a:pt x="106771" y="9785"/>
                  </a:cubicBezTo>
                  <a:cubicBezTo>
                    <a:pt x="108661" y="9270"/>
                    <a:pt x="108661" y="9785"/>
                    <a:pt x="108661" y="9785"/>
                  </a:cubicBezTo>
                  <a:cubicBezTo>
                    <a:pt x="108661" y="9270"/>
                    <a:pt x="109606" y="9270"/>
                    <a:pt x="110551" y="8755"/>
                  </a:cubicBezTo>
                  <a:cubicBezTo>
                    <a:pt x="109606" y="8755"/>
                    <a:pt x="110551" y="7725"/>
                    <a:pt x="110551" y="7725"/>
                  </a:cubicBezTo>
                  <a:cubicBezTo>
                    <a:pt x="109606" y="8240"/>
                    <a:pt x="108661" y="8240"/>
                    <a:pt x="108661" y="8240"/>
                  </a:cubicBezTo>
                  <a:cubicBezTo>
                    <a:pt x="108661" y="7725"/>
                    <a:pt x="108661" y="8240"/>
                    <a:pt x="109606" y="8240"/>
                  </a:cubicBezTo>
                  <a:cubicBezTo>
                    <a:pt x="108661" y="7725"/>
                    <a:pt x="110551" y="7725"/>
                    <a:pt x="109606" y="7210"/>
                  </a:cubicBezTo>
                  <a:cubicBezTo>
                    <a:pt x="109606" y="8240"/>
                    <a:pt x="110551" y="7725"/>
                    <a:pt x="110551" y="8240"/>
                  </a:cubicBezTo>
                  <a:cubicBezTo>
                    <a:pt x="110551" y="7725"/>
                    <a:pt x="110551" y="8240"/>
                    <a:pt x="111496" y="7725"/>
                  </a:cubicBezTo>
                  <a:cubicBezTo>
                    <a:pt x="111496" y="7210"/>
                    <a:pt x="111496" y="6180"/>
                    <a:pt x="111496" y="6180"/>
                  </a:cubicBezTo>
                  <a:cubicBezTo>
                    <a:pt x="113385" y="5665"/>
                    <a:pt x="113385" y="4635"/>
                    <a:pt x="113385" y="4120"/>
                  </a:cubicBezTo>
                  <a:cubicBezTo>
                    <a:pt x="114330" y="4120"/>
                    <a:pt x="115275" y="4635"/>
                    <a:pt x="115275" y="4120"/>
                  </a:cubicBezTo>
                  <a:cubicBezTo>
                    <a:pt x="115275" y="4120"/>
                    <a:pt x="114330" y="4120"/>
                    <a:pt x="115275" y="4120"/>
                  </a:cubicBezTo>
                  <a:cubicBezTo>
                    <a:pt x="115275" y="4120"/>
                    <a:pt x="115275" y="4120"/>
                    <a:pt x="115275" y="4120"/>
                  </a:cubicBezTo>
                  <a:cubicBezTo>
                    <a:pt x="115275" y="3605"/>
                    <a:pt x="117165" y="3090"/>
                    <a:pt x="116220" y="2575"/>
                  </a:cubicBezTo>
                  <a:cubicBezTo>
                    <a:pt x="116220" y="3090"/>
                    <a:pt x="116220" y="3090"/>
                    <a:pt x="116220" y="3090"/>
                  </a:cubicBezTo>
                  <a:cubicBezTo>
                    <a:pt x="116220" y="3090"/>
                    <a:pt x="116220" y="3090"/>
                    <a:pt x="116220" y="2575"/>
                  </a:cubicBezTo>
                  <a:cubicBezTo>
                    <a:pt x="117165" y="3090"/>
                    <a:pt x="117165" y="2575"/>
                    <a:pt x="117165" y="3090"/>
                  </a:cubicBezTo>
                  <a:cubicBezTo>
                    <a:pt x="118110" y="3090"/>
                    <a:pt x="118110" y="2575"/>
                    <a:pt x="118110" y="2060"/>
                  </a:cubicBezTo>
                  <a:cubicBezTo>
                    <a:pt x="117165" y="2060"/>
                    <a:pt x="117165" y="2060"/>
                    <a:pt x="117165" y="2060"/>
                  </a:cubicBezTo>
                  <a:cubicBezTo>
                    <a:pt x="117165" y="1545"/>
                    <a:pt x="118110" y="1030"/>
                    <a:pt x="119055" y="515"/>
                  </a:cubicBezTo>
                  <a:cubicBezTo>
                    <a:pt x="119055" y="515"/>
                    <a:pt x="119055" y="515"/>
                    <a:pt x="119055" y="515"/>
                  </a:cubicBezTo>
                  <a:cubicBezTo>
                    <a:pt x="119055" y="0"/>
                    <a:pt x="119055" y="0"/>
                    <a:pt x="119055" y="0"/>
                  </a:cubicBezTo>
                  <a:cubicBezTo>
                    <a:pt x="120000" y="515"/>
                    <a:pt x="120000" y="0"/>
                    <a:pt x="120000" y="0"/>
                  </a:cubicBezTo>
                  <a:cubicBezTo>
                    <a:pt x="120000" y="1030"/>
                    <a:pt x="120000" y="1030"/>
                    <a:pt x="120000" y="1030"/>
                  </a:cubicBezTo>
                  <a:cubicBezTo>
                    <a:pt x="120000" y="1545"/>
                    <a:pt x="120000" y="515"/>
                    <a:pt x="119055" y="515"/>
                  </a:cubicBezTo>
                  <a:cubicBezTo>
                    <a:pt x="119055" y="515"/>
                    <a:pt x="118110" y="1545"/>
                    <a:pt x="119055" y="1545"/>
                  </a:cubicBezTo>
                  <a:cubicBezTo>
                    <a:pt x="119055" y="1545"/>
                    <a:pt x="119055" y="1545"/>
                    <a:pt x="119055" y="1030"/>
                  </a:cubicBezTo>
                  <a:cubicBezTo>
                    <a:pt x="120000" y="1030"/>
                    <a:pt x="119055" y="1545"/>
                    <a:pt x="120000" y="1545"/>
                  </a:cubicBezTo>
                  <a:cubicBezTo>
                    <a:pt x="120000" y="1545"/>
                    <a:pt x="120000" y="1545"/>
                    <a:pt x="120000" y="1545"/>
                  </a:cubicBezTo>
                  <a:cubicBezTo>
                    <a:pt x="120000" y="2060"/>
                    <a:pt x="120000" y="2060"/>
                    <a:pt x="119055" y="2575"/>
                  </a:cubicBezTo>
                  <a:cubicBezTo>
                    <a:pt x="119055" y="2060"/>
                    <a:pt x="119055" y="2575"/>
                    <a:pt x="119055" y="2060"/>
                  </a:cubicBezTo>
                  <a:cubicBezTo>
                    <a:pt x="119055" y="2575"/>
                    <a:pt x="119055" y="2575"/>
                    <a:pt x="119055" y="3090"/>
                  </a:cubicBezTo>
                  <a:cubicBezTo>
                    <a:pt x="118110" y="3090"/>
                    <a:pt x="118110" y="4120"/>
                    <a:pt x="117165" y="4635"/>
                  </a:cubicBezTo>
                  <a:cubicBezTo>
                    <a:pt x="117165" y="4120"/>
                    <a:pt x="117165" y="3605"/>
                    <a:pt x="117165" y="3605"/>
                  </a:cubicBezTo>
                  <a:cubicBezTo>
                    <a:pt x="116220" y="3605"/>
                    <a:pt x="117165" y="3605"/>
                    <a:pt x="116220" y="4120"/>
                  </a:cubicBezTo>
                  <a:cubicBezTo>
                    <a:pt x="116220" y="4120"/>
                    <a:pt x="117165" y="4635"/>
                    <a:pt x="117165" y="5150"/>
                  </a:cubicBezTo>
                  <a:cubicBezTo>
                    <a:pt x="116220" y="5150"/>
                    <a:pt x="116220" y="5150"/>
                    <a:pt x="116220" y="5150"/>
                  </a:cubicBezTo>
                  <a:cubicBezTo>
                    <a:pt x="116220" y="5150"/>
                    <a:pt x="117165" y="5665"/>
                    <a:pt x="116220" y="6180"/>
                  </a:cubicBezTo>
                  <a:cubicBezTo>
                    <a:pt x="115275" y="6180"/>
                    <a:pt x="114330" y="7725"/>
                    <a:pt x="113385" y="8240"/>
                  </a:cubicBezTo>
                  <a:cubicBezTo>
                    <a:pt x="113385" y="8240"/>
                    <a:pt x="113385" y="8240"/>
                    <a:pt x="113385" y="8240"/>
                  </a:cubicBezTo>
                  <a:cubicBezTo>
                    <a:pt x="113385" y="8755"/>
                    <a:pt x="112440" y="9270"/>
                    <a:pt x="112440" y="9270"/>
                  </a:cubicBezTo>
                  <a:cubicBezTo>
                    <a:pt x="111496" y="9785"/>
                    <a:pt x="111496" y="11845"/>
                    <a:pt x="110551" y="11845"/>
                  </a:cubicBezTo>
                  <a:cubicBezTo>
                    <a:pt x="109606" y="12875"/>
                    <a:pt x="108661" y="13905"/>
                    <a:pt x="106771" y="15450"/>
                  </a:cubicBezTo>
                  <a:cubicBezTo>
                    <a:pt x="105826" y="14935"/>
                    <a:pt x="105826" y="14935"/>
                    <a:pt x="105826" y="14935"/>
                  </a:cubicBezTo>
                  <a:cubicBezTo>
                    <a:pt x="105826" y="15450"/>
                    <a:pt x="105826" y="14935"/>
                    <a:pt x="104881" y="15450"/>
                  </a:cubicBezTo>
                  <a:cubicBezTo>
                    <a:pt x="105826" y="14935"/>
                    <a:pt x="105826" y="16480"/>
                    <a:pt x="105826" y="16480"/>
                  </a:cubicBezTo>
                  <a:cubicBezTo>
                    <a:pt x="104881" y="16480"/>
                    <a:pt x="103937" y="17510"/>
                    <a:pt x="103937" y="18025"/>
                  </a:cubicBezTo>
                  <a:cubicBezTo>
                    <a:pt x="103937" y="18025"/>
                    <a:pt x="103937" y="18025"/>
                    <a:pt x="103937" y="18025"/>
                  </a:cubicBezTo>
                  <a:cubicBezTo>
                    <a:pt x="103937" y="19055"/>
                    <a:pt x="103937" y="19570"/>
                    <a:pt x="102992" y="19570"/>
                  </a:cubicBezTo>
                  <a:cubicBezTo>
                    <a:pt x="102047" y="19570"/>
                    <a:pt x="102047" y="19570"/>
                    <a:pt x="102047" y="19570"/>
                  </a:cubicBezTo>
                  <a:cubicBezTo>
                    <a:pt x="102047" y="21115"/>
                    <a:pt x="102047" y="21115"/>
                    <a:pt x="102047" y="21630"/>
                  </a:cubicBezTo>
                  <a:cubicBezTo>
                    <a:pt x="101102" y="22145"/>
                    <a:pt x="100157" y="22660"/>
                    <a:pt x="99212" y="23175"/>
                  </a:cubicBezTo>
                  <a:cubicBezTo>
                    <a:pt x="99212" y="24206"/>
                    <a:pt x="96377" y="26266"/>
                    <a:pt x="95433" y="27811"/>
                  </a:cubicBezTo>
                  <a:cubicBezTo>
                    <a:pt x="95433" y="27296"/>
                    <a:pt x="95433" y="27296"/>
                    <a:pt x="95433" y="27296"/>
                  </a:cubicBezTo>
                  <a:cubicBezTo>
                    <a:pt x="94488" y="29356"/>
                    <a:pt x="91653" y="30901"/>
                    <a:pt x="90708" y="32446"/>
                  </a:cubicBezTo>
                  <a:cubicBezTo>
                    <a:pt x="89763" y="31931"/>
                    <a:pt x="89763" y="31931"/>
                    <a:pt x="89763" y="31931"/>
                  </a:cubicBezTo>
                  <a:cubicBezTo>
                    <a:pt x="89763" y="32446"/>
                    <a:pt x="89763" y="32961"/>
                    <a:pt x="89763" y="32961"/>
                  </a:cubicBezTo>
                  <a:cubicBezTo>
                    <a:pt x="89763" y="33476"/>
                    <a:pt x="89763" y="34506"/>
                    <a:pt x="88818" y="34506"/>
                  </a:cubicBezTo>
                  <a:cubicBezTo>
                    <a:pt x="87874" y="35021"/>
                    <a:pt x="88818" y="35021"/>
                    <a:pt x="87874" y="35536"/>
                  </a:cubicBezTo>
                  <a:cubicBezTo>
                    <a:pt x="86929" y="36051"/>
                    <a:pt x="86929" y="36566"/>
                    <a:pt x="85984" y="37081"/>
                  </a:cubicBezTo>
                  <a:cubicBezTo>
                    <a:pt x="85984" y="37081"/>
                    <a:pt x="85984" y="37081"/>
                    <a:pt x="85984" y="37081"/>
                  </a:cubicBezTo>
                  <a:cubicBezTo>
                    <a:pt x="85984" y="37081"/>
                    <a:pt x="85984" y="37081"/>
                    <a:pt x="85984" y="37081"/>
                  </a:cubicBezTo>
                  <a:cubicBezTo>
                    <a:pt x="85984" y="37081"/>
                    <a:pt x="85039" y="37596"/>
                    <a:pt x="85984" y="37596"/>
                  </a:cubicBezTo>
                  <a:cubicBezTo>
                    <a:pt x="85039" y="38111"/>
                    <a:pt x="85039" y="40171"/>
                    <a:pt x="83149" y="40686"/>
                  </a:cubicBezTo>
                  <a:cubicBezTo>
                    <a:pt x="83149" y="40686"/>
                    <a:pt x="83149" y="40686"/>
                    <a:pt x="83149" y="40686"/>
                  </a:cubicBezTo>
                  <a:cubicBezTo>
                    <a:pt x="83149" y="41716"/>
                    <a:pt x="80314" y="42231"/>
                    <a:pt x="80314" y="42746"/>
                  </a:cubicBezTo>
                  <a:cubicBezTo>
                    <a:pt x="80314" y="42746"/>
                    <a:pt x="80314" y="42746"/>
                    <a:pt x="79370" y="42746"/>
                  </a:cubicBezTo>
                  <a:cubicBezTo>
                    <a:pt x="79370" y="43261"/>
                    <a:pt x="80314" y="42746"/>
                    <a:pt x="80314" y="43261"/>
                  </a:cubicBezTo>
                  <a:cubicBezTo>
                    <a:pt x="79370" y="44806"/>
                    <a:pt x="77480" y="45321"/>
                    <a:pt x="76535" y="46866"/>
                  </a:cubicBezTo>
                  <a:cubicBezTo>
                    <a:pt x="75590" y="48927"/>
                    <a:pt x="71811" y="50472"/>
                    <a:pt x="70866" y="52017"/>
                  </a:cubicBezTo>
                  <a:cubicBezTo>
                    <a:pt x="70866" y="52017"/>
                    <a:pt x="70866" y="52017"/>
                    <a:pt x="70866" y="52017"/>
                  </a:cubicBezTo>
                  <a:cubicBezTo>
                    <a:pt x="70866" y="53562"/>
                    <a:pt x="68976" y="53562"/>
                    <a:pt x="68976" y="54592"/>
                  </a:cubicBezTo>
                  <a:cubicBezTo>
                    <a:pt x="68976" y="54592"/>
                    <a:pt x="68976" y="54592"/>
                    <a:pt x="68031" y="54592"/>
                  </a:cubicBezTo>
                  <a:cubicBezTo>
                    <a:pt x="68031" y="55107"/>
                    <a:pt x="66141" y="55622"/>
                    <a:pt x="66141" y="56652"/>
                  </a:cubicBezTo>
                  <a:cubicBezTo>
                    <a:pt x="66141" y="56652"/>
                    <a:pt x="66141" y="56652"/>
                    <a:pt x="66141" y="56652"/>
                  </a:cubicBezTo>
                  <a:cubicBezTo>
                    <a:pt x="65196" y="57682"/>
                    <a:pt x="65196" y="57682"/>
                    <a:pt x="64251" y="58712"/>
                  </a:cubicBezTo>
                  <a:cubicBezTo>
                    <a:pt x="64251" y="58197"/>
                    <a:pt x="64251" y="58197"/>
                    <a:pt x="64251" y="58197"/>
                  </a:cubicBezTo>
                  <a:cubicBezTo>
                    <a:pt x="63307" y="58197"/>
                    <a:pt x="64251" y="59227"/>
                    <a:pt x="63307" y="59227"/>
                  </a:cubicBezTo>
                  <a:cubicBezTo>
                    <a:pt x="63307" y="59227"/>
                    <a:pt x="63307" y="59227"/>
                    <a:pt x="63307" y="59227"/>
                  </a:cubicBezTo>
                  <a:cubicBezTo>
                    <a:pt x="61417" y="60772"/>
                    <a:pt x="60472" y="62832"/>
                    <a:pt x="59527" y="64377"/>
                  </a:cubicBezTo>
                  <a:cubicBezTo>
                    <a:pt x="57637" y="64892"/>
                    <a:pt x="57637" y="63862"/>
                    <a:pt x="57637" y="64892"/>
                  </a:cubicBezTo>
                  <a:cubicBezTo>
                    <a:pt x="57637" y="64892"/>
                    <a:pt x="57637" y="64892"/>
                    <a:pt x="57637" y="64892"/>
                  </a:cubicBezTo>
                  <a:cubicBezTo>
                    <a:pt x="57637" y="65407"/>
                    <a:pt x="54803" y="65407"/>
                    <a:pt x="54803" y="65407"/>
                  </a:cubicBezTo>
                  <a:cubicBezTo>
                    <a:pt x="56692" y="65922"/>
                    <a:pt x="56692" y="65922"/>
                    <a:pt x="56692" y="65922"/>
                  </a:cubicBezTo>
                  <a:cubicBezTo>
                    <a:pt x="54803" y="66952"/>
                    <a:pt x="53858" y="66952"/>
                    <a:pt x="53858" y="67982"/>
                  </a:cubicBezTo>
                  <a:cubicBezTo>
                    <a:pt x="52913" y="67982"/>
                    <a:pt x="52913" y="67982"/>
                    <a:pt x="52913" y="67982"/>
                  </a:cubicBezTo>
                  <a:cubicBezTo>
                    <a:pt x="53858" y="68497"/>
                    <a:pt x="52913" y="69012"/>
                    <a:pt x="52913" y="70042"/>
                  </a:cubicBezTo>
                  <a:cubicBezTo>
                    <a:pt x="50078" y="73648"/>
                    <a:pt x="46299" y="77768"/>
                    <a:pt x="42519" y="81373"/>
                  </a:cubicBezTo>
                  <a:cubicBezTo>
                    <a:pt x="39685" y="85493"/>
                    <a:pt x="34960" y="88583"/>
                    <a:pt x="31181" y="92188"/>
                  </a:cubicBezTo>
                  <a:cubicBezTo>
                    <a:pt x="29291" y="92703"/>
                    <a:pt x="29291" y="92703"/>
                    <a:pt x="28346" y="94248"/>
                  </a:cubicBezTo>
                  <a:cubicBezTo>
                    <a:pt x="28346" y="94248"/>
                    <a:pt x="28346" y="94248"/>
                    <a:pt x="28346" y="94248"/>
                  </a:cubicBezTo>
                  <a:cubicBezTo>
                    <a:pt x="28346" y="94248"/>
                    <a:pt x="27401" y="94763"/>
                    <a:pt x="27401" y="95278"/>
                  </a:cubicBezTo>
                  <a:cubicBezTo>
                    <a:pt x="27401" y="95793"/>
                    <a:pt x="26456" y="97339"/>
                    <a:pt x="24566" y="99399"/>
                  </a:cubicBezTo>
                  <a:cubicBezTo>
                    <a:pt x="24566" y="98884"/>
                    <a:pt x="24566" y="98884"/>
                    <a:pt x="23622" y="98884"/>
                  </a:cubicBezTo>
                  <a:cubicBezTo>
                    <a:pt x="24566" y="99399"/>
                    <a:pt x="24566" y="99399"/>
                    <a:pt x="24566" y="99399"/>
                  </a:cubicBezTo>
                  <a:cubicBezTo>
                    <a:pt x="23622" y="99399"/>
                    <a:pt x="23622" y="99399"/>
                    <a:pt x="23622" y="99399"/>
                  </a:cubicBezTo>
                  <a:cubicBezTo>
                    <a:pt x="23622" y="99399"/>
                    <a:pt x="23622" y="99399"/>
                    <a:pt x="24566" y="99399"/>
                  </a:cubicBezTo>
                  <a:cubicBezTo>
                    <a:pt x="20787" y="103004"/>
                    <a:pt x="16062" y="106094"/>
                    <a:pt x="12283" y="109699"/>
                  </a:cubicBezTo>
                  <a:cubicBezTo>
                    <a:pt x="11338" y="110214"/>
                    <a:pt x="10393" y="111759"/>
                    <a:pt x="9448" y="113304"/>
                  </a:cubicBezTo>
                  <a:cubicBezTo>
                    <a:pt x="6614" y="114849"/>
                    <a:pt x="2834" y="117424"/>
                    <a:pt x="944" y="120000"/>
                  </a:cubicBezTo>
                  <a:cubicBezTo>
                    <a:pt x="944" y="120000"/>
                    <a:pt x="0" y="119484"/>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5" name="Shape 335"/>
            <p:cNvSpPr/>
            <p:nvPr/>
          </p:nvSpPr>
          <p:spPr>
            <a:xfrm>
              <a:off x="3652" y="1156"/>
              <a:ext cx="298" cy="550"/>
            </a:xfrm>
            <a:custGeom>
              <a:avLst/>
              <a:gdLst/>
              <a:ahLst/>
              <a:cxnLst/>
              <a:rect l="0" t="0" r="0" b="0"/>
              <a:pathLst>
                <a:path w="120000" h="120000" extrusionOk="0">
                  <a:moveTo>
                    <a:pt x="944" y="117939"/>
                  </a:moveTo>
                  <a:cubicBezTo>
                    <a:pt x="944" y="116394"/>
                    <a:pt x="3779" y="114849"/>
                    <a:pt x="3779" y="112789"/>
                  </a:cubicBezTo>
                  <a:cubicBezTo>
                    <a:pt x="4724" y="112789"/>
                    <a:pt x="4724" y="112789"/>
                    <a:pt x="4724" y="112789"/>
                  </a:cubicBezTo>
                  <a:cubicBezTo>
                    <a:pt x="5669" y="110729"/>
                    <a:pt x="9448" y="108669"/>
                    <a:pt x="11338" y="107124"/>
                  </a:cubicBezTo>
                  <a:cubicBezTo>
                    <a:pt x="11338" y="107124"/>
                    <a:pt x="11338" y="107124"/>
                    <a:pt x="11338" y="107124"/>
                  </a:cubicBezTo>
                  <a:cubicBezTo>
                    <a:pt x="12283" y="107124"/>
                    <a:pt x="12283" y="106094"/>
                    <a:pt x="12283" y="106094"/>
                  </a:cubicBezTo>
                  <a:cubicBezTo>
                    <a:pt x="12283" y="106094"/>
                    <a:pt x="12283" y="106094"/>
                    <a:pt x="13228" y="106094"/>
                  </a:cubicBezTo>
                  <a:cubicBezTo>
                    <a:pt x="12283" y="106094"/>
                    <a:pt x="13228" y="106094"/>
                    <a:pt x="13228" y="105579"/>
                  </a:cubicBezTo>
                  <a:cubicBezTo>
                    <a:pt x="14173" y="105579"/>
                    <a:pt x="14173" y="105579"/>
                    <a:pt x="14173" y="105579"/>
                  </a:cubicBezTo>
                  <a:cubicBezTo>
                    <a:pt x="14173" y="104549"/>
                    <a:pt x="14173" y="104549"/>
                    <a:pt x="14173" y="104549"/>
                  </a:cubicBezTo>
                  <a:cubicBezTo>
                    <a:pt x="13228" y="103519"/>
                    <a:pt x="16062" y="103004"/>
                    <a:pt x="16062" y="102489"/>
                  </a:cubicBezTo>
                  <a:cubicBezTo>
                    <a:pt x="16062" y="102489"/>
                    <a:pt x="16062" y="102489"/>
                    <a:pt x="16062" y="102489"/>
                  </a:cubicBezTo>
                  <a:cubicBezTo>
                    <a:pt x="17007" y="100944"/>
                    <a:pt x="18897" y="98884"/>
                    <a:pt x="19842" y="97854"/>
                  </a:cubicBezTo>
                  <a:cubicBezTo>
                    <a:pt x="19842" y="97854"/>
                    <a:pt x="19842" y="98369"/>
                    <a:pt x="20787" y="98369"/>
                  </a:cubicBezTo>
                  <a:cubicBezTo>
                    <a:pt x="19842" y="97854"/>
                    <a:pt x="20787" y="97339"/>
                    <a:pt x="20787" y="96824"/>
                  </a:cubicBezTo>
                  <a:cubicBezTo>
                    <a:pt x="21732" y="96824"/>
                    <a:pt x="20787" y="96309"/>
                    <a:pt x="21732" y="95278"/>
                  </a:cubicBezTo>
                  <a:cubicBezTo>
                    <a:pt x="21732" y="95278"/>
                    <a:pt x="21732" y="95278"/>
                    <a:pt x="21732" y="95278"/>
                  </a:cubicBezTo>
                  <a:cubicBezTo>
                    <a:pt x="21732" y="95278"/>
                    <a:pt x="21732" y="95278"/>
                    <a:pt x="21732" y="94763"/>
                  </a:cubicBezTo>
                  <a:cubicBezTo>
                    <a:pt x="21732" y="94763"/>
                    <a:pt x="21732" y="94763"/>
                    <a:pt x="21732" y="94763"/>
                  </a:cubicBezTo>
                  <a:cubicBezTo>
                    <a:pt x="21732" y="94248"/>
                    <a:pt x="23622" y="94763"/>
                    <a:pt x="23622" y="94248"/>
                  </a:cubicBezTo>
                  <a:cubicBezTo>
                    <a:pt x="23622" y="94248"/>
                    <a:pt x="23622" y="94248"/>
                    <a:pt x="23622" y="94248"/>
                  </a:cubicBezTo>
                  <a:cubicBezTo>
                    <a:pt x="23622" y="93733"/>
                    <a:pt x="24566" y="93733"/>
                    <a:pt x="24566" y="93218"/>
                  </a:cubicBezTo>
                  <a:cubicBezTo>
                    <a:pt x="24566" y="93218"/>
                    <a:pt x="24566" y="93218"/>
                    <a:pt x="24566" y="93218"/>
                  </a:cubicBezTo>
                  <a:cubicBezTo>
                    <a:pt x="24566" y="92703"/>
                    <a:pt x="25511" y="92703"/>
                    <a:pt x="24566" y="92188"/>
                  </a:cubicBezTo>
                  <a:cubicBezTo>
                    <a:pt x="25511" y="92188"/>
                    <a:pt x="24566" y="93218"/>
                    <a:pt x="25511" y="92703"/>
                  </a:cubicBezTo>
                  <a:cubicBezTo>
                    <a:pt x="27401" y="90643"/>
                    <a:pt x="28346" y="88583"/>
                    <a:pt x="30236" y="87553"/>
                  </a:cubicBezTo>
                  <a:cubicBezTo>
                    <a:pt x="30236" y="87038"/>
                    <a:pt x="32125" y="87038"/>
                    <a:pt x="32125" y="87038"/>
                  </a:cubicBezTo>
                  <a:cubicBezTo>
                    <a:pt x="32125" y="87038"/>
                    <a:pt x="33070" y="86008"/>
                    <a:pt x="33070" y="85493"/>
                  </a:cubicBezTo>
                  <a:cubicBezTo>
                    <a:pt x="33070" y="85493"/>
                    <a:pt x="33070" y="85493"/>
                    <a:pt x="33070" y="85493"/>
                  </a:cubicBezTo>
                  <a:cubicBezTo>
                    <a:pt x="34015" y="84978"/>
                    <a:pt x="33070" y="84978"/>
                    <a:pt x="34015" y="84978"/>
                  </a:cubicBezTo>
                  <a:cubicBezTo>
                    <a:pt x="34015" y="84978"/>
                    <a:pt x="34015" y="84978"/>
                    <a:pt x="34015" y="84978"/>
                  </a:cubicBezTo>
                  <a:cubicBezTo>
                    <a:pt x="34015" y="84978"/>
                    <a:pt x="34015" y="84463"/>
                    <a:pt x="34960" y="83948"/>
                  </a:cubicBezTo>
                  <a:cubicBezTo>
                    <a:pt x="34960" y="84463"/>
                    <a:pt x="34960" y="84463"/>
                    <a:pt x="34960" y="84463"/>
                  </a:cubicBezTo>
                  <a:cubicBezTo>
                    <a:pt x="34960" y="83948"/>
                    <a:pt x="34960" y="83433"/>
                    <a:pt x="34960" y="82918"/>
                  </a:cubicBezTo>
                  <a:cubicBezTo>
                    <a:pt x="34960" y="83433"/>
                    <a:pt x="34960" y="83433"/>
                    <a:pt x="34960" y="83433"/>
                  </a:cubicBezTo>
                  <a:cubicBezTo>
                    <a:pt x="35905" y="82918"/>
                    <a:pt x="34960" y="82918"/>
                    <a:pt x="34960" y="82403"/>
                  </a:cubicBezTo>
                  <a:cubicBezTo>
                    <a:pt x="34960" y="82403"/>
                    <a:pt x="35905" y="82403"/>
                    <a:pt x="35905" y="82918"/>
                  </a:cubicBezTo>
                  <a:cubicBezTo>
                    <a:pt x="35905" y="81373"/>
                    <a:pt x="36850" y="81373"/>
                    <a:pt x="36850" y="80858"/>
                  </a:cubicBezTo>
                  <a:cubicBezTo>
                    <a:pt x="36850" y="80858"/>
                    <a:pt x="36850" y="80858"/>
                    <a:pt x="36850" y="80858"/>
                  </a:cubicBezTo>
                  <a:cubicBezTo>
                    <a:pt x="37795" y="80343"/>
                    <a:pt x="37795" y="79828"/>
                    <a:pt x="38740" y="79313"/>
                  </a:cubicBezTo>
                  <a:cubicBezTo>
                    <a:pt x="38740" y="78798"/>
                    <a:pt x="39685" y="79313"/>
                    <a:pt x="39685" y="78798"/>
                  </a:cubicBezTo>
                  <a:cubicBezTo>
                    <a:pt x="38740" y="78798"/>
                    <a:pt x="41574" y="77768"/>
                    <a:pt x="39685" y="77768"/>
                  </a:cubicBezTo>
                  <a:cubicBezTo>
                    <a:pt x="39685" y="77768"/>
                    <a:pt x="41574" y="76738"/>
                    <a:pt x="41574" y="76223"/>
                  </a:cubicBezTo>
                  <a:cubicBezTo>
                    <a:pt x="41574" y="76738"/>
                    <a:pt x="42519" y="76223"/>
                    <a:pt x="41574" y="76738"/>
                  </a:cubicBezTo>
                  <a:cubicBezTo>
                    <a:pt x="42519" y="76738"/>
                    <a:pt x="42519" y="76738"/>
                    <a:pt x="42519" y="76738"/>
                  </a:cubicBezTo>
                  <a:cubicBezTo>
                    <a:pt x="42519" y="76738"/>
                    <a:pt x="42519" y="76738"/>
                    <a:pt x="42519" y="76738"/>
                  </a:cubicBezTo>
                  <a:cubicBezTo>
                    <a:pt x="42519" y="76738"/>
                    <a:pt x="43464" y="76223"/>
                    <a:pt x="43464" y="75708"/>
                  </a:cubicBezTo>
                  <a:cubicBezTo>
                    <a:pt x="43464" y="75193"/>
                    <a:pt x="42519" y="74678"/>
                    <a:pt x="43464" y="74163"/>
                  </a:cubicBezTo>
                  <a:cubicBezTo>
                    <a:pt x="43464" y="74678"/>
                    <a:pt x="44409" y="74163"/>
                    <a:pt x="44409" y="74678"/>
                  </a:cubicBezTo>
                  <a:cubicBezTo>
                    <a:pt x="43464" y="73648"/>
                    <a:pt x="43464" y="73648"/>
                    <a:pt x="43464" y="73648"/>
                  </a:cubicBezTo>
                  <a:cubicBezTo>
                    <a:pt x="44409" y="73648"/>
                    <a:pt x="44409" y="73648"/>
                    <a:pt x="44409" y="73648"/>
                  </a:cubicBezTo>
                  <a:cubicBezTo>
                    <a:pt x="44409" y="73133"/>
                    <a:pt x="44409" y="73133"/>
                    <a:pt x="44409" y="73133"/>
                  </a:cubicBezTo>
                  <a:cubicBezTo>
                    <a:pt x="44409" y="73133"/>
                    <a:pt x="44409" y="71587"/>
                    <a:pt x="45354" y="72103"/>
                  </a:cubicBezTo>
                  <a:cubicBezTo>
                    <a:pt x="46299" y="72103"/>
                    <a:pt x="45354" y="72103"/>
                    <a:pt x="46299" y="72103"/>
                  </a:cubicBezTo>
                  <a:cubicBezTo>
                    <a:pt x="46299" y="71587"/>
                    <a:pt x="46299" y="71587"/>
                    <a:pt x="46299" y="71072"/>
                  </a:cubicBezTo>
                  <a:cubicBezTo>
                    <a:pt x="46299" y="71072"/>
                    <a:pt x="46299" y="71072"/>
                    <a:pt x="46299" y="71072"/>
                  </a:cubicBezTo>
                  <a:cubicBezTo>
                    <a:pt x="47244" y="71072"/>
                    <a:pt x="47244" y="70557"/>
                    <a:pt x="46299" y="70557"/>
                  </a:cubicBezTo>
                  <a:cubicBezTo>
                    <a:pt x="46299" y="70557"/>
                    <a:pt x="47244" y="70557"/>
                    <a:pt x="46299" y="71072"/>
                  </a:cubicBezTo>
                  <a:cubicBezTo>
                    <a:pt x="46299" y="70557"/>
                    <a:pt x="46299" y="70557"/>
                    <a:pt x="47244" y="70042"/>
                  </a:cubicBezTo>
                  <a:cubicBezTo>
                    <a:pt x="47244" y="70557"/>
                    <a:pt x="47244" y="70557"/>
                    <a:pt x="47244" y="70557"/>
                  </a:cubicBezTo>
                  <a:cubicBezTo>
                    <a:pt x="47244" y="70042"/>
                    <a:pt x="47244" y="69527"/>
                    <a:pt x="48188" y="68497"/>
                  </a:cubicBezTo>
                  <a:cubicBezTo>
                    <a:pt x="47244" y="68497"/>
                    <a:pt x="48188" y="69012"/>
                    <a:pt x="48188" y="69012"/>
                  </a:cubicBezTo>
                  <a:cubicBezTo>
                    <a:pt x="49133" y="68497"/>
                    <a:pt x="49133" y="67467"/>
                    <a:pt x="50078" y="66952"/>
                  </a:cubicBezTo>
                  <a:cubicBezTo>
                    <a:pt x="50078" y="66952"/>
                    <a:pt x="49133" y="66952"/>
                    <a:pt x="50078" y="66952"/>
                  </a:cubicBezTo>
                  <a:cubicBezTo>
                    <a:pt x="50078" y="66437"/>
                    <a:pt x="50078" y="66952"/>
                    <a:pt x="51023" y="66437"/>
                  </a:cubicBezTo>
                  <a:cubicBezTo>
                    <a:pt x="51023" y="66437"/>
                    <a:pt x="51023" y="66437"/>
                    <a:pt x="51023" y="65922"/>
                  </a:cubicBezTo>
                  <a:cubicBezTo>
                    <a:pt x="51023" y="65922"/>
                    <a:pt x="51023" y="65922"/>
                    <a:pt x="51023" y="66437"/>
                  </a:cubicBezTo>
                  <a:cubicBezTo>
                    <a:pt x="51023" y="65922"/>
                    <a:pt x="51968" y="64377"/>
                    <a:pt x="52913" y="63862"/>
                  </a:cubicBezTo>
                  <a:cubicBezTo>
                    <a:pt x="52913" y="63862"/>
                    <a:pt x="52913" y="63862"/>
                    <a:pt x="52913" y="62832"/>
                  </a:cubicBezTo>
                  <a:cubicBezTo>
                    <a:pt x="53858" y="63862"/>
                    <a:pt x="53858" y="63862"/>
                    <a:pt x="53858" y="63862"/>
                  </a:cubicBezTo>
                  <a:cubicBezTo>
                    <a:pt x="53858" y="62832"/>
                    <a:pt x="53858" y="62317"/>
                    <a:pt x="53858" y="62832"/>
                  </a:cubicBezTo>
                  <a:cubicBezTo>
                    <a:pt x="53858" y="62317"/>
                    <a:pt x="52913" y="64377"/>
                    <a:pt x="53858" y="63862"/>
                  </a:cubicBezTo>
                  <a:cubicBezTo>
                    <a:pt x="53858" y="62832"/>
                    <a:pt x="53858" y="62832"/>
                    <a:pt x="53858" y="62832"/>
                  </a:cubicBezTo>
                  <a:cubicBezTo>
                    <a:pt x="53858" y="62832"/>
                    <a:pt x="53858" y="62317"/>
                    <a:pt x="53858" y="61802"/>
                  </a:cubicBezTo>
                  <a:cubicBezTo>
                    <a:pt x="53858" y="61802"/>
                    <a:pt x="53858" y="62317"/>
                    <a:pt x="54803" y="62317"/>
                  </a:cubicBezTo>
                  <a:cubicBezTo>
                    <a:pt x="54803" y="61802"/>
                    <a:pt x="54803" y="61802"/>
                    <a:pt x="54803" y="61287"/>
                  </a:cubicBezTo>
                  <a:cubicBezTo>
                    <a:pt x="54803" y="61287"/>
                    <a:pt x="54803" y="61287"/>
                    <a:pt x="54803" y="61287"/>
                  </a:cubicBezTo>
                  <a:cubicBezTo>
                    <a:pt x="54803" y="60772"/>
                    <a:pt x="54803" y="60772"/>
                    <a:pt x="54803" y="60772"/>
                  </a:cubicBezTo>
                  <a:cubicBezTo>
                    <a:pt x="54803" y="60772"/>
                    <a:pt x="54803" y="60257"/>
                    <a:pt x="55748" y="60257"/>
                  </a:cubicBezTo>
                  <a:cubicBezTo>
                    <a:pt x="57637" y="60772"/>
                    <a:pt x="57637" y="60772"/>
                    <a:pt x="57637" y="60772"/>
                  </a:cubicBezTo>
                  <a:cubicBezTo>
                    <a:pt x="57637" y="60257"/>
                    <a:pt x="55748" y="60257"/>
                    <a:pt x="55748" y="60257"/>
                  </a:cubicBezTo>
                  <a:cubicBezTo>
                    <a:pt x="55748" y="60257"/>
                    <a:pt x="55748" y="60257"/>
                    <a:pt x="57637" y="60257"/>
                  </a:cubicBezTo>
                  <a:cubicBezTo>
                    <a:pt x="55748" y="59742"/>
                    <a:pt x="57637" y="59742"/>
                    <a:pt x="57637" y="59227"/>
                  </a:cubicBezTo>
                  <a:cubicBezTo>
                    <a:pt x="58582" y="59227"/>
                    <a:pt x="58582" y="57682"/>
                    <a:pt x="59527" y="57682"/>
                  </a:cubicBezTo>
                  <a:cubicBezTo>
                    <a:pt x="59527" y="57167"/>
                    <a:pt x="59527" y="56652"/>
                    <a:pt x="59527" y="56652"/>
                  </a:cubicBezTo>
                  <a:cubicBezTo>
                    <a:pt x="59527" y="56652"/>
                    <a:pt x="59527" y="56652"/>
                    <a:pt x="60472" y="56652"/>
                  </a:cubicBezTo>
                  <a:cubicBezTo>
                    <a:pt x="60472" y="56652"/>
                    <a:pt x="60472" y="56652"/>
                    <a:pt x="60472" y="56652"/>
                  </a:cubicBezTo>
                  <a:cubicBezTo>
                    <a:pt x="60472" y="56652"/>
                    <a:pt x="60472" y="56652"/>
                    <a:pt x="61417" y="56137"/>
                  </a:cubicBezTo>
                  <a:cubicBezTo>
                    <a:pt x="61417" y="55622"/>
                    <a:pt x="60472" y="55622"/>
                    <a:pt x="60472" y="55622"/>
                  </a:cubicBezTo>
                  <a:cubicBezTo>
                    <a:pt x="61417" y="55622"/>
                    <a:pt x="60472" y="54592"/>
                    <a:pt x="62362" y="54592"/>
                  </a:cubicBezTo>
                  <a:cubicBezTo>
                    <a:pt x="62362" y="54592"/>
                    <a:pt x="62362" y="55107"/>
                    <a:pt x="62362" y="54592"/>
                  </a:cubicBezTo>
                  <a:cubicBezTo>
                    <a:pt x="63307" y="54592"/>
                    <a:pt x="62362" y="54077"/>
                    <a:pt x="63307" y="53047"/>
                  </a:cubicBezTo>
                  <a:cubicBezTo>
                    <a:pt x="62362" y="53047"/>
                    <a:pt x="62362" y="53047"/>
                    <a:pt x="62362" y="53047"/>
                  </a:cubicBezTo>
                  <a:cubicBezTo>
                    <a:pt x="63307" y="53047"/>
                    <a:pt x="62362" y="52532"/>
                    <a:pt x="63307" y="53047"/>
                  </a:cubicBezTo>
                  <a:cubicBezTo>
                    <a:pt x="63307" y="52532"/>
                    <a:pt x="64251" y="52532"/>
                    <a:pt x="63307" y="52532"/>
                  </a:cubicBezTo>
                  <a:cubicBezTo>
                    <a:pt x="66141" y="51502"/>
                    <a:pt x="66141" y="50472"/>
                    <a:pt x="67086" y="49957"/>
                  </a:cubicBezTo>
                  <a:cubicBezTo>
                    <a:pt x="67086" y="49442"/>
                    <a:pt x="67086" y="49442"/>
                    <a:pt x="67086" y="49442"/>
                  </a:cubicBezTo>
                  <a:cubicBezTo>
                    <a:pt x="67086" y="49957"/>
                    <a:pt x="67086" y="49957"/>
                    <a:pt x="67086" y="49957"/>
                  </a:cubicBezTo>
                  <a:cubicBezTo>
                    <a:pt x="67086" y="49957"/>
                    <a:pt x="67086" y="49957"/>
                    <a:pt x="67086" y="49957"/>
                  </a:cubicBezTo>
                  <a:cubicBezTo>
                    <a:pt x="67086" y="49442"/>
                    <a:pt x="67086" y="49442"/>
                    <a:pt x="67086" y="49957"/>
                  </a:cubicBezTo>
                  <a:cubicBezTo>
                    <a:pt x="68976" y="49442"/>
                    <a:pt x="67086" y="48927"/>
                    <a:pt x="68031" y="48412"/>
                  </a:cubicBezTo>
                  <a:cubicBezTo>
                    <a:pt x="68031" y="48412"/>
                    <a:pt x="68031" y="48412"/>
                    <a:pt x="68976" y="47896"/>
                  </a:cubicBezTo>
                  <a:cubicBezTo>
                    <a:pt x="68031" y="47381"/>
                    <a:pt x="68031" y="47381"/>
                    <a:pt x="68031" y="47381"/>
                  </a:cubicBezTo>
                  <a:cubicBezTo>
                    <a:pt x="68976" y="46866"/>
                    <a:pt x="68976" y="47381"/>
                    <a:pt x="69921" y="47381"/>
                  </a:cubicBezTo>
                  <a:cubicBezTo>
                    <a:pt x="69921" y="46866"/>
                    <a:pt x="69921" y="46866"/>
                    <a:pt x="69921" y="46866"/>
                  </a:cubicBezTo>
                  <a:cubicBezTo>
                    <a:pt x="70866" y="46866"/>
                    <a:pt x="70866" y="46866"/>
                    <a:pt x="70866" y="46866"/>
                  </a:cubicBezTo>
                  <a:cubicBezTo>
                    <a:pt x="69921" y="46866"/>
                    <a:pt x="70866" y="46351"/>
                    <a:pt x="70866" y="46351"/>
                  </a:cubicBezTo>
                  <a:cubicBezTo>
                    <a:pt x="70866" y="46351"/>
                    <a:pt x="70866" y="46351"/>
                    <a:pt x="70866" y="46351"/>
                  </a:cubicBezTo>
                  <a:cubicBezTo>
                    <a:pt x="70866" y="46351"/>
                    <a:pt x="71811" y="46351"/>
                    <a:pt x="71811" y="46351"/>
                  </a:cubicBezTo>
                  <a:cubicBezTo>
                    <a:pt x="70866" y="46351"/>
                    <a:pt x="70866" y="46351"/>
                    <a:pt x="70866" y="46351"/>
                  </a:cubicBezTo>
                  <a:cubicBezTo>
                    <a:pt x="69921" y="46351"/>
                    <a:pt x="70866" y="46351"/>
                    <a:pt x="70866" y="46351"/>
                  </a:cubicBezTo>
                  <a:cubicBezTo>
                    <a:pt x="70866" y="46351"/>
                    <a:pt x="70866" y="45836"/>
                    <a:pt x="71811" y="45836"/>
                  </a:cubicBezTo>
                  <a:cubicBezTo>
                    <a:pt x="71811" y="45321"/>
                    <a:pt x="71811" y="45321"/>
                    <a:pt x="71811" y="45321"/>
                  </a:cubicBezTo>
                  <a:cubicBezTo>
                    <a:pt x="71811" y="45321"/>
                    <a:pt x="71811" y="44291"/>
                    <a:pt x="71811" y="45321"/>
                  </a:cubicBezTo>
                  <a:cubicBezTo>
                    <a:pt x="71811" y="45321"/>
                    <a:pt x="71811" y="45321"/>
                    <a:pt x="71811" y="45321"/>
                  </a:cubicBezTo>
                  <a:cubicBezTo>
                    <a:pt x="72755" y="45321"/>
                    <a:pt x="72755" y="45321"/>
                    <a:pt x="72755" y="45321"/>
                  </a:cubicBezTo>
                  <a:cubicBezTo>
                    <a:pt x="72755" y="44291"/>
                    <a:pt x="71811" y="44291"/>
                    <a:pt x="71811" y="43776"/>
                  </a:cubicBezTo>
                  <a:cubicBezTo>
                    <a:pt x="71811" y="44291"/>
                    <a:pt x="72755" y="44291"/>
                    <a:pt x="72755" y="44291"/>
                  </a:cubicBezTo>
                  <a:cubicBezTo>
                    <a:pt x="72755" y="44291"/>
                    <a:pt x="72755" y="44291"/>
                    <a:pt x="72755" y="44291"/>
                  </a:cubicBezTo>
                  <a:cubicBezTo>
                    <a:pt x="72755" y="43776"/>
                    <a:pt x="72755" y="43776"/>
                    <a:pt x="72755" y="43776"/>
                  </a:cubicBezTo>
                  <a:cubicBezTo>
                    <a:pt x="72755" y="43776"/>
                    <a:pt x="72755" y="43776"/>
                    <a:pt x="72755" y="43776"/>
                  </a:cubicBezTo>
                  <a:cubicBezTo>
                    <a:pt x="72755" y="43776"/>
                    <a:pt x="73700" y="43261"/>
                    <a:pt x="72755" y="42746"/>
                  </a:cubicBezTo>
                  <a:cubicBezTo>
                    <a:pt x="72755" y="42746"/>
                    <a:pt x="73700" y="42746"/>
                    <a:pt x="73700" y="42746"/>
                  </a:cubicBezTo>
                  <a:cubicBezTo>
                    <a:pt x="73700" y="42746"/>
                    <a:pt x="73700" y="42746"/>
                    <a:pt x="73700" y="42746"/>
                  </a:cubicBezTo>
                  <a:cubicBezTo>
                    <a:pt x="74645" y="42746"/>
                    <a:pt x="74645" y="42746"/>
                    <a:pt x="74645" y="42231"/>
                  </a:cubicBezTo>
                  <a:cubicBezTo>
                    <a:pt x="74645" y="42231"/>
                    <a:pt x="74645" y="42231"/>
                    <a:pt x="74645" y="42231"/>
                  </a:cubicBezTo>
                  <a:cubicBezTo>
                    <a:pt x="74645" y="42231"/>
                    <a:pt x="75590" y="41716"/>
                    <a:pt x="74645" y="41716"/>
                  </a:cubicBezTo>
                  <a:cubicBezTo>
                    <a:pt x="75590" y="41201"/>
                    <a:pt x="76535" y="41716"/>
                    <a:pt x="76535" y="41201"/>
                  </a:cubicBezTo>
                  <a:cubicBezTo>
                    <a:pt x="76535" y="41201"/>
                    <a:pt x="76535" y="40686"/>
                    <a:pt x="75590" y="40686"/>
                  </a:cubicBezTo>
                  <a:cubicBezTo>
                    <a:pt x="76535" y="40171"/>
                    <a:pt x="76535" y="39141"/>
                    <a:pt x="78425" y="38626"/>
                  </a:cubicBezTo>
                  <a:cubicBezTo>
                    <a:pt x="78425" y="38626"/>
                    <a:pt x="77480" y="38626"/>
                    <a:pt x="78425" y="38626"/>
                  </a:cubicBezTo>
                  <a:cubicBezTo>
                    <a:pt x="79370" y="37596"/>
                    <a:pt x="79370" y="36566"/>
                    <a:pt x="80314" y="36051"/>
                  </a:cubicBezTo>
                  <a:cubicBezTo>
                    <a:pt x="80314" y="36566"/>
                    <a:pt x="80314" y="36051"/>
                    <a:pt x="80314" y="36051"/>
                  </a:cubicBezTo>
                  <a:cubicBezTo>
                    <a:pt x="82204" y="36051"/>
                    <a:pt x="82204" y="36051"/>
                    <a:pt x="82204" y="36051"/>
                  </a:cubicBezTo>
                  <a:cubicBezTo>
                    <a:pt x="80314" y="35536"/>
                    <a:pt x="80314" y="35536"/>
                    <a:pt x="79370" y="36051"/>
                  </a:cubicBezTo>
                  <a:cubicBezTo>
                    <a:pt x="80314" y="35021"/>
                    <a:pt x="82204" y="34506"/>
                    <a:pt x="82204" y="34506"/>
                  </a:cubicBezTo>
                  <a:cubicBezTo>
                    <a:pt x="82204" y="33991"/>
                    <a:pt x="82204" y="33991"/>
                    <a:pt x="82204" y="33991"/>
                  </a:cubicBezTo>
                  <a:cubicBezTo>
                    <a:pt x="83149" y="34506"/>
                    <a:pt x="83149" y="33991"/>
                    <a:pt x="83149" y="33476"/>
                  </a:cubicBezTo>
                  <a:cubicBezTo>
                    <a:pt x="83149" y="33476"/>
                    <a:pt x="83149" y="33476"/>
                    <a:pt x="83149" y="33476"/>
                  </a:cubicBezTo>
                  <a:cubicBezTo>
                    <a:pt x="84094" y="33476"/>
                    <a:pt x="84094" y="33476"/>
                    <a:pt x="84094" y="33476"/>
                  </a:cubicBezTo>
                  <a:cubicBezTo>
                    <a:pt x="84094" y="32961"/>
                    <a:pt x="83149" y="32961"/>
                    <a:pt x="84094" y="32961"/>
                  </a:cubicBezTo>
                  <a:cubicBezTo>
                    <a:pt x="84094" y="32961"/>
                    <a:pt x="84094" y="32961"/>
                    <a:pt x="84094" y="32961"/>
                  </a:cubicBezTo>
                  <a:cubicBezTo>
                    <a:pt x="84094" y="32446"/>
                    <a:pt x="84094" y="31931"/>
                    <a:pt x="85039" y="31931"/>
                  </a:cubicBezTo>
                  <a:cubicBezTo>
                    <a:pt x="85984" y="31931"/>
                    <a:pt x="85984" y="31931"/>
                    <a:pt x="85984" y="31931"/>
                  </a:cubicBezTo>
                  <a:cubicBezTo>
                    <a:pt x="85984" y="31931"/>
                    <a:pt x="85984" y="31416"/>
                    <a:pt x="85039" y="31416"/>
                  </a:cubicBezTo>
                  <a:cubicBezTo>
                    <a:pt x="85984" y="31416"/>
                    <a:pt x="85984" y="30386"/>
                    <a:pt x="85984" y="30386"/>
                  </a:cubicBezTo>
                  <a:cubicBezTo>
                    <a:pt x="85984" y="28841"/>
                    <a:pt x="87874" y="27811"/>
                    <a:pt x="88818" y="26781"/>
                  </a:cubicBezTo>
                  <a:cubicBezTo>
                    <a:pt x="88818" y="26781"/>
                    <a:pt x="88818" y="26781"/>
                    <a:pt x="88818" y="26781"/>
                  </a:cubicBezTo>
                  <a:cubicBezTo>
                    <a:pt x="89763" y="26781"/>
                    <a:pt x="88818" y="26781"/>
                    <a:pt x="88818" y="26781"/>
                  </a:cubicBezTo>
                  <a:cubicBezTo>
                    <a:pt x="88818" y="26781"/>
                    <a:pt x="89763" y="26266"/>
                    <a:pt x="89763" y="26781"/>
                  </a:cubicBezTo>
                  <a:cubicBezTo>
                    <a:pt x="91653" y="26266"/>
                    <a:pt x="89763" y="26266"/>
                    <a:pt x="91653" y="25236"/>
                  </a:cubicBezTo>
                  <a:cubicBezTo>
                    <a:pt x="89763" y="25236"/>
                    <a:pt x="91653" y="26266"/>
                    <a:pt x="89763" y="25236"/>
                  </a:cubicBezTo>
                  <a:cubicBezTo>
                    <a:pt x="91653" y="25236"/>
                    <a:pt x="91653" y="25236"/>
                    <a:pt x="91653" y="25236"/>
                  </a:cubicBezTo>
                  <a:cubicBezTo>
                    <a:pt x="91653" y="25236"/>
                    <a:pt x="91653" y="25236"/>
                    <a:pt x="91653" y="25236"/>
                  </a:cubicBezTo>
                  <a:cubicBezTo>
                    <a:pt x="91653" y="25236"/>
                    <a:pt x="91653" y="25236"/>
                    <a:pt x="91653" y="25236"/>
                  </a:cubicBezTo>
                  <a:cubicBezTo>
                    <a:pt x="92598" y="24721"/>
                    <a:pt x="92598" y="26266"/>
                    <a:pt x="92598" y="26266"/>
                  </a:cubicBezTo>
                  <a:cubicBezTo>
                    <a:pt x="92598" y="25236"/>
                    <a:pt x="92598" y="25236"/>
                    <a:pt x="92598" y="25236"/>
                  </a:cubicBezTo>
                  <a:cubicBezTo>
                    <a:pt x="93543" y="25236"/>
                    <a:pt x="92598" y="26781"/>
                    <a:pt x="93543" y="26266"/>
                  </a:cubicBezTo>
                  <a:cubicBezTo>
                    <a:pt x="93543" y="25236"/>
                    <a:pt x="93543" y="25236"/>
                    <a:pt x="92598" y="25236"/>
                  </a:cubicBezTo>
                  <a:cubicBezTo>
                    <a:pt x="92598" y="24721"/>
                    <a:pt x="92598" y="24721"/>
                    <a:pt x="92598" y="24206"/>
                  </a:cubicBezTo>
                  <a:cubicBezTo>
                    <a:pt x="92598" y="24206"/>
                    <a:pt x="92598" y="24721"/>
                    <a:pt x="92598" y="24721"/>
                  </a:cubicBezTo>
                  <a:cubicBezTo>
                    <a:pt x="93543" y="24721"/>
                    <a:pt x="92598" y="24206"/>
                    <a:pt x="93543" y="23690"/>
                  </a:cubicBezTo>
                  <a:cubicBezTo>
                    <a:pt x="92598" y="24206"/>
                    <a:pt x="92598" y="23690"/>
                    <a:pt x="92598" y="23175"/>
                  </a:cubicBezTo>
                  <a:cubicBezTo>
                    <a:pt x="92598" y="23175"/>
                    <a:pt x="92598" y="23690"/>
                    <a:pt x="93543" y="23175"/>
                  </a:cubicBezTo>
                  <a:cubicBezTo>
                    <a:pt x="92598" y="23175"/>
                    <a:pt x="93543" y="22660"/>
                    <a:pt x="92598" y="23175"/>
                  </a:cubicBezTo>
                  <a:cubicBezTo>
                    <a:pt x="92598" y="22660"/>
                    <a:pt x="93543" y="22660"/>
                    <a:pt x="92598" y="22145"/>
                  </a:cubicBezTo>
                  <a:cubicBezTo>
                    <a:pt x="93543" y="22145"/>
                    <a:pt x="93543" y="23175"/>
                    <a:pt x="94488" y="22660"/>
                  </a:cubicBezTo>
                  <a:cubicBezTo>
                    <a:pt x="93543" y="22660"/>
                    <a:pt x="94488" y="21630"/>
                    <a:pt x="93543" y="21630"/>
                  </a:cubicBezTo>
                  <a:cubicBezTo>
                    <a:pt x="93543" y="21630"/>
                    <a:pt x="94488" y="21630"/>
                    <a:pt x="94488" y="22145"/>
                  </a:cubicBezTo>
                  <a:cubicBezTo>
                    <a:pt x="94488" y="21630"/>
                    <a:pt x="93543" y="21115"/>
                    <a:pt x="95433" y="21115"/>
                  </a:cubicBezTo>
                  <a:cubicBezTo>
                    <a:pt x="94488" y="21115"/>
                    <a:pt x="94488" y="21115"/>
                    <a:pt x="94488" y="21115"/>
                  </a:cubicBezTo>
                  <a:cubicBezTo>
                    <a:pt x="95433" y="21115"/>
                    <a:pt x="95433" y="21115"/>
                    <a:pt x="95433" y="21115"/>
                  </a:cubicBezTo>
                  <a:cubicBezTo>
                    <a:pt x="95433" y="20600"/>
                    <a:pt x="95433" y="20085"/>
                    <a:pt x="96377" y="20085"/>
                  </a:cubicBezTo>
                  <a:cubicBezTo>
                    <a:pt x="96377" y="20085"/>
                    <a:pt x="97322" y="19570"/>
                    <a:pt x="96377" y="19570"/>
                  </a:cubicBezTo>
                  <a:cubicBezTo>
                    <a:pt x="95433" y="20085"/>
                    <a:pt x="96377" y="20085"/>
                    <a:pt x="95433" y="20085"/>
                  </a:cubicBezTo>
                  <a:cubicBezTo>
                    <a:pt x="96377" y="20085"/>
                    <a:pt x="95433" y="19570"/>
                    <a:pt x="95433" y="19055"/>
                  </a:cubicBezTo>
                  <a:cubicBezTo>
                    <a:pt x="96377" y="19570"/>
                    <a:pt x="96377" y="19570"/>
                    <a:pt x="96377" y="19570"/>
                  </a:cubicBezTo>
                  <a:cubicBezTo>
                    <a:pt x="96377" y="19055"/>
                    <a:pt x="96377" y="19055"/>
                    <a:pt x="96377" y="18540"/>
                  </a:cubicBezTo>
                  <a:cubicBezTo>
                    <a:pt x="96377" y="19055"/>
                    <a:pt x="96377" y="19055"/>
                    <a:pt x="96377" y="19055"/>
                  </a:cubicBezTo>
                  <a:cubicBezTo>
                    <a:pt x="96377" y="18540"/>
                    <a:pt x="96377" y="18540"/>
                    <a:pt x="96377" y="18540"/>
                  </a:cubicBezTo>
                  <a:cubicBezTo>
                    <a:pt x="96377" y="18025"/>
                    <a:pt x="97322" y="18540"/>
                    <a:pt x="97322" y="18025"/>
                  </a:cubicBezTo>
                  <a:cubicBezTo>
                    <a:pt x="97322" y="18540"/>
                    <a:pt x="97322" y="18540"/>
                    <a:pt x="97322" y="18540"/>
                  </a:cubicBezTo>
                  <a:cubicBezTo>
                    <a:pt x="98267" y="18540"/>
                    <a:pt x="98267" y="18540"/>
                    <a:pt x="98267" y="18540"/>
                  </a:cubicBezTo>
                  <a:cubicBezTo>
                    <a:pt x="98267" y="18025"/>
                    <a:pt x="97322" y="18025"/>
                    <a:pt x="97322" y="18025"/>
                  </a:cubicBezTo>
                  <a:cubicBezTo>
                    <a:pt x="97322" y="18025"/>
                    <a:pt x="98267" y="18025"/>
                    <a:pt x="97322" y="18025"/>
                  </a:cubicBezTo>
                  <a:cubicBezTo>
                    <a:pt x="98267" y="18025"/>
                    <a:pt x="98267" y="18025"/>
                    <a:pt x="98267" y="18025"/>
                  </a:cubicBezTo>
                  <a:cubicBezTo>
                    <a:pt x="98267" y="18025"/>
                    <a:pt x="99212" y="18025"/>
                    <a:pt x="99212" y="18025"/>
                  </a:cubicBezTo>
                  <a:cubicBezTo>
                    <a:pt x="99212" y="17510"/>
                    <a:pt x="99212" y="16480"/>
                    <a:pt x="98267" y="17510"/>
                  </a:cubicBezTo>
                  <a:cubicBezTo>
                    <a:pt x="98267" y="16480"/>
                    <a:pt x="99212" y="16480"/>
                    <a:pt x="99212" y="17510"/>
                  </a:cubicBezTo>
                  <a:cubicBezTo>
                    <a:pt x="99212" y="16480"/>
                    <a:pt x="98267" y="16480"/>
                    <a:pt x="99212" y="16480"/>
                  </a:cubicBezTo>
                  <a:cubicBezTo>
                    <a:pt x="99212" y="16480"/>
                    <a:pt x="100157" y="15965"/>
                    <a:pt x="101102" y="15965"/>
                  </a:cubicBezTo>
                  <a:cubicBezTo>
                    <a:pt x="101102" y="16480"/>
                    <a:pt x="101102" y="16480"/>
                    <a:pt x="101102" y="16480"/>
                  </a:cubicBezTo>
                  <a:cubicBezTo>
                    <a:pt x="101102" y="15965"/>
                    <a:pt x="101102" y="15965"/>
                    <a:pt x="101102" y="15965"/>
                  </a:cubicBezTo>
                  <a:cubicBezTo>
                    <a:pt x="102047" y="16480"/>
                    <a:pt x="102047" y="15965"/>
                    <a:pt x="102047" y="16480"/>
                  </a:cubicBezTo>
                  <a:cubicBezTo>
                    <a:pt x="102992" y="16480"/>
                    <a:pt x="102992" y="15965"/>
                    <a:pt x="102992" y="15965"/>
                  </a:cubicBezTo>
                  <a:cubicBezTo>
                    <a:pt x="101102" y="15965"/>
                    <a:pt x="102047" y="14935"/>
                    <a:pt x="101102" y="14935"/>
                  </a:cubicBezTo>
                  <a:cubicBezTo>
                    <a:pt x="101102" y="14420"/>
                    <a:pt x="102992" y="14935"/>
                    <a:pt x="102992" y="14420"/>
                  </a:cubicBezTo>
                  <a:cubicBezTo>
                    <a:pt x="102047" y="14420"/>
                    <a:pt x="102047" y="13905"/>
                    <a:pt x="102047" y="14420"/>
                  </a:cubicBezTo>
                  <a:cubicBezTo>
                    <a:pt x="102047" y="13905"/>
                    <a:pt x="101102" y="13905"/>
                    <a:pt x="102047" y="13390"/>
                  </a:cubicBezTo>
                  <a:cubicBezTo>
                    <a:pt x="102047" y="13905"/>
                    <a:pt x="102992" y="13390"/>
                    <a:pt x="102992" y="13905"/>
                  </a:cubicBezTo>
                  <a:cubicBezTo>
                    <a:pt x="102992" y="14420"/>
                    <a:pt x="102992" y="14420"/>
                    <a:pt x="102992" y="14420"/>
                  </a:cubicBezTo>
                  <a:cubicBezTo>
                    <a:pt x="102992" y="14420"/>
                    <a:pt x="103937" y="14420"/>
                    <a:pt x="103937" y="14420"/>
                  </a:cubicBezTo>
                  <a:cubicBezTo>
                    <a:pt x="103937" y="13905"/>
                    <a:pt x="104881" y="13905"/>
                    <a:pt x="103937" y="13905"/>
                  </a:cubicBezTo>
                  <a:cubicBezTo>
                    <a:pt x="103937" y="13390"/>
                    <a:pt x="103937" y="13905"/>
                    <a:pt x="102992" y="13905"/>
                  </a:cubicBezTo>
                  <a:cubicBezTo>
                    <a:pt x="103937" y="13390"/>
                    <a:pt x="104881" y="13390"/>
                    <a:pt x="103937" y="12875"/>
                  </a:cubicBezTo>
                  <a:cubicBezTo>
                    <a:pt x="103937" y="13390"/>
                    <a:pt x="102992" y="12875"/>
                    <a:pt x="102992" y="12875"/>
                  </a:cubicBezTo>
                  <a:cubicBezTo>
                    <a:pt x="102992" y="12360"/>
                    <a:pt x="102992" y="12360"/>
                    <a:pt x="102992" y="12360"/>
                  </a:cubicBezTo>
                  <a:cubicBezTo>
                    <a:pt x="102992" y="12875"/>
                    <a:pt x="102992" y="12875"/>
                    <a:pt x="102992" y="12875"/>
                  </a:cubicBezTo>
                  <a:cubicBezTo>
                    <a:pt x="103937" y="12360"/>
                    <a:pt x="102992" y="12360"/>
                    <a:pt x="102992" y="11330"/>
                  </a:cubicBezTo>
                  <a:cubicBezTo>
                    <a:pt x="103937" y="11330"/>
                    <a:pt x="103937" y="11330"/>
                    <a:pt x="103937" y="11330"/>
                  </a:cubicBezTo>
                  <a:cubicBezTo>
                    <a:pt x="104881" y="11330"/>
                    <a:pt x="102992" y="12360"/>
                    <a:pt x="103937" y="12875"/>
                  </a:cubicBezTo>
                  <a:cubicBezTo>
                    <a:pt x="104881" y="12360"/>
                    <a:pt x="103937" y="11330"/>
                    <a:pt x="104881" y="11330"/>
                  </a:cubicBezTo>
                  <a:cubicBezTo>
                    <a:pt x="104881" y="11330"/>
                    <a:pt x="104881" y="11330"/>
                    <a:pt x="104881" y="12360"/>
                  </a:cubicBezTo>
                  <a:cubicBezTo>
                    <a:pt x="104881" y="11330"/>
                    <a:pt x="105826" y="12360"/>
                    <a:pt x="104881" y="10815"/>
                  </a:cubicBezTo>
                  <a:cubicBezTo>
                    <a:pt x="104881" y="10815"/>
                    <a:pt x="104881" y="10815"/>
                    <a:pt x="104881" y="10815"/>
                  </a:cubicBezTo>
                  <a:cubicBezTo>
                    <a:pt x="104881" y="10815"/>
                    <a:pt x="104881" y="10300"/>
                    <a:pt x="104881" y="9785"/>
                  </a:cubicBezTo>
                  <a:cubicBezTo>
                    <a:pt x="105826" y="10300"/>
                    <a:pt x="105826" y="9270"/>
                    <a:pt x="107716" y="9785"/>
                  </a:cubicBezTo>
                  <a:cubicBezTo>
                    <a:pt x="105826" y="9785"/>
                    <a:pt x="104881" y="10815"/>
                    <a:pt x="104881" y="10815"/>
                  </a:cubicBezTo>
                  <a:cubicBezTo>
                    <a:pt x="107716" y="10815"/>
                    <a:pt x="104881" y="11330"/>
                    <a:pt x="105826" y="11330"/>
                  </a:cubicBezTo>
                  <a:cubicBezTo>
                    <a:pt x="105826" y="10815"/>
                    <a:pt x="107716" y="11330"/>
                    <a:pt x="108661" y="11330"/>
                  </a:cubicBezTo>
                  <a:cubicBezTo>
                    <a:pt x="108661" y="11330"/>
                    <a:pt x="108661" y="11330"/>
                    <a:pt x="108661" y="10815"/>
                  </a:cubicBezTo>
                  <a:cubicBezTo>
                    <a:pt x="107716" y="10815"/>
                    <a:pt x="107716" y="10815"/>
                    <a:pt x="105826" y="10815"/>
                  </a:cubicBezTo>
                  <a:cubicBezTo>
                    <a:pt x="107716" y="10815"/>
                    <a:pt x="107716" y="10300"/>
                    <a:pt x="107716" y="9785"/>
                  </a:cubicBezTo>
                  <a:cubicBezTo>
                    <a:pt x="108661" y="9785"/>
                    <a:pt x="108661" y="9785"/>
                    <a:pt x="108661" y="10300"/>
                  </a:cubicBezTo>
                  <a:cubicBezTo>
                    <a:pt x="108661" y="9270"/>
                    <a:pt x="109606" y="8755"/>
                    <a:pt x="110551" y="8240"/>
                  </a:cubicBezTo>
                  <a:cubicBezTo>
                    <a:pt x="109606" y="8240"/>
                    <a:pt x="111496" y="7725"/>
                    <a:pt x="110551" y="7725"/>
                  </a:cubicBezTo>
                  <a:cubicBezTo>
                    <a:pt x="109606" y="7725"/>
                    <a:pt x="108661" y="7725"/>
                    <a:pt x="108661" y="7725"/>
                  </a:cubicBezTo>
                  <a:cubicBezTo>
                    <a:pt x="108661" y="7725"/>
                    <a:pt x="108661" y="7725"/>
                    <a:pt x="109606" y="7725"/>
                  </a:cubicBezTo>
                  <a:cubicBezTo>
                    <a:pt x="108661" y="7210"/>
                    <a:pt x="110551" y="7725"/>
                    <a:pt x="109606" y="7210"/>
                  </a:cubicBezTo>
                  <a:cubicBezTo>
                    <a:pt x="109606" y="7725"/>
                    <a:pt x="110551" y="7725"/>
                    <a:pt x="111496" y="7725"/>
                  </a:cubicBezTo>
                  <a:cubicBezTo>
                    <a:pt x="111496" y="7210"/>
                    <a:pt x="111496" y="7725"/>
                    <a:pt x="111496" y="7725"/>
                  </a:cubicBezTo>
                  <a:cubicBezTo>
                    <a:pt x="111496" y="7210"/>
                    <a:pt x="111496" y="6695"/>
                    <a:pt x="111496" y="6180"/>
                  </a:cubicBezTo>
                  <a:cubicBezTo>
                    <a:pt x="113385" y="5665"/>
                    <a:pt x="113385" y="4635"/>
                    <a:pt x="114330" y="4120"/>
                  </a:cubicBezTo>
                  <a:cubicBezTo>
                    <a:pt x="114330" y="4120"/>
                    <a:pt x="116220" y="4120"/>
                    <a:pt x="116220" y="4120"/>
                  </a:cubicBezTo>
                  <a:cubicBezTo>
                    <a:pt x="116220" y="4120"/>
                    <a:pt x="114330" y="4120"/>
                    <a:pt x="116220" y="4120"/>
                  </a:cubicBezTo>
                  <a:cubicBezTo>
                    <a:pt x="116220" y="4120"/>
                    <a:pt x="116220" y="4120"/>
                    <a:pt x="116220" y="4120"/>
                  </a:cubicBezTo>
                  <a:cubicBezTo>
                    <a:pt x="116220" y="4120"/>
                    <a:pt x="118110" y="3605"/>
                    <a:pt x="117165" y="3090"/>
                  </a:cubicBezTo>
                  <a:cubicBezTo>
                    <a:pt x="117165" y="3090"/>
                    <a:pt x="117165" y="3090"/>
                    <a:pt x="117165" y="3090"/>
                  </a:cubicBezTo>
                  <a:cubicBezTo>
                    <a:pt x="117165" y="3090"/>
                    <a:pt x="117165" y="3090"/>
                    <a:pt x="117165" y="3090"/>
                  </a:cubicBezTo>
                  <a:cubicBezTo>
                    <a:pt x="118110" y="3090"/>
                    <a:pt x="118110" y="3090"/>
                    <a:pt x="118110" y="3090"/>
                  </a:cubicBezTo>
                  <a:cubicBezTo>
                    <a:pt x="118110" y="3090"/>
                    <a:pt x="118110" y="2060"/>
                    <a:pt x="118110" y="1545"/>
                  </a:cubicBezTo>
                  <a:cubicBezTo>
                    <a:pt x="118110" y="1545"/>
                    <a:pt x="118110" y="1545"/>
                    <a:pt x="118110" y="1545"/>
                  </a:cubicBezTo>
                  <a:cubicBezTo>
                    <a:pt x="118110" y="1030"/>
                    <a:pt x="118110" y="1030"/>
                    <a:pt x="119055" y="515"/>
                  </a:cubicBezTo>
                  <a:cubicBezTo>
                    <a:pt x="119055" y="515"/>
                    <a:pt x="119055" y="515"/>
                    <a:pt x="119055" y="515"/>
                  </a:cubicBezTo>
                  <a:cubicBezTo>
                    <a:pt x="119055" y="515"/>
                    <a:pt x="119055" y="515"/>
                    <a:pt x="119055" y="515"/>
                  </a:cubicBezTo>
                  <a:cubicBezTo>
                    <a:pt x="120000" y="515"/>
                    <a:pt x="120000" y="515"/>
                    <a:pt x="120000" y="0"/>
                  </a:cubicBezTo>
                  <a:cubicBezTo>
                    <a:pt x="120000" y="1030"/>
                    <a:pt x="120000" y="1030"/>
                    <a:pt x="120000" y="1030"/>
                  </a:cubicBezTo>
                  <a:cubicBezTo>
                    <a:pt x="120000" y="1030"/>
                    <a:pt x="120000" y="515"/>
                    <a:pt x="119055" y="515"/>
                  </a:cubicBezTo>
                  <a:cubicBezTo>
                    <a:pt x="119055" y="1030"/>
                    <a:pt x="119055" y="1030"/>
                    <a:pt x="119055" y="1030"/>
                  </a:cubicBezTo>
                  <a:cubicBezTo>
                    <a:pt x="119055" y="1030"/>
                    <a:pt x="119055" y="1030"/>
                    <a:pt x="119055" y="1030"/>
                  </a:cubicBezTo>
                  <a:cubicBezTo>
                    <a:pt x="120000" y="1030"/>
                    <a:pt x="119055" y="1030"/>
                    <a:pt x="120000" y="1545"/>
                  </a:cubicBezTo>
                  <a:cubicBezTo>
                    <a:pt x="120000" y="1545"/>
                    <a:pt x="120000" y="1545"/>
                    <a:pt x="120000" y="1030"/>
                  </a:cubicBezTo>
                  <a:cubicBezTo>
                    <a:pt x="120000" y="1545"/>
                    <a:pt x="120000" y="1545"/>
                    <a:pt x="119055" y="2060"/>
                  </a:cubicBezTo>
                  <a:cubicBezTo>
                    <a:pt x="119055" y="1545"/>
                    <a:pt x="119055" y="2060"/>
                    <a:pt x="119055" y="2060"/>
                  </a:cubicBezTo>
                  <a:cubicBezTo>
                    <a:pt x="119055" y="2060"/>
                    <a:pt x="119055" y="3090"/>
                    <a:pt x="119055" y="3605"/>
                  </a:cubicBezTo>
                  <a:cubicBezTo>
                    <a:pt x="118110" y="3605"/>
                    <a:pt x="118110" y="4120"/>
                    <a:pt x="118110" y="4120"/>
                  </a:cubicBezTo>
                  <a:cubicBezTo>
                    <a:pt x="118110" y="4120"/>
                    <a:pt x="118110" y="4120"/>
                    <a:pt x="118110" y="3605"/>
                  </a:cubicBezTo>
                  <a:cubicBezTo>
                    <a:pt x="117165" y="4120"/>
                    <a:pt x="118110" y="4120"/>
                    <a:pt x="117165" y="4120"/>
                  </a:cubicBezTo>
                  <a:cubicBezTo>
                    <a:pt x="117165" y="4120"/>
                    <a:pt x="118110" y="4120"/>
                    <a:pt x="118110" y="4635"/>
                  </a:cubicBezTo>
                  <a:cubicBezTo>
                    <a:pt x="117165" y="4635"/>
                    <a:pt x="117165" y="4635"/>
                    <a:pt x="117165" y="4635"/>
                  </a:cubicBezTo>
                  <a:cubicBezTo>
                    <a:pt x="117165" y="5150"/>
                    <a:pt x="118110" y="5150"/>
                    <a:pt x="117165" y="5665"/>
                  </a:cubicBezTo>
                  <a:cubicBezTo>
                    <a:pt x="116220" y="6180"/>
                    <a:pt x="114330" y="7210"/>
                    <a:pt x="113385" y="7725"/>
                  </a:cubicBezTo>
                  <a:cubicBezTo>
                    <a:pt x="113385" y="7725"/>
                    <a:pt x="113385" y="7725"/>
                    <a:pt x="113385" y="7725"/>
                  </a:cubicBezTo>
                  <a:cubicBezTo>
                    <a:pt x="113385" y="8240"/>
                    <a:pt x="112440" y="8755"/>
                    <a:pt x="112440" y="9270"/>
                  </a:cubicBezTo>
                  <a:cubicBezTo>
                    <a:pt x="111496" y="10300"/>
                    <a:pt x="111496" y="10815"/>
                    <a:pt x="110551" y="10815"/>
                  </a:cubicBezTo>
                  <a:cubicBezTo>
                    <a:pt x="109606" y="12875"/>
                    <a:pt x="108661" y="14420"/>
                    <a:pt x="107716" y="14935"/>
                  </a:cubicBezTo>
                  <a:cubicBezTo>
                    <a:pt x="105826" y="14420"/>
                    <a:pt x="105826" y="14420"/>
                    <a:pt x="105826" y="14420"/>
                  </a:cubicBezTo>
                  <a:cubicBezTo>
                    <a:pt x="105826" y="14935"/>
                    <a:pt x="105826" y="14935"/>
                    <a:pt x="105826" y="14935"/>
                  </a:cubicBezTo>
                  <a:cubicBezTo>
                    <a:pt x="105826" y="14935"/>
                    <a:pt x="105826" y="15450"/>
                    <a:pt x="105826" y="15965"/>
                  </a:cubicBezTo>
                  <a:cubicBezTo>
                    <a:pt x="104881" y="16480"/>
                    <a:pt x="104881" y="18025"/>
                    <a:pt x="104881" y="18025"/>
                  </a:cubicBezTo>
                  <a:cubicBezTo>
                    <a:pt x="104881" y="18025"/>
                    <a:pt x="104881" y="18025"/>
                    <a:pt x="104881" y="18025"/>
                  </a:cubicBezTo>
                  <a:cubicBezTo>
                    <a:pt x="104881" y="18540"/>
                    <a:pt x="103937" y="19055"/>
                    <a:pt x="102992" y="19570"/>
                  </a:cubicBezTo>
                  <a:cubicBezTo>
                    <a:pt x="102047" y="19570"/>
                    <a:pt x="102047" y="19570"/>
                    <a:pt x="102047" y="20085"/>
                  </a:cubicBezTo>
                  <a:cubicBezTo>
                    <a:pt x="102047" y="20600"/>
                    <a:pt x="102047" y="20600"/>
                    <a:pt x="102047" y="21630"/>
                  </a:cubicBezTo>
                  <a:cubicBezTo>
                    <a:pt x="101102" y="21630"/>
                    <a:pt x="100157" y="22660"/>
                    <a:pt x="100157" y="22660"/>
                  </a:cubicBezTo>
                  <a:cubicBezTo>
                    <a:pt x="99212" y="24721"/>
                    <a:pt x="96377" y="26266"/>
                    <a:pt x="95433" y="27811"/>
                  </a:cubicBezTo>
                  <a:cubicBezTo>
                    <a:pt x="95433" y="27811"/>
                    <a:pt x="95433" y="27811"/>
                    <a:pt x="95433" y="27811"/>
                  </a:cubicBezTo>
                  <a:cubicBezTo>
                    <a:pt x="94488" y="29356"/>
                    <a:pt x="92598" y="31416"/>
                    <a:pt x="91653" y="32446"/>
                  </a:cubicBezTo>
                  <a:cubicBezTo>
                    <a:pt x="89763" y="31931"/>
                    <a:pt x="89763" y="31931"/>
                    <a:pt x="89763" y="31931"/>
                  </a:cubicBezTo>
                  <a:cubicBezTo>
                    <a:pt x="89763" y="32961"/>
                    <a:pt x="89763" y="32961"/>
                    <a:pt x="89763" y="32961"/>
                  </a:cubicBezTo>
                  <a:cubicBezTo>
                    <a:pt x="89763" y="33476"/>
                    <a:pt x="89763" y="33991"/>
                    <a:pt x="88818" y="33991"/>
                  </a:cubicBezTo>
                  <a:cubicBezTo>
                    <a:pt x="87874" y="34506"/>
                    <a:pt x="88818" y="34506"/>
                    <a:pt x="87874" y="35021"/>
                  </a:cubicBezTo>
                  <a:cubicBezTo>
                    <a:pt x="86929" y="36051"/>
                    <a:pt x="86929" y="36051"/>
                    <a:pt x="85984" y="37081"/>
                  </a:cubicBezTo>
                  <a:cubicBezTo>
                    <a:pt x="85984" y="37081"/>
                    <a:pt x="85984" y="37081"/>
                    <a:pt x="85984" y="37081"/>
                  </a:cubicBezTo>
                  <a:cubicBezTo>
                    <a:pt x="85984" y="36566"/>
                    <a:pt x="85984" y="36566"/>
                    <a:pt x="85984" y="36566"/>
                  </a:cubicBezTo>
                  <a:cubicBezTo>
                    <a:pt x="85984" y="37081"/>
                    <a:pt x="85039" y="37596"/>
                    <a:pt x="85984" y="37596"/>
                  </a:cubicBezTo>
                  <a:cubicBezTo>
                    <a:pt x="85039" y="38626"/>
                    <a:pt x="85039" y="40171"/>
                    <a:pt x="83149" y="40686"/>
                  </a:cubicBezTo>
                  <a:cubicBezTo>
                    <a:pt x="84094" y="40686"/>
                    <a:pt x="83149" y="40686"/>
                    <a:pt x="83149" y="41201"/>
                  </a:cubicBezTo>
                  <a:cubicBezTo>
                    <a:pt x="83149" y="41716"/>
                    <a:pt x="80314" y="42231"/>
                    <a:pt x="80314" y="42746"/>
                  </a:cubicBezTo>
                  <a:cubicBezTo>
                    <a:pt x="80314" y="42746"/>
                    <a:pt x="80314" y="42746"/>
                    <a:pt x="79370" y="42746"/>
                  </a:cubicBezTo>
                  <a:cubicBezTo>
                    <a:pt x="80314" y="42746"/>
                    <a:pt x="80314" y="42746"/>
                    <a:pt x="80314" y="42746"/>
                  </a:cubicBezTo>
                  <a:cubicBezTo>
                    <a:pt x="79370" y="44291"/>
                    <a:pt x="77480" y="45836"/>
                    <a:pt x="76535" y="46351"/>
                  </a:cubicBezTo>
                  <a:cubicBezTo>
                    <a:pt x="75590" y="48412"/>
                    <a:pt x="72755" y="50472"/>
                    <a:pt x="70866" y="52532"/>
                  </a:cubicBezTo>
                  <a:cubicBezTo>
                    <a:pt x="70866" y="52017"/>
                    <a:pt x="70866" y="52017"/>
                    <a:pt x="70866" y="52017"/>
                  </a:cubicBezTo>
                  <a:cubicBezTo>
                    <a:pt x="70866" y="53047"/>
                    <a:pt x="68976" y="53047"/>
                    <a:pt x="68976" y="54077"/>
                  </a:cubicBezTo>
                  <a:cubicBezTo>
                    <a:pt x="68976" y="54592"/>
                    <a:pt x="68976" y="55107"/>
                    <a:pt x="68031" y="54592"/>
                  </a:cubicBezTo>
                  <a:cubicBezTo>
                    <a:pt x="68031" y="55107"/>
                    <a:pt x="67086" y="56137"/>
                    <a:pt x="67086" y="56652"/>
                  </a:cubicBezTo>
                  <a:cubicBezTo>
                    <a:pt x="67086" y="56652"/>
                    <a:pt x="67086" y="56652"/>
                    <a:pt x="67086" y="56652"/>
                  </a:cubicBezTo>
                  <a:cubicBezTo>
                    <a:pt x="66141" y="56652"/>
                    <a:pt x="66141" y="57682"/>
                    <a:pt x="64251" y="58197"/>
                  </a:cubicBezTo>
                  <a:cubicBezTo>
                    <a:pt x="64251" y="57682"/>
                    <a:pt x="64251" y="57682"/>
                    <a:pt x="64251" y="57682"/>
                  </a:cubicBezTo>
                  <a:cubicBezTo>
                    <a:pt x="63307" y="58197"/>
                    <a:pt x="64251" y="59227"/>
                    <a:pt x="63307" y="59227"/>
                  </a:cubicBezTo>
                  <a:cubicBezTo>
                    <a:pt x="63307" y="59227"/>
                    <a:pt x="63307" y="59227"/>
                    <a:pt x="63307" y="59227"/>
                  </a:cubicBezTo>
                  <a:cubicBezTo>
                    <a:pt x="61417" y="60257"/>
                    <a:pt x="60472" y="62317"/>
                    <a:pt x="59527" y="64377"/>
                  </a:cubicBezTo>
                  <a:cubicBezTo>
                    <a:pt x="57637" y="65407"/>
                    <a:pt x="57637" y="63862"/>
                    <a:pt x="57637" y="64892"/>
                  </a:cubicBezTo>
                  <a:cubicBezTo>
                    <a:pt x="57637" y="64892"/>
                    <a:pt x="57637" y="65407"/>
                    <a:pt x="57637" y="64892"/>
                  </a:cubicBezTo>
                  <a:cubicBezTo>
                    <a:pt x="57637" y="65407"/>
                    <a:pt x="54803" y="65407"/>
                    <a:pt x="54803" y="65922"/>
                  </a:cubicBezTo>
                  <a:cubicBezTo>
                    <a:pt x="55748" y="65922"/>
                    <a:pt x="55748" y="65922"/>
                    <a:pt x="55748" y="66437"/>
                  </a:cubicBezTo>
                  <a:cubicBezTo>
                    <a:pt x="54803" y="66952"/>
                    <a:pt x="53858" y="66952"/>
                    <a:pt x="53858" y="67467"/>
                  </a:cubicBezTo>
                  <a:cubicBezTo>
                    <a:pt x="53858" y="67467"/>
                    <a:pt x="53858" y="67467"/>
                    <a:pt x="53858" y="67467"/>
                  </a:cubicBezTo>
                  <a:cubicBezTo>
                    <a:pt x="53858" y="68497"/>
                    <a:pt x="52913" y="69012"/>
                    <a:pt x="53858" y="70042"/>
                  </a:cubicBezTo>
                  <a:cubicBezTo>
                    <a:pt x="50078" y="74163"/>
                    <a:pt x="46299" y="77768"/>
                    <a:pt x="42519" y="81373"/>
                  </a:cubicBezTo>
                  <a:cubicBezTo>
                    <a:pt x="38740" y="84978"/>
                    <a:pt x="34960" y="88583"/>
                    <a:pt x="30236" y="92188"/>
                  </a:cubicBezTo>
                  <a:cubicBezTo>
                    <a:pt x="29291" y="92703"/>
                    <a:pt x="29291" y="92703"/>
                    <a:pt x="28346" y="93733"/>
                  </a:cubicBezTo>
                  <a:cubicBezTo>
                    <a:pt x="28346" y="93733"/>
                    <a:pt x="28346" y="93733"/>
                    <a:pt x="28346" y="93733"/>
                  </a:cubicBezTo>
                  <a:cubicBezTo>
                    <a:pt x="28346" y="94248"/>
                    <a:pt x="28346" y="94248"/>
                    <a:pt x="28346" y="94763"/>
                  </a:cubicBezTo>
                  <a:cubicBezTo>
                    <a:pt x="27401" y="96309"/>
                    <a:pt x="26456" y="97339"/>
                    <a:pt x="24566" y="98884"/>
                  </a:cubicBezTo>
                  <a:cubicBezTo>
                    <a:pt x="24566" y="98884"/>
                    <a:pt x="24566" y="98369"/>
                    <a:pt x="23622" y="98884"/>
                  </a:cubicBezTo>
                  <a:cubicBezTo>
                    <a:pt x="24566" y="98884"/>
                    <a:pt x="24566" y="98884"/>
                    <a:pt x="24566" y="98884"/>
                  </a:cubicBezTo>
                  <a:cubicBezTo>
                    <a:pt x="23622" y="98884"/>
                    <a:pt x="23622" y="98884"/>
                    <a:pt x="23622" y="98884"/>
                  </a:cubicBezTo>
                  <a:cubicBezTo>
                    <a:pt x="23622" y="98884"/>
                    <a:pt x="23622" y="99399"/>
                    <a:pt x="24566" y="98884"/>
                  </a:cubicBezTo>
                  <a:cubicBezTo>
                    <a:pt x="20787" y="103004"/>
                    <a:pt x="16062" y="106094"/>
                    <a:pt x="12283" y="109184"/>
                  </a:cubicBezTo>
                  <a:cubicBezTo>
                    <a:pt x="11338" y="110729"/>
                    <a:pt x="10393" y="111759"/>
                    <a:pt x="9448" y="112789"/>
                  </a:cubicBezTo>
                  <a:cubicBezTo>
                    <a:pt x="5669" y="115364"/>
                    <a:pt x="2834" y="116909"/>
                    <a:pt x="944" y="120000"/>
                  </a:cubicBezTo>
                  <a:cubicBezTo>
                    <a:pt x="944" y="120000"/>
                    <a:pt x="0" y="118969"/>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6" name="Shape 336"/>
            <p:cNvSpPr/>
            <p:nvPr/>
          </p:nvSpPr>
          <p:spPr>
            <a:xfrm>
              <a:off x="3620" y="496"/>
              <a:ext cx="269" cy="493"/>
            </a:xfrm>
            <a:custGeom>
              <a:avLst/>
              <a:gdLst/>
              <a:ahLst/>
              <a:cxnLst/>
              <a:rect l="0" t="0" r="0" b="0"/>
              <a:pathLst>
                <a:path w="120000" h="120000" extrusionOk="0">
                  <a:moveTo>
                    <a:pt x="1052" y="117703"/>
                  </a:moveTo>
                  <a:cubicBezTo>
                    <a:pt x="1052" y="115980"/>
                    <a:pt x="4210" y="114832"/>
                    <a:pt x="4210" y="112535"/>
                  </a:cubicBezTo>
                  <a:cubicBezTo>
                    <a:pt x="4210" y="111961"/>
                    <a:pt x="4210" y="112535"/>
                    <a:pt x="6315" y="111961"/>
                  </a:cubicBezTo>
                  <a:cubicBezTo>
                    <a:pt x="6315" y="110813"/>
                    <a:pt x="9473" y="108516"/>
                    <a:pt x="11578" y="106794"/>
                  </a:cubicBezTo>
                  <a:cubicBezTo>
                    <a:pt x="11578" y="106794"/>
                    <a:pt x="11578" y="106794"/>
                    <a:pt x="11578" y="106794"/>
                  </a:cubicBezTo>
                  <a:cubicBezTo>
                    <a:pt x="11578" y="106794"/>
                    <a:pt x="11578" y="106220"/>
                    <a:pt x="12631" y="105645"/>
                  </a:cubicBezTo>
                  <a:cubicBezTo>
                    <a:pt x="12631" y="106220"/>
                    <a:pt x="12631" y="106220"/>
                    <a:pt x="12631" y="106220"/>
                  </a:cubicBezTo>
                  <a:cubicBezTo>
                    <a:pt x="12631" y="105645"/>
                    <a:pt x="12631" y="105071"/>
                    <a:pt x="12631" y="105071"/>
                  </a:cubicBezTo>
                  <a:cubicBezTo>
                    <a:pt x="13684" y="105071"/>
                    <a:pt x="13684" y="105071"/>
                    <a:pt x="13684" y="105071"/>
                  </a:cubicBezTo>
                  <a:cubicBezTo>
                    <a:pt x="13684" y="104497"/>
                    <a:pt x="13684" y="104497"/>
                    <a:pt x="13684" y="104497"/>
                  </a:cubicBezTo>
                  <a:cubicBezTo>
                    <a:pt x="12631" y="103349"/>
                    <a:pt x="16842" y="102775"/>
                    <a:pt x="16842" y="102200"/>
                  </a:cubicBezTo>
                  <a:cubicBezTo>
                    <a:pt x="16842" y="102200"/>
                    <a:pt x="16842" y="102200"/>
                    <a:pt x="16842" y="102200"/>
                  </a:cubicBezTo>
                  <a:cubicBezTo>
                    <a:pt x="16842" y="100478"/>
                    <a:pt x="17894" y="99330"/>
                    <a:pt x="18947" y="98181"/>
                  </a:cubicBezTo>
                  <a:cubicBezTo>
                    <a:pt x="20000" y="98181"/>
                    <a:pt x="20000" y="98181"/>
                    <a:pt x="20000" y="98181"/>
                  </a:cubicBezTo>
                  <a:cubicBezTo>
                    <a:pt x="20000" y="98181"/>
                    <a:pt x="20000" y="97033"/>
                    <a:pt x="20000" y="96459"/>
                  </a:cubicBezTo>
                  <a:cubicBezTo>
                    <a:pt x="21052" y="96459"/>
                    <a:pt x="20000" y="95311"/>
                    <a:pt x="21052" y="95311"/>
                  </a:cubicBezTo>
                  <a:cubicBezTo>
                    <a:pt x="21052" y="95311"/>
                    <a:pt x="21052" y="95311"/>
                    <a:pt x="21052" y="95311"/>
                  </a:cubicBezTo>
                  <a:cubicBezTo>
                    <a:pt x="21052" y="95311"/>
                    <a:pt x="22105" y="95311"/>
                    <a:pt x="22105" y="94736"/>
                  </a:cubicBezTo>
                  <a:cubicBezTo>
                    <a:pt x="22105" y="94736"/>
                    <a:pt x="22105" y="94736"/>
                    <a:pt x="22105" y="94736"/>
                  </a:cubicBezTo>
                  <a:cubicBezTo>
                    <a:pt x="22105" y="94162"/>
                    <a:pt x="23157" y="94736"/>
                    <a:pt x="23157" y="94162"/>
                  </a:cubicBezTo>
                  <a:cubicBezTo>
                    <a:pt x="23157" y="94162"/>
                    <a:pt x="23157" y="94162"/>
                    <a:pt x="23157" y="94162"/>
                  </a:cubicBezTo>
                  <a:cubicBezTo>
                    <a:pt x="23157" y="93588"/>
                    <a:pt x="24210" y="93588"/>
                    <a:pt x="24210" y="93588"/>
                  </a:cubicBezTo>
                  <a:cubicBezTo>
                    <a:pt x="24210" y="93588"/>
                    <a:pt x="24210" y="93588"/>
                    <a:pt x="24210" y="93588"/>
                  </a:cubicBezTo>
                  <a:cubicBezTo>
                    <a:pt x="24210" y="91866"/>
                    <a:pt x="25263" y="91866"/>
                    <a:pt x="24210" y="91866"/>
                  </a:cubicBezTo>
                  <a:cubicBezTo>
                    <a:pt x="25263" y="91866"/>
                    <a:pt x="24210" y="93014"/>
                    <a:pt x="25263" y="93014"/>
                  </a:cubicBezTo>
                  <a:cubicBezTo>
                    <a:pt x="26315" y="90717"/>
                    <a:pt x="28421" y="88995"/>
                    <a:pt x="30526" y="86698"/>
                  </a:cubicBezTo>
                  <a:cubicBezTo>
                    <a:pt x="31578" y="86698"/>
                    <a:pt x="31578" y="86698"/>
                    <a:pt x="31578" y="86698"/>
                  </a:cubicBezTo>
                  <a:cubicBezTo>
                    <a:pt x="31578" y="86124"/>
                    <a:pt x="31578" y="86124"/>
                    <a:pt x="31578" y="85550"/>
                  </a:cubicBezTo>
                  <a:cubicBezTo>
                    <a:pt x="31578" y="85550"/>
                    <a:pt x="31578" y="85550"/>
                    <a:pt x="31578" y="85550"/>
                  </a:cubicBezTo>
                  <a:cubicBezTo>
                    <a:pt x="32631" y="84976"/>
                    <a:pt x="31578" y="84976"/>
                    <a:pt x="32631" y="84401"/>
                  </a:cubicBezTo>
                  <a:cubicBezTo>
                    <a:pt x="32631" y="84976"/>
                    <a:pt x="32631" y="84976"/>
                    <a:pt x="32631" y="84976"/>
                  </a:cubicBezTo>
                  <a:cubicBezTo>
                    <a:pt x="32631" y="84401"/>
                    <a:pt x="32631" y="83827"/>
                    <a:pt x="34736" y="83827"/>
                  </a:cubicBezTo>
                  <a:cubicBezTo>
                    <a:pt x="34736" y="83827"/>
                    <a:pt x="34736" y="83827"/>
                    <a:pt x="34736" y="83827"/>
                  </a:cubicBezTo>
                  <a:cubicBezTo>
                    <a:pt x="34736" y="83827"/>
                    <a:pt x="35789" y="83827"/>
                    <a:pt x="35789" y="83253"/>
                  </a:cubicBezTo>
                  <a:cubicBezTo>
                    <a:pt x="35789" y="83253"/>
                    <a:pt x="35789" y="83253"/>
                    <a:pt x="35789" y="83253"/>
                  </a:cubicBezTo>
                  <a:cubicBezTo>
                    <a:pt x="36842" y="82679"/>
                    <a:pt x="34736" y="82679"/>
                    <a:pt x="35789" y="82679"/>
                  </a:cubicBezTo>
                  <a:cubicBezTo>
                    <a:pt x="35789" y="82679"/>
                    <a:pt x="35789" y="82679"/>
                    <a:pt x="35789" y="82679"/>
                  </a:cubicBezTo>
                  <a:cubicBezTo>
                    <a:pt x="35789" y="81531"/>
                    <a:pt x="36842" y="80956"/>
                    <a:pt x="36842" y="80382"/>
                  </a:cubicBezTo>
                  <a:cubicBezTo>
                    <a:pt x="37894" y="80382"/>
                    <a:pt x="37894" y="80382"/>
                    <a:pt x="37894" y="80382"/>
                  </a:cubicBezTo>
                  <a:cubicBezTo>
                    <a:pt x="37894" y="80382"/>
                    <a:pt x="38947" y="79808"/>
                    <a:pt x="38947" y="79234"/>
                  </a:cubicBezTo>
                  <a:cubicBezTo>
                    <a:pt x="38947" y="78660"/>
                    <a:pt x="38947" y="79234"/>
                    <a:pt x="38947" y="78660"/>
                  </a:cubicBezTo>
                  <a:cubicBezTo>
                    <a:pt x="38947" y="78660"/>
                    <a:pt x="40000" y="78086"/>
                    <a:pt x="38947" y="78086"/>
                  </a:cubicBezTo>
                  <a:cubicBezTo>
                    <a:pt x="38947" y="77511"/>
                    <a:pt x="40000" y="76363"/>
                    <a:pt x="40000" y="76363"/>
                  </a:cubicBezTo>
                  <a:cubicBezTo>
                    <a:pt x="40000" y="76363"/>
                    <a:pt x="42105" y="76363"/>
                    <a:pt x="41052" y="76363"/>
                  </a:cubicBezTo>
                  <a:cubicBezTo>
                    <a:pt x="42105" y="76363"/>
                    <a:pt x="42105" y="76363"/>
                    <a:pt x="42105" y="76363"/>
                  </a:cubicBezTo>
                  <a:cubicBezTo>
                    <a:pt x="42105" y="76363"/>
                    <a:pt x="42105" y="76363"/>
                    <a:pt x="42105" y="76363"/>
                  </a:cubicBezTo>
                  <a:cubicBezTo>
                    <a:pt x="42105" y="76363"/>
                    <a:pt x="42105" y="76363"/>
                    <a:pt x="44210" y="75789"/>
                  </a:cubicBezTo>
                  <a:cubicBezTo>
                    <a:pt x="44210" y="75215"/>
                    <a:pt x="42105" y="74641"/>
                    <a:pt x="44210" y="74066"/>
                  </a:cubicBezTo>
                  <a:cubicBezTo>
                    <a:pt x="44210" y="74641"/>
                    <a:pt x="45263" y="74066"/>
                    <a:pt x="45263" y="74641"/>
                  </a:cubicBezTo>
                  <a:cubicBezTo>
                    <a:pt x="44210" y="73492"/>
                    <a:pt x="44210" y="73492"/>
                    <a:pt x="44210" y="73492"/>
                  </a:cubicBezTo>
                  <a:cubicBezTo>
                    <a:pt x="44210" y="72918"/>
                    <a:pt x="45263" y="73492"/>
                    <a:pt x="45263" y="72918"/>
                  </a:cubicBezTo>
                  <a:cubicBezTo>
                    <a:pt x="44210" y="72918"/>
                    <a:pt x="44210" y="72918"/>
                    <a:pt x="44210" y="72918"/>
                  </a:cubicBezTo>
                  <a:cubicBezTo>
                    <a:pt x="44210" y="72344"/>
                    <a:pt x="45263" y="72344"/>
                    <a:pt x="45263" y="72344"/>
                  </a:cubicBezTo>
                  <a:cubicBezTo>
                    <a:pt x="45263" y="72344"/>
                    <a:pt x="45263" y="72344"/>
                    <a:pt x="45263" y="72344"/>
                  </a:cubicBezTo>
                  <a:cubicBezTo>
                    <a:pt x="45263" y="72344"/>
                    <a:pt x="45263" y="72344"/>
                    <a:pt x="46315" y="71196"/>
                  </a:cubicBezTo>
                  <a:cubicBezTo>
                    <a:pt x="46315" y="71196"/>
                    <a:pt x="46315" y="71196"/>
                    <a:pt x="46315" y="71196"/>
                  </a:cubicBezTo>
                  <a:cubicBezTo>
                    <a:pt x="46315" y="71196"/>
                    <a:pt x="46315" y="70622"/>
                    <a:pt x="45263" y="70622"/>
                  </a:cubicBezTo>
                  <a:cubicBezTo>
                    <a:pt x="45263" y="70622"/>
                    <a:pt x="46315" y="70622"/>
                    <a:pt x="45263" y="71196"/>
                  </a:cubicBezTo>
                  <a:cubicBezTo>
                    <a:pt x="45263" y="70622"/>
                    <a:pt x="45263" y="70047"/>
                    <a:pt x="46315" y="70047"/>
                  </a:cubicBezTo>
                  <a:cubicBezTo>
                    <a:pt x="46315" y="70047"/>
                    <a:pt x="46315" y="70047"/>
                    <a:pt x="46315" y="70047"/>
                  </a:cubicBezTo>
                  <a:cubicBezTo>
                    <a:pt x="46315" y="69473"/>
                    <a:pt x="46315" y="68899"/>
                    <a:pt x="47368" y="68325"/>
                  </a:cubicBezTo>
                  <a:cubicBezTo>
                    <a:pt x="46315" y="68325"/>
                    <a:pt x="47368" y="68325"/>
                    <a:pt x="47368" y="68899"/>
                  </a:cubicBezTo>
                  <a:cubicBezTo>
                    <a:pt x="48421" y="68325"/>
                    <a:pt x="48421" y="67751"/>
                    <a:pt x="49473" y="67177"/>
                  </a:cubicBezTo>
                  <a:cubicBezTo>
                    <a:pt x="48421" y="67177"/>
                    <a:pt x="48421" y="67177"/>
                    <a:pt x="48421" y="67177"/>
                  </a:cubicBezTo>
                  <a:cubicBezTo>
                    <a:pt x="49473" y="66028"/>
                    <a:pt x="49473" y="67177"/>
                    <a:pt x="49473" y="66028"/>
                  </a:cubicBezTo>
                  <a:cubicBezTo>
                    <a:pt x="50526" y="66028"/>
                    <a:pt x="50526" y="66028"/>
                    <a:pt x="50526" y="65454"/>
                  </a:cubicBezTo>
                  <a:cubicBezTo>
                    <a:pt x="50526" y="65454"/>
                    <a:pt x="50526" y="65454"/>
                    <a:pt x="50526" y="65454"/>
                  </a:cubicBezTo>
                  <a:cubicBezTo>
                    <a:pt x="50526" y="65454"/>
                    <a:pt x="51578" y="64306"/>
                    <a:pt x="52631" y="63732"/>
                  </a:cubicBezTo>
                  <a:cubicBezTo>
                    <a:pt x="51578" y="63732"/>
                    <a:pt x="51578" y="63157"/>
                    <a:pt x="52631" y="63157"/>
                  </a:cubicBezTo>
                  <a:cubicBezTo>
                    <a:pt x="52631" y="63157"/>
                    <a:pt x="52631" y="63157"/>
                    <a:pt x="52631" y="63157"/>
                  </a:cubicBezTo>
                  <a:cubicBezTo>
                    <a:pt x="52631" y="63157"/>
                    <a:pt x="52631" y="62583"/>
                    <a:pt x="53684" y="62583"/>
                  </a:cubicBezTo>
                  <a:cubicBezTo>
                    <a:pt x="53684" y="62009"/>
                    <a:pt x="52631" y="64306"/>
                    <a:pt x="52631" y="63732"/>
                  </a:cubicBezTo>
                  <a:cubicBezTo>
                    <a:pt x="53684" y="63732"/>
                    <a:pt x="52631" y="62583"/>
                    <a:pt x="53684" y="63157"/>
                  </a:cubicBezTo>
                  <a:cubicBezTo>
                    <a:pt x="53684" y="62583"/>
                    <a:pt x="53684" y="62009"/>
                    <a:pt x="53684" y="62009"/>
                  </a:cubicBezTo>
                  <a:cubicBezTo>
                    <a:pt x="53684" y="62009"/>
                    <a:pt x="54736" y="62583"/>
                    <a:pt x="54736" y="62009"/>
                  </a:cubicBezTo>
                  <a:cubicBezTo>
                    <a:pt x="54736" y="61435"/>
                    <a:pt x="54736" y="62009"/>
                    <a:pt x="54736" y="61435"/>
                  </a:cubicBezTo>
                  <a:cubicBezTo>
                    <a:pt x="54736" y="61435"/>
                    <a:pt x="54736" y="61435"/>
                    <a:pt x="54736" y="61435"/>
                  </a:cubicBezTo>
                  <a:cubicBezTo>
                    <a:pt x="54736" y="60861"/>
                    <a:pt x="55789" y="60861"/>
                    <a:pt x="54736" y="60861"/>
                  </a:cubicBezTo>
                  <a:cubicBezTo>
                    <a:pt x="54736" y="60861"/>
                    <a:pt x="54736" y="60287"/>
                    <a:pt x="55789" y="60287"/>
                  </a:cubicBezTo>
                  <a:cubicBezTo>
                    <a:pt x="56842" y="60861"/>
                    <a:pt x="56842" y="60861"/>
                    <a:pt x="56842" y="60861"/>
                  </a:cubicBezTo>
                  <a:cubicBezTo>
                    <a:pt x="56842" y="60287"/>
                    <a:pt x="55789" y="60287"/>
                    <a:pt x="55789" y="59712"/>
                  </a:cubicBezTo>
                  <a:cubicBezTo>
                    <a:pt x="56842" y="59712"/>
                    <a:pt x="56842" y="59712"/>
                    <a:pt x="56842" y="59712"/>
                  </a:cubicBezTo>
                  <a:cubicBezTo>
                    <a:pt x="55789" y="59712"/>
                    <a:pt x="56842" y="59138"/>
                    <a:pt x="56842" y="59138"/>
                  </a:cubicBezTo>
                  <a:cubicBezTo>
                    <a:pt x="56842" y="58564"/>
                    <a:pt x="57894" y="57990"/>
                    <a:pt x="58947" y="57990"/>
                  </a:cubicBezTo>
                  <a:cubicBezTo>
                    <a:pt x="58947" y="57416"/>
                    <a:pt x="58947" y="56842"/>
                    <a:pt x="58947" y="56842"/>
                  </a:cubicBezTo>
                  <a:cubicBezTo>
                    <a:pt x="58947" y="56842"/>
                    <a:pt x="58947" y="56842"/>
                    <a:pt x="58947" y="56842"/>
                  </a:cubicBezTo>
                  <a:cubicBezTo>
                    <a:pt x="59999" y="56842"/>
                    <a:pt x="59999" y="56842"/>
                    <a:pt x="59999" y="56842"/>
                  </a:cubicBezTo>
                  <a:cubicBezTo>
                    <a:pt x="59999" y="56842"/>
                    <a:pt x="59999" y="56842"/>
                    <a:pt x="59999" y="55693"/>
                  </a:cubicBezTo>
                  <a:cubicBezTo>
                    <a:pt x="59999" y="55693"/>
                    <a:pt x="59999" y="55119"/>
                    <a:pt x="59999" y="55119"/>
                  </a:cubicBezTo>
                  <a:cubicBezTo>
                    <a:pt x="62105" y="55119"/>
                    <a:pt x="59999" y="53971"/>
                    <a:pt x="62105" y="53971"/>
                  </a:cubicBezTo>
                  <a:cubicBezTo>
                    <a:pt x="62105" y="54545"/>
                    <a:pt x="62105" y="54545"/>
                    <a:pt x="62105" y="54545"/>
                  </a:cubicBezTo>
                  <a:cubicBezTo>
                    <a:pt x="64210" y="54545"/>
                    <a:pt x="62105" y="53397"/>
                    <a:pt x="63157" y="53397"/>
                  </a:cubicBezTo>
                  <a:cubicBezTo>
                    <a:pt x="62105" y="53397"/>
                    <a:pt x="62105" y="53397"/>
                    <a:pt x="62105" y="53397"/>
                  </a:cubicBezTo>
                  <a:cubicBezTo>
                    <a:pt x="63157" y="53397"/>
                    <a:pt x="63157" y="52822"/>
                    <a:pt x="63157" y="52822"/>
                  </a:cubicBezTo>
                  <a:cubicBezTo>
                    <a:pt x="63157" y="52822"/>
                    <a:pt x="64210" y="52822"/>
                    <a:pt x="63157" y="52248"/>
                  </a:cubicBezTo>
                  <a:cubicBezTo>
                    <a:pt x="65263" y="51674"/>
                    <a:pt x="65263" y="49952"/>
                    <a:pt x="66315" y="49952"/>
                  </a:cubicBezTo>
                  <a:cubicBezTo>
                    <a:pt x="66315" y="49377"/>
                    <a:pt x="66315" y="49377"/>
                    <a:pt x="66315" y="49377"/>
                  </a:cubicBezTo>
                  <a:cubicBezTo>
                    <a:pt x="66315" y="49377"/>
                    <a:pt x="66315" y="49377"/>
                    <a:pt x="66315" y="49377"/>
                  </a:cubicBezTo>
                  <a:cubicBezTo>
                    <a:pt x="66315" y="49377"/>
                    <a:pt x="66315" y="49377"/>
                    <a:pt x="66315" y="49377"/>
                  </a:cubicBezTo>
                  <a:cubicBezTo>
                    <a:pt x="66315" y="49377"/>
                    <a:pt x="66315" y="49377"/>
                    <a:pt x="66315" y="49377"/>
                  </a:cubicBezTo>
                  <a:cubicBezTo>
                    <a:pt x="67368" y="49377"/>
                    <a:pt x="66315" y="48803"/>
                    <a:pt x="67368" y="48229"/>
                  </a:cubicBezTo>
                  <a:cubicBezTo>
                    <a:pt x="67368" y="48229"/>
                    <a:pt x="67368" y="48229"/>
                    <a:pt x="67368" y="48229"/>
                  </a:cubicBezTo>
                  <a:cubicBezTo>
                    <a:pt x="67368" y="47655"/>
                    <a:pt x="67368" y="47655"/>
                    <a:pt x="67368" y="47655"/>
                  </a:cubicBezTo>
                  <a:cubicBezTo>
                    <a:pt x="68421" y="47081"/>
                    <a:pt x="68421" y="47655"/>
                    <a:pt x="69473" y="47655"/>
                  </a:cubicBezTo>
                  <a:cubicBezTo>
                    <a:pt x="69473" y="47081"/>
                    <a:pt x="69473" y="47081"/>
                    <a:pt x="69473" y="47081"/>
                  </a:cubicBezTo>
                  <a:cubicBezTo>
                    <a:pt x="71578" y="47081"/>
                    <a:pt x="71578" y="47081"/>
                    <a:pt x="71578" y="47081"/>
                  </a:cubicBezTo>
                  <a:cubicBezTo>
                    <a:pt x="69473" y="47081"/>
                    <a:pt x="71578" y="46507"/>
                    <a:pt x="71578" y="46507"/>
                  </a:cubicBezTo>
                  <a:cubicBezTo>
                    <a:pt x="71578" y="46507"/>
                    <a:pt x="71578" y="46507"/>
                    <a:pt x="71578" y="46507"/>
                  </a:cubicBezTo>
                  <a:cubicBezTo>
                    <a:pt x="71578" y="46507"/>
                    <a:pt x="71578" y="46507"/>
                    <a:pt x="71578" y="45933"/>
                  </a:cubicBezTo>
                  <a:cubicBezTo>
                    <a:pt x="69473" y="46507"/>
                    <a:pt x="69473" y="46507"/>
                    <a:pt x="69473" y="46507"/>
                  </a:cubicBezTo>
                  <a:cubicBezTo>
                    <a:pt x="69473" y="45933"/>
                    <a:pt x="69473" y="45933"/>
                    <a:pt x="69473" y="45933"/>
                  </a:cubicBezTo>
                  <a:cubicBezTo>
                    <a:pt x="71578" y="45933"/>
                    <a:pt x="71578" y="45358"/>
                    <a:pt x="71578" y="45358"/>
                  </a:cubicBezTo>
                  <a:cubicBezTo>
                    <a:pt x="71578" y="44784"/>
                    <a:pt x="71578" y="44784"/>
                    <a:pt x="71578" y="44784"/>
                  </a:cubicBezTo>
                  <a:cubicBezTo>
                    <a:pt x="71578" y="44784"/>
                    <a:pt x="71578" y="44210"/>
                    <a:pt x="72631" y="44784"/>
                  </a:cubicBezTo>
                  <a:cubicBezTo>
                    <a:pt x="72631" y="44784"/>
                    <a:pt x="71578" y="44784"/>
                    <a:pt x="71578" y="45358"/>
                  </a:cubicBezTo>
                  <a:cubicBezTo>
                    <a:pt x="72631" y="44784"/>
                    <a:pt x="72631" y="45358"/>
                    <a:pt x="72631" y="44784"/>
                  </a:cubicBezTo>
                  <a:cubicBezTo>
                    <a:pt x="72631" y="44210"/>
                    <a:pt x="71578" y="44210"/>
                    <a:pt x="72631" y="44210"/>
                  </a:cubicBezTo>
                  <a:cubicBezTo>
                    <a:pt x="72631" y="44210"/>
                    <a:pt x="72631" y="44210"/>
                    <a:pt x="72631" y="44784"/>
                  </a:cubicBezTo>
                  <a:cubicBezTo>
                    <a:pt x="73684" y="44210"/>
                    <a:pt x="73684" y="44210"/>
                    <a:pt x="73684" y="44210"/>
                  </a:cubicBezTo>
                  <a:cubicBezTo>
                    <a:pt x="72631" y="44210"/>
                    <a:pt x="72631" y="44210"/>
                    <a:pt x="72631" y="44210"/>
                  </a:cubicBezTo>
                  <a:cubicBezTo>
                    <a:pt x="72631" y="44210"/>
                    <a:pt x="72631" y="44210"/>
                    <a:pt x="72631" y="44210"/>
                  </a:cubicBezTo>
                  <a:cubicBezTo>
                    <a:pt x="72631" y="43636"/>
                    <a:pt x="73684" y="43636"/>
                    <a:pt x="72631" y="43062"/>
                  </a:cubicBezTo>
                  <a:cubicBezTo>
                    <a:pt x="73684" y="43062"/>
                    <a:pt x="73684" y="43062"/>
                    <a:pt x="73684" y="42488"/>
                  </a:cubicBezTo>
                  <a:cubicBezTo>
                    <a:pt x="73684" y="42488"/>
                    <a:pt x="73684" y="42488"/>
                    <a:pt x="73684" y="42488"/>
                  </a:cubicBezTo>
                  <a:cubicBezTo>
                    <a:pt x="73684" y="42488"/>
                    <a:pt x="73684" y="41913"/>
                    <a:pt x="73684" y="41913"/>
                  </a:cubicBezTo>
                  <a:cubicBezTo>
                    <a:pt x="73684" y="41913"/>
                    <a:pt x="73684" y="41913"/>
                    <a:pt x="73684" y="41913"/>
                  </a:cubicBezTo>
                  <a:cubicBezTo>
                    <a:pt x="73684" y="41913"/>
                    <a:pt x="73684" y="41913"/>
                    <a:pt x="73684" y="41913"/>
                  </a:cubicBezTo>
                  <a:cubicBezTo>
                    <a:pt x="74736" y="41339"/>
                    <a:pt x="75789" y="41913"/>
                    <a:pt x="75789" y="41339"/>
                  </a:cubicBezTo>
                  <a:cubicBezTo>
                    <a:pt x="75789" y="41339"/>
                    <a:pt x="75789" y="40191"/>
                    <a:pt x="74736" y="40191"/>
                  </a:cubicBezTo>
                  <a:cubicBezTo>
                    <a:pt x="75789" y="39617"/>
                    <a:pt x="75789" y="39043"/>
                    <a:pt x="76842" y="38468"/>
                  </a:cubicBezTo>
                  <a:cubicBezTo>
                    <a:pt x="76842" y="38468"/>
                    <a:pt x="76842" y="38468"/>
                    <a:pt x="76842" y="37894"/>
                  </a:cubicBezTo>
                  <a:cubicBezTo>
                    <a:pt x="77894" y="37894"/>
                    <a:pt x="77894" y="36746"/>
                    <a:pt x="80000" y="36172"/>
                  </a:cubicBezTo>
                  <a:cubicBezTo>
                    <a:pt x="80000" y="36746"/>
                    <a:pt x="80000" y="36172"/>
                    <a:pt x="81052" y="36746"/>
                  </a:cubicBezTo>
                  <a:cubicBezTo>
                    <a:pt x="81052" y="36172"/>
                    <a:pt x="81052" y="36172"/>
                    <a:pt x="81052" y="36172"/>
                  </a:cubicBezTo>
                  <a:cubicBezTo>
                    <a:pt x="80000" y="36172"/>
                    <a:pt x="80000" y="35598"/>
                    <a:pt x="80000" y="36172"/>
                  </a:cubicBezTo>
                  <a:cubicBezTo>
                    <a:pt x="80000" y="35598"/>
                    <a:pt x="81052" y="33875"/>
                    <a:pt x="81052" y="33875"/>
                  </a:cubicBezTo>
                  <a:cubicBezTo>
                    <a:pt x="81052" y="33875"/>
                    <a:pt x="81052" y="33875"/>
                    <a:pt x="81052" y="33875"/>
                  </a:cubicBezTo>
                  <a:cubicBezTo>
                    <a:pt x="82105" y="33875"/>
                    <a:pt x="82105" y="33875"/>
                    <a:pt x="82105" y="33875"/>
                  </a:cubicBezTo>
                  <a:cubicBezTo>
                    <a:pt x="82105" y="33301"/>
                    <a:pt x="82105" y="33301"/>
                    <a:pt x="82105" y="33301"/>
                  </a:cubicBezTo>
                  <a:cubicBezTo>
                    <a:pt x="83157" y="33301"/>
                    <a:pt x="83157" y="33301"/>
                    <a:pt x="83157" y="33301"/>
                  </a:cubicBezTo>
                  <a:cubicBezTo>
                    <a:pt x="83157" y="33301"/>
                    <a:pt x="82105" y="33301"/>
                    <a:pt x="82105" y="32727"/>
                  </a:cubicBezTo>
                  <a:cubicBezTo>
                    <a:pt x="83157" y="32727"/>
                    <a:pt x="83157" y="32727"/>
                    <a:pt x="83157" y="32727"/>
                  </a:cubicBezTo>
                  <a:cubicBezTo>
                    <a:pt x="83157" y="32727"/>
                    <a:pt x="83157" y="32153"/>
                    <a:pt x="83157" y="31578"/>
                  </a:cubicBezTo>
                  <a:cubicBezTo>
                    <a:pt x="84210" y="31578"/>
                    <a:pt x="84210" y="31578"/>
                    <a:pt x="84210" y="31578"/>
                  </a:cubicBezTo>
                  <a:cubicBezTo>
                    <a:pt x="84210" y="31578"/>
                    <a:pt x="84210" y="31004"/>
                    <a:pt x="84210" y="31578"/>
                  </a:cubicBezTo>
                  <a:cubicBezTo>
                    <a:pt x="85263" y="31004"/>
                    <a:pt x="85263" y="30430"/>
                    <a:pt x="86315" y="30430"/>
                  </a:cubicBezTo>
                  <a:cubicBezTo>
                    <a:pt x="86315" y="29282"/>
                    <a:pt x="87368" y="27559"/>
                    <a:pt x="87368" y="26411"/>
                  </a:cubicBezTo>
                  <a:cubicBezTo>
                    <a:pt x="87368" y="26411"/>
                    <a:pt x="87368" y="26411"/>
                    <a:pt x="87368" y="26411"/>
                  </a:cubicBezTo>
                  <a:cubicBezTo>
                    <a:pt x="89473" y="26411"/>
                    <a:pt x="87368" y="26411"/>
                    <a:pt x="87368" y="26411"/>
                  </a:cubicBezTo>
                  <a:cubicBezTo>
                    <a:pt x="89473" y="26411"/>
                    <a:pt x="89473" y="26411"/>
                    <a:pt x="89473" y="26411"/>
                  </a:cubicBezTo>
                  <a:cubicBezTo>
                    <a:pt x="90526" y="26411"/>
                    <a:pt x="89473" y="26411"/>
                    <a:pt x="90526" y="25837"/>
                  </a:cubicBezTo>
                  <a:cubicBezTo>
                    <a:pt x="89473" y="25837"/>
                    <a:pt x="90526" y="26411"/>
                    <a:pt x="89473" y="25837"/>
                  </a:cubicBezTo>
                  <a:cubicBezTo>
                    <a:pt x="89473" y="25837"/>
                    <a:pt x="90526" y="25837"/>
                    <a:pt x="90526" y="25263"/>
                  </a:cubicBezTo>
                  <a:cubicBezTo>
                    <a:pt x="90526" y="25263"/>
                    <a:pt x="90526" y="25263"/>
                    <a:pt x="90526" y="25837"/>
                  </a:cubicBezTo>
                  <a:cubicBezTo>
                    <a:pt x="90526" y="25263"/>
                    <a:pt x="90526" y="25263"/>
                    <a:pt x="90526" y="25263"/>
                  </a:cubicBezTo>
                  <a:cubicBezTo>
                    <a:pt x="91578" y="25263"/>
                    <a:pt x="91578" y="26411"/>
                    <a:pt x="92631" y="26411"/>
                  </a:cubicBezTo>
                  <a:cubicBezTo>
                    <a:pt x="92631" y="26411"/>
                    <a:pt x="92631" y="26411"/>
                    <a:pt x="92631" y="26411"/>
                  </a:cubicBezTo>
                  <a:cubicBezTo>
                    <a:pt x="93684" y="25837"/>
                    <a:pt x="92631" y="26411"/>
                    <a:pt x="93684" y="26411"/>
                  </a:cubicBezTo>
                  <a:cubicBezTo>
                    <a:pt x="93684" y="25837"/>
                    <a:pt x="93684" y="25837"/>
                    <a:pt x="92631" y="25837"/>
                  </a:cubicBezTo>
                  <a:cubicBezTo>
                    <a:pt x="92631" y="25263"/>
                    <a:pt x="91578" y="25263"/>
                    <a:pt x="91578" y="24114"/>
                  </a:cubicBezTo>
                  <a:cubicBezTo>
                    <a:pt x="92631" y="23540"/>
                    <a:pt x="91578" y="24114"/>
                    <a:pt x="92631" y="24114"/>
                  </a:cubicBezTo>
                  <a:cubicBezTo>
                    <a:pt x="92631" y="23540"/>
                    <a:pt x="92631" y="23540"/>
                    <a:pt x="92631" y="23540"/>
                  </a:cubicBezTo>
                  <a:cubicBezTo>
                    <a:pt x="92631" y="23540"/>
                    <a:pt x="92631" y="23540"/>
                    <a:pt x="92631" y="22966"/>
                  </a:cubicBezTo>
                  <a:cubicBezTo>
                    <a:pt x="92631" y="22966"/>
                    <a:pt x="92631" y="23540"/>
                    <a:pt x="92631" y="22966"/>
                  </a:cubicBezTo>
                  <a:cubicBezTo>
                    <a:pt x="92631" y="22392"/>
                    <a:pt x="92631" y="22392"/>
                    <a:pt x="92631" y="22392"/>
                  </a:cubicBezTo>
                  <a:cubicBezTo>
                    <a:pt x="91578" y="22392"/>
                    <a:pt x="92631" y="22392"/>
                    <a:pt x="92631" y="22392"/>
                  </a:cubicBezTo>
                  <a:cubicBezTo>
                    <a:pt x="93684" y="22392"/>
                    <a:pt x="93684" y="22966"/>
                    <a:pt x="93684" y="22392"/>
                  </a:cubicBezTo>
                  <a:cubicBezTo>
                    <a:pt x="93684" y="22392"/>
                    <a:pt x="93684" y="21818"/>
                    <a:pt x="92631" y="21818"/>
                  </a:cubicBezTo>
                  <a:cubicBezTo>
                    <a:pt x="93684" y="21818"/>
                    <a:pt x="93684" y="21818"/>
                    <a:pt x="93684" y="22392"/>
                  </a:cubicBezTo>
                  <a:cubicBezTo>
                    <a:pt x="93684" y="22392"/>
                    <a:pt x="93684" y="21244"/>
                    <a:pt x="93684" y="21818"/>
                  </a:cubicBezTo>
                  <a:cubicBezTo>
                    <a:pt x="93684" y="21244"/>
                    <a:pt x="93684" y="21244"/>
                    <a:pt x="93684" y="21244"/>
                  </a:cubicBezTo>
                  <a:cubicBezTo>
                    <a:pt x="93684" y="21244"/>
                    <a:pt x="93684" y="21244"/>
                    <a:pt x="94736" y="21244"/>
                  </a:cubicBezTo>
                  <a:cubicBezTo>
                    <a:pt x="94736" y="20669"/>
                    <a:pt x="94736" y="20095"/>
                    <a:pt x="94736" y="20669"/>
                  </a:cubicBezTo>
                  <a:cubicBezTo>
                    <a:pt x="94736" y="20095"/>
                    <a:pt x="95789" y="20095"/>
                    <a:pt x="94736" y="20095"/>
                  </a:cubicBezTo>
                  <a:cubicBezTo>
                    <a:pt x="94736" y="20095"/>
                    <a:pt x="94736" y="20095"/>
                    <a:pt x="93684" y="20095"/>
                  </a:cubicBezTo>
                  <a:cubicBezTo>
                    <a:pt x="94736" y="20095"/>
                    <a:pt x="94736" y="18947"/>
                    <a:pt x="94736" y="18947"/>
                  </a:cubicBezTo>
                  <a:cubicBezTo>
                    <a:pt x="94736" y="18947"/>
                    <a:pt x="94736" y="18947"/>
                    <a:pt x="94736" y="18947"/>
                  </a:cubicBezTo>
                  <a:cubicBezTo>
                    <a:pt x="94736" y="18373"/>
                    <a:pt x="94736" y="18373"/>
                    <a:pt x="94736" y="18373"/>
                  </a:cubicBezTo>
                  <a:cubicBezTo>
                    <a:pt x="94736" y="18373"/>
                    <a:pt x="94736" y="18373"/>
                    <a:pt x="95789" y="18373"/>
                  </a:cubicBezTo>
                  <a:cubicBezTo>
                    <a:pt x="94736" y="18373"/>
                    <a:pt x="94736" y="18373"/>
                    <a:pt x="94736" y="18373"/>
                  </a:cubicBezTo>
                  <a:cubicBezTo>
                    <a:pt x="94736" y="18373"/>
                    <a:pt x="95789" y="18373"/>
                    <a:pt x="95789" y="18373"/>
                  </a:cubicBezTo>
                  <a:cubicBezTo>
                    <a:pt x="96842" y="18373"/>
                    <a:pt x="96842" y="18373"/>
                    <a:pt x="96842" y="18373"/>
                  </a:cubicBezTo>
                  <a:cubicBezTo>
                    <a:pt x="96842" y="18373"/>
                    <a:pt x="96842" y="18373"/>
                    <a:pt x="96842" y="18373"/>
                  </a:cubicBezTo>
                  <a:cubicBezTo>
                    <a:pt x="95789" y="17799"/>
                    <a:pt x="95789" y="17799"/>
                    <a:pt x="95789" y="17799"/>
                  </a:cubicBezTo>
                  <a:cubicBezTo>
                    <a:pt x="95789" y="17799"/>
                    <a:pt x="96842" y="17799"/>
                    <a:pt x="96842" y="17224"/>
                  </a:cubicBezTo>
                  <a:cubicBezTo>
                    <a:pt x="96842" y="17799"/>
                    <a:pt x="96842" y="17799"/>
                    <a:pt x="96842" y="17799"/>
                  </a:cubicBezTo>
                  <a:cubicBezTo>
                    <a:pt x="96842" y="18373"/>
                    <a:pt x="98947" y="17799"/>
                    <a:pt x="98947" y="17799"/>
                  </a:cubicBezTo>
                  <a:cubicBezTo>
                    <a:pt x="98947" y="17224"/>
                    <a:pt x="98947" y="16650"/>
                    <a:pt x="96842" y="17224"/>
                  </a:cubicBezTo>
                  <a:cubicBezTo>
                    <a:pt x="96842" y="17224"/>
                    <a:pt x="98947" y="16650"/>
                    <a:pt x="98947" y="17224"/>
                  </a:cubicBezTo>
                  <a:cubicBezTo>
                    <a:pt x="98947" y="16650"/>
                    <a:pt x="98947" y="16650"/>
                    <a:pt x="98947" y="16650"/>
                  </a:cubicBezTo>
                  <a:cubicBezTo>
                    <a:pt x="98947" y="16650"/>
                    <a:pt x="99999" y="16076"/>
                    <a:pt x="101052" y="16076"/>
                  </a:cubicBezTo>
                  <a:cubicBezTo>
                    <a:pt x="101052" y="16650"/>
                    <a:pt x="101052" y="16650"/>
                    <a:pt x="101052" y="16650"/>
                  </a:cubicBezTo>
                  <a:cubicBezTo>
                    <a:pt x="101052" y="16650"/>
                    <a:pt x="101052" y="16650"/>
                    <a:pt x="101052" y="16650"/>
                  </a:cubicBezTo>
                  <a:cubicBezTo>
                    <a:pt x="101052" y="16650"/>
                    <a:pt x="101052" y="16650"/>
                    <a:pt x="101052" y="16650"/>
                  </a:cubicBezTo>
                  <a:cubicBezTo>
                    <a:pt x="102105" y="16650"/>
                    <a:pt x="102105" y="16650"/>
                    <a:pt x="102105" y="16076"/>
                  </a:cubicBezTo>
                  <a:cubicBezTo>
                    <a:pt x="101052" y="16076"/>
                    <a:pt x="101052" y="14928"/>
                    <a:pt x="101052" y="14928"/>
                  </a:cubicBezTo>
                  <a:cubicBezTo>
                    <a:pt x="101052" y="14928"/>
                    <a:pt x="102105" y="15502"/>
                    <a:pt x="101052" y="14928"/>
                  </a:cubicBezTo>
                  <a:cubicBezTo>
                    <a:pt x="101052" y="14928"/>
                    <a:pt x="101052" y="13779"/>
                    <a:pt x="101052" y="14928"/>
                  </a:cubicBezTo>
                  <a:cubicBezTo>
                    <a:pt x="101052" y="13779"/>
                    <a:pt x="101052" y="13779"/>
                    <a:pt x="101052" y="13205"/>
                  </a:cubicBezTo>
                  <a:cubicBezTo>
                    <a:pt x="101052" y="13779"/>
                    <a:pt x="102105" y="13205"/>
                    <a:pt x="102105" y="13779"/>
                  </a:cubicBezTo>
                  <a:cubicBezTo>
                    <a:pt x="102105" y="14928"/>
                    <a:pt x="102105" y="14928"/>
                    <a:pt x="102105" y="14928"/>
                  </a:cubicBezTo>
                  <a:cubicBezTo>
                    <a:pt x="102105" y="14928"/>
                    <a:pt x="102105" y="14928"/>
                    <a:pt x="103157" y="14928"/>
                  </a:cubicBezTo>
                  <a:cubicBezTo>
                    <a:pt x="103157" y="13779"/>
                    <a:pt x="103157" y="13779"/>
                    <a:pt x="103157" y="13205"/>
                  </a:cubicBezTo>
                  <a:cubicBezTo>
                    <a:pt x="102105" y="13205"/>
                    <a:pt x="102105" y="13779"/>
                    <a:pt x="102105" y="13205"/>
                  </a:cubicBezTo>
                  <a:cubicBezTo>
                    <a:pt x="102105" y="13205"/>
                    <a:pt x="103157" y="13205"/>
                    <a:pt x="103157" y="12631"/>
                  </a:cubicBezTo>
                  <a:cubicBezTo>
                    <a:pt x="102105" y="13205"/>
                    <a:pt x="102105" y="12631"/>
                    <a:pt x="101052" y="12631"/>
                  </a:cubicBezTo>
                  <a:cubicBezTo>
                    <a:pt x="101052" y="12057"/>
                    <a:pt x="101052" y="12057"/>
                    <a:pt x="101052" y="12057"/>
                  </a:cubicBezTo>
                  <a:cubicBezTo>
                    <a:pt x="102105" y="12631"/>
                    <a:pt x="102105" y="12631"/>
                    <a:pt x="102105" y="12631"/>
                  </a:cubicBezTo>
                  <a:cubicBezTo>
                    <a:pt x="103157" y="12057"/>
                    <a:pt x="101052" y="12057"/>
                    <a:pt x="102105" y="11483"/>
                  </a:cubicBezTo>
                  <a:cubicBezTo>
                    <a:pt x="103157" y="11483"/>
                    <a:pt x="103157" y="11483"/>
                    <a:pt x="103157" y="11483"/>
                  </a:cubicBezTo>
                  <a:cubicBezTo>
                    <a:pt x="103157" y="12057"/>
                    <a:pt x="102105" y="12057"/>
                    <a:pt x="103157" y="12631"/>
                  </a:cubicBezTo>
                  <a:cubicBezTo>
                    <a:pt x="103157" y="12057"/>
                    <a:pt x="103157" y="12057"/>
                    <a:pt x="104210" y="11483"/>
                  </a:cubicBezTo>
                  <a:cubicBezTo>
                    <a:pt x="103157" y="12057"/>
                    <a:pt x="103157" y="12057"/>
                    <a:pt x="103157" y="12057"/>
                  </a:cubicBezTo>
                  <a:cubicBezTo>
                    <a:pt x="104210" y="11483"/>
                    <a:pt x="105263" y="12057"/>
                    <a:pt x="105263" y="11483"/>
                  </a:cubicBezTo>
                  <a:cubicBezTo>
                    <a:pt x="105263" y="10909"/>
                    <a:pt x="105263" y="10909"/>
                    <a:pt x="104210" y="10909"/>
                  </a:cubicBezTo>
                  <a:cubicBezTo>
                    <a:pt x="105263" y="10909"/>
                    <a:pt x="104210" y="10909"/>
                    <a:pt x="105263" y="10334"/>
                  </a:cubicBezTo>
                  <a:cubicBezTo>
                    <a:pt x="105263" y="10334"/>
                    <a:pt x="105263" y="9760"/>
                    <a:pt x="106315" y="10334"/>
                  </a:cubicBezTo>
                  <a:cubicBezTo>
                    <a:pt x="105263" y="10334"/>
                    <a:pt x="104210" y="10909"/>
                    <a:pt x="105263" y="10909"/>
                  </a:cubicBezTo>
                  <a:cubicBezTo>
                    <a:pt x="106315" y="10909"/>
                    <a:pt x="104210" y="11483"/>
                    <a:pt x="105263" y="12057"/>
                  </a:cubicBezTo>
                  <a:cubicBezTo>
                    <a:pt x="105263" y="11483"/>
                    <a:pt x="106315" y="11483"/>
                    <a:pt x="108421" y="11483"/>
                  </a:cubicBezTo>
                  <a:cubicBezTo>
                    <a:pt x="108421" y="11483"/>
                    <a:pt x="108421" y="11483"/>
                    <a:pt x="108421" y="11483"/>
                  </a:cubicBezTo>
                  <a:cubicBezTo>
                    <a:pt x="108421" y="10909"/>
                    <a:pt x="106315" y="11483"/>
                    <a:pt x="106315" y="10909"/>
                  </a:cubicBezTo>
                  <a:cubicBezTo>
                    <a:pt x="106315" y="10909"/>
                    <a:pt x="108421" y="10334"/>
                    <a:pt x="106315" y="10334"/>
                  </a:cubicBezTo>
                  <a:cubicBezTo>
                    <a:pt x="108421" y="10334"/>
                    <a:pt x="108421" y="10334"/>
                    <a:pt x="108421" y="10334"/>
                  </a:cubicBezTo>
                  <a:cubicBezTo>
                    <a:pt x="108421" y="9760"/>
                    <a:pt x="108421" y="8612"/>
                    <a:pt x="109473" y="8038"/>
                  </a:cubicBezTo>
                  <a:cubicBezTo>
                    <a:pt x="108421" y="8038"/>
                    <a:pt x="110526" y="7464"/>
                    <a:pt x="109473" y="7464"/>
                  </a:cubicBezTo>
                  <a:cubicBezTo>
                    <a:pt x="108421" y="7464"/>
                    <a:pt x="108421" y="7464"/>
                    <a:pt x="108421" y="7464"/>
                  </a:cubicBezTo>
                  <a:cubicBezTo>
                    <a:pt x="108421" y="7464"/>
                    <a:pt x="108421" y="7464"/>
                    <a:pt x="108421" y="7464"/>
                  </a:cubicBezTo>
                  <a:cubicBezTo>
                    <a:pt x="108421" y="6889"/>
                    <a:pt x="109473" y="7464"/>
                    <a:pt x="108421" y="6889"/>
                  </a:cubicBezTo>
                  <a:cubicBezTo>
                    <a:pt x="108421" y="7464"/>
                    <a:pt x="109473" y="7464"/>
                    <a:pt x="110526" y="7464"/>
                  </a:cubicBezTo>
                  <a:cubicBezTo>
                    <a:pt x="110526" y="6889"/>
                    <a:pt x="110526" y="8038"/>
                    <a:pt x="111578" y="7464"/>
                  </a:cubicBezTo>
                  <a:cubicBezTo>
                    <a:pt x="111578" y="6889"/>
                    <a:pt x="111578" y="6889"/>
                    <a:pt x="111578" y="6315"/>
                  </a:cubicBezTo>
                  <a:cubicBezTo>
                    <a:pt x="112631" y="5741"/>
                    <a:pt x="113684" y="5167"/>
                    <a:pt x="113684" y="4593"/>
                  </a:cubicBezTo>
                  <a:cubicBezTo>
                    <a:pt x="114736" y="3444"/>
                    <a:pt x="114736" y="4593"/>
                    <a:pt x="114736" y="4593"/>
                  </a:cubicBezTo>
                  <a:cubicBezTo>
                    <a:pt x="114736" y="3444"/>
                    <a:pt x="114736" y="4593"/>
                    <a:pt x="114736" y="3444"/>
                  </a:cubicBezTo>
                  <a:cubicBezTo>
                    <a:pt x="114736" y="3444"/>
                    <a:pt x="114736" y="3444"/>
                    <a:pt x="114736" y="3444"/>
                  </a:cubicBezTo>
                  <a:cubicBezTo>
                    <a:pt x="114736" y="3444"/>
                    <a:pt x="116842" y="3444"/>
                    <a:pt x="114736" y="2870"/>
                  </a:cubicBezTo>
                  <a:cubicBezTo>
                    <a:pt x="116842" y="3444"/>
                    <a:pt x="116842" y="3444"/>
                    <a:pt x="116842" y="3444"/>
                  </a:cubicBezTo>
                  <a:cubicBezTo>
                    <a:pt x="116842" y="2870"/>
                    <a:pt x="116842" y="2870"/>
                    <a:pt x="116842" y="2870"/>
                  </a:cubicBezTo>
                  <a:cubicBezTo>
                    <a:pt x="116842" y="2870"/>
                    <a:pt x="116842" y="2870"/>
                    <a:pt x="116842" y="2870"/>
                  </a:cubicBezTo>
                  <a:cubicBezTo>
                    <a:pt x="117894" y="2870"/>
                    <a:pt x="117894" y="2296"/>
                    <a:pt x="117894" y="2296"/>
                  </a:cubicBezTo>
                  <a:cubicBezTo>
                    <a:pt x="117894" y="2296"/>
                    <a:pt x="117894" y="2296"/>
                    <a:pt x="117894" y="2296"/>
                  </a:cubicBezTo>
                  <a:cubicBezTo>
                    <a:pt x="117894" y="1722"/>
                    <a:pt x="118947" y="1148"/>
                    <a:pt x="118947" y="574"/>
                  </a:cubicBezTo>
                  <a:cubicBezTo>
                    <a:pt x="118947" y="574"/>
                    <a:pt x="118947" y="574"/>
                    <a:pt x="118947" y="574"/>
                  </a:cubicBezTo>
                  <a:cubicBezTo>
                    <a:pt x="118947" y="574"/>
                    <a:pt x="118947" y="574"/>
                    <a:pt x="118947" y="574"/>
                  </a:cubicBezTo>
                  <a:cubicBezTo>
                    <a:pt x="119999" y="574"/>
                    <a:pt x="119999" y="574"/>
                    <a:pt x="119999" y="0"/>
                  </a:cubicBezTo>
                  <a:cubicBezTo>
                    <a:pt x="119999" y="1148"/>
                    <a:pt x="119999" y="1148"/>
                    <a:pt x="119999" y="1148"/>
                  </a:cubicBezTo>
                  <a:cubicBezTo>
                    <a:pt x="119999" y="1722"/>
                    <a:pt x="119999" y="1148"/>
                    <a:pt x="119999" y="1148"/>
                  </a:cubicBezTo>
                  <a:cubicBezTo>
                    <a:pt x="118947" y="1148"/>
                    <a:pt x="118947" y="1722"/>
                    <a:pt x="118947" y="1722"/>
                  </a:cubicBezTo>
                  <a:cubicBezTo>
                    <a:pt x="118947" y="1722"/>
                    <a:pt x="118947" y="1722"/>
                    <a:pt x="118947" y="1148"/>
                  </a:cubicBezTo>
                  <a:cubicBezTo>
                    <a:pt x="119999" y="1148"/>
                    <a:pt x="119999" y="1722"/>
                    <a:pt x="119999" y="1722"/>
                  </a:cubicBezTo>
                  <a:cubicBezTo>
                    <a:pt x="119999" y="1722"/>
                    <a:pt x="119999" y="1722"/>
                    <a:pt x="119999" y="1722"/>
                  </a:cubicBezTo>
                  <a:cubicBezTo>
                    <a:pt x="119999" y="2296"/>
                    <a:pt x="119999" y="2296"/>
                    <a:pt x="119999" y="2296"/>
                  </a:cubicBezTo>
                  <a:cubicBezTo>
                    <a:pt x="118947" y="2296"/>
                    <a:pt x="118947" y="2296"/>
                    <a:pt x="118947" y="2296"/>
                  </a:cubicBezTo>
                  <a:cubicBezTo>
                    <a:pt x="119999" y="2870"/>
                    <a:pt x="118947" y="2870"/>
                    <a:pt x="118947" y="3444"/>
                  </a:cubicBezTo>
                  <a:cubicBezTo>
                    <a:pt x="117894" y="3444"/>
                    <a:pt x="118947" y="3444"/>
                    <a:pt x="117894" y="4593"/>
                  </a:cubicBezTo>
                  <a:cubicBezTo>
                    <a:pt x="117894" y="4593"/>
                    <a:pt x="116842" y="3444"/>
                    <a:pt x="116842" y="3444"/>
                  </a:cubicBezTo>
                  <a:cubicBezTo>
                    <a:pt x="116842" y="3444"/>
                    <a:pt x="116842" y="3444"/>
                    <a:pt x="114736" y="3444"/>
                  </a:cubicBezTo>
                  <a:cubicBezTo>
                    <a:pt x="116842" y="4593"/>
                    <a:pt x="116842" y="4593"/>
                    <a:pt x="116842" y="5167"/>
                  </a:cubicBezTo>
                  <a:cubicBezTo>
                    <a:pt x="116842" y="5167"/>
                    <a:pt x="116842" y="5167"/>
                    <a:pt x="116842" y="5167"/>
                  </a:cubicBezTo>
                  <a:cubicBezTo>
                    <a:pt x="116842" y="5741"/>
                    <a:pt x="116842" y="5741"/>
                    <a:pt x="116842" y="6315"/>
                  </a:cubicBezTo>
                  <a:cubicBezTo>
                    <a:pt x="114736" y="6889"/>
                    <a:pt x="114736" y="6889"/>
                    <a:pt x="113684" y="7464"/>
                  </a:cubicBezTo>
                  <a:cubicBezTo>
                    <a:pt x="113684" y="7464"/>
                    <a:pt x="113684" y="7464"/>
                    <a:pt x="113684" y="7464"/>
                  </a:cubicBezTo>
                  <a:cubicBezTo>
                    <a:pt x="113684" y="8038"/>
                    <a:pt x="112631" y="8612"/>
                    <a:pt x="112631" y="9760"/>
                  </a:cubicBezTo>
                  <a:cubicBezTo>
                    <a:pt x="111578" y="10909"/>
                    <a:pt x="111578" y="11483"/>
                    <a:pt x="110526" y="11483"/>
                  </a:cubicBezTo>
                  <a:cubicBezTo>
                    <a:pt x="109473" y="12631"/>
                    <a:pt x="108421" y="14928"/>
                    <a:pt x="106315" y="15502"/>
                  </a:cubicBezTo>
                  <a:cubicBezTo>
                    <a:pt x="106315" y="14928"/>
                    <a:pt x="106315" y="14928"/>
                    <a:pt x="106315" y="14928"/>
                  </a:cubicBezTo>
                  <a:cubicBezTo>
                    <a:pt x="106315" y="15502"/>
                    <a:pt x="105263" y="14928"/>
                    <a:pt x="105263" y="15502"/>
                  </a:cubicBezTo>
                  <a:cubicBezTo>
                    <a:pt x="106315" y="15502"/>
                    <a:pt x="106315" y="16076"/>
                    <a:pt x="106315" y="16076"/>
                  </a:cubicBezTo>
                  <a:cubicBezTo>
                    <a:pt x="105263" y="16650"/>
                    <a:pt x="104210" y="17799"/>
                    <a:pt x="104210" y="18373"/>
                  </a:cubicBezTo>
                  <a:cubicBezTo>
                    <a:pt x="104210" y="18373"/>
                    <a:pt x="104210" y="18373"/>
                    <a:pt x="104210" y="18373"/>
                  </a:cubicBezTo>
                  <a:cubicBezTo>
                    <a:pt x="104210" y="18373"/>
                    <a:pt x="103157" y="18947"/>
                    <a:pt x="102105" y="20095"/>
                  </a:cubicBezTo>
                  <a:cubicBezTo>
                    <a:pt x="102105" y="20095"/>
                    <a:pt x="101052" y="20095"/>
                    <a:pt x="101052" y="20669"/>
                  </a:cubicBezTo>
                  <a:cubicBezTo>
                    <a:pt x="101052" y="21244"/>
                    <a:pt x="101052" y="21244"/>
                    <a:pt x="101052" y="21818"/>
                  </a:cubicBezTo>
                  <a:cubicBezTo>
                    <a:pt x="101052" y="22392"/>
                    <a:pt x="101052" y="22392"/>
                    <a:pt x="99999" y="22966"/>
                  </a:cubicBezTo>
                  <a:cubicBezTo>
                    <a:pt x="99999" y="25263"/>
                    <a:pt x="95789" y="26411"/>
                    <a:pt x="94736" y="27559"/>
                  </a:cubicBezTo>
                  <a:cubicBezTo>
                    <a:pt x="94736" y="27559"/>
                    <a:pt x="94736" y="27559"/>
                    <a:pt x="94736" y="27559"/>
                  </a:cubicBezTo>
                  <a:cubicBezTo>
                    <a:pt x="93684" y="29282"/>
                    <a:pt x="92631" y="31004"/>
                    <a:pt x="91578" y="32727"/>
                  </a:cubicBezTo>
                  <a:cubicBezTo>
                    <a:pt x="90526" y="32153"/>
                    <a:pt x="90526" y="32153"/>
                    <a:pt x="90526" y="32153"/>
                  </a:cubicBezTo>
                  <a:cubicBezTo>
                    <a:pt x="89473" y="32727"/>
                    <a:pt x="89473" y="33301"/>
                    <a:pt x="90526" y="33301"/>
                  </a:cubicBezTo>
                  <a:cubicBezTo>
                    <a:pt x="90526" y="33875"/>
                    <a:pt x="90526" y="33875"/>
                    <a:pt x="89473" y="33875"/>
                  </a:cubicBezTo>
                  <a:cubicBezTo>
                    <a:pt x="87368" y="34449"/>
                    <a:pt x="89473" y="34449"/>
                    <a:pt x="87368" y="35598"/>
                  </a:cubicBezTo>
                  <a:cubicBezTo>
                    <a:pt x="87368" y="36172"/>
                    <a:pt x="87368" y="36746"/>
                    <a:pt x="86315" y="37320"/>
                  </a:cubicBezTo>
                  <a:cubicBezTo>
                    <a:pt x="87368" y="37320"/>
                    <a:pt x="87368" y="37320"/>
                    <a:pt x="87368" y="37320"/>
                  </a:cubicBezTo>
                  <a:cubicBezTo>
                    <a:pt x="86315" y="37320"/>
                    <a:pt x="86315" y="36746"/>
                    <a:pt x="86315" y="37320"/>
                  </a:cubicBezTo>
                  <a:cubicBezTo>
                    <a:pt x="86315" y="37320"/>
                    <a:pt x="85263" y="37894"/>
                    <a:pt x="86315" y="37894"/>
                  </a:cubicBezTo>
                  <a:cubicBezTo>
                    <a:pt x="84210" y="38468"/>
                    <a:pt x="84210" y="39617"/>
                    <a:pt x="83157" y="40191"/>
                  </a:cubicBezTo>
                  <a:cubicBezTo>
                    <a:pt x="83157" y="41339"/>
                    <a:pt x="83157" y="41339"/>
                    <a:pt x="83157" y="41339"/>
                  </a:cubicBezTo>
                  <a:cubicBezTo>
                    <a:pt x="82105" y="41913"/>
                    <a:pt x="81052" y="41913"/>
                    <a:pt x="81052" y="43062"/>
                  </a:cubicBezTo>
                  <a:cubicBezTo>
                    <a:pt x="81052" y="43062"/>
                    <a:pt x="81052" y="42488"/>
                    <a:pt x="80000" y="43062"/>
                  </a:cubicBezTo>
                  <a:cubicBezTo>
                    <a:pt x="81052" y="43062"/>
                    <a:pt x="81052" y="43062"/>
                    <a:pt x="81052" y="43062"/>
                  </a:cubicBezTo>
                  <a:cubicBezTo>
                    <a:pt x="80000" y="44784"/>
                    <a:pt x="77894" y="45358"/>
                    <a:pt x="76842" y="46507"/>
                  </a:cubicBezTo>
                  <a:cubicBezTo>
                    <a:pt x="74736" y="48803"/>
                    <a:pt x="73684" y="49952"/>
                    <a:pt x="71578" y="52822"/>
                  </a:cubicBezTo>
                  <a:cubicBezTo>
                    <a:pt x="71578" y="52822"/>
                    <a:pt x="71578" y="52822"/>
                    <a:pt x="71578" y="52822"/>
                  </a:cubicBezTo>
                  <a:cubicBezTo>
                    <a:pt x="71578" y="53397"/>
                    <a:pt x="68421" y="53397"/>
                    <a:pt x="69473" y="53971"/>
                  </a:cubicBezTo>
                  <a:cubicBezTo>
                    <a:pt x="68421" y="53971"/>
                    <a:pt x="68421" y="54545"/>
                    <a:pt x="68421" y="54545"/>
                  </a:cubicBezTo>
                  <a:cubicBezTo>
                    <a:pt x="68421" y="55119"/>
                    <a:pt x="66315" y="55693"/>
                    <a:pt x="66315" y="56842"/>
                  </a:cubicBezTo>
                  <a:cubicBezTo>
                    <a:pt x="66315" y="56842"/>
                    <a:pt x="66315" y="56842"/>
                    <a:pt x="66315" y="56842"/>
                  </a:cubicBezTo>
                  <a:cubicBezTo>
                    <a:pt x="66315" y="56842"/>
                    <a:pt x="66315" y="57990"/>
                    <a:pt x="65263" y="58564"/>
                  </a:cubicBezTo>
                  <a:cubicBezTo>
                    <a:pt x="65263" y="58564"/>
                    <a:pt x="65263" y="57990"/>
                    <a:pt x="64210" y="57990"/>
                  </a:cubicBezTo>
                  <a:cubicBezTo>
                    <a:pt x="64210" y="57990"/>
                    <a:pt x="65263" y="59138"/>
                    <a:pt x="64210" y="59138"/>
                  </a:cubicBezTo>
                  <a:cubicBezTo>
                    <a:pt x="63157" y="59138"/>
                    <a:pt x="64210" y="59138"/>
                    <a:pt x="64210" y="59138"/>
                  </a:cubicBezTo>
                  <a:cubicBezTo>
                    <a:pt x="62105" y="60861"/>
                    <a:pt x="59999" y="62583"/>
                    <a:pt x="58947" y="64306"/>
                  </a:cubicBezTo>
                  <a:cubicBezTo>
                    <a:pt x="57894" y="64880"/>
                    <a:pt x="57894" y="63732"/>
                    <a:pt x="56842" y="64880"/>
                  </a:cubicBezTo>
                  <a:cubicBezTo>
                    <a:pt x="56842" y="64880"/>
                    <a:pt x="57894" y="64880"/>
                    <a:pt x="56842" y="64880"/>
                  </a:cubicBezTo>
                  <a:cubicBezTo>
                    <a:pt x="56842" y="65454"/>
                    <a:pt x="55789" y="64880"/>
                    <a:pt x="55789" y="65454"/>
                  </a:cubicBezTo>
                  <a:cubicBezTo>
                    <a:pt x="56842" y="65454"/>
                    <a:pt x="55789" y="66028"/>
                    <a:pt x="56842" y="66028"/>
                  </a:cubicBezTo>
                  <a:cubicBezTo>
                    <a:pt x="54736" y="67177"/>
                    <a:pt x="54736" y="67177"/>
                    <a:pt x="54736" y="67751"/>
                  </a:cubicBezTo>
                  <a:cubicBezTo>
                    <a:pt x="53684" y="67751"/>
                    <a:pt x="53684" y="67751"/>
                    <a:pt x="53684" y="67751"/>
                  </a:cubicBezTo>
                  <a:cubicBezTo>
                    <a:pt x="54736" y="68325"/>
                    <a:pt x="52631" y="68899"/>
                    <a:pt x="53684" y="69473"/>
                  </a:cubicBezTo>
                  <a:cubicBezTo>
                    <a:pt x="49473" y="73492"/>
                    <a:pt x="46315" y="77511"/>
                    <a:pt x="42105" y="80956"/>
                  </a:cubicBezTo>
                  <a:cubicBezTo>
                    <a:pt x="38947" y="84401"/>
                    <a:pt x="35789" y="88421"/>
                    <a:pt x="31578" y="91866"/>
                  </a:cubicBezTo>
                  <a:cubicBezTo>
                    <a:pt x="29473" y="93014"/>
                    <a:pt x="29473" y="93014"/>
                    <a:pt x="29473" y="94162"/>
                  </a:cubicBezTo>
                  <a:cubicBezTo>
                    <a:pt x="29473" y="94162"/>
                    <a:pt x="29473" y="93588"/>
                    <a:pt x="28421" y="94162"/>
                  </a:cubicBezTo>
                  <a:cubicBezTo>
                    <a:pt x="29473" y="94162"/>
                    <a:pt x="28421" y="94736"/>
                    <a:pt x="28421" y="94736"/>
                  </a:cubicBezTo>
                  <a:cubicBezTo>
                    <a:pt x="27368" y="95885"/>
                    <a:pt x="26315" y="97033"/>
                    <a:pt x="24210" y="99330"/>
                  </a:cubicBezTo>
                  <a:cubicBezTo>
                    <a:pt x="25263" y="98755"/>
                    <a:pt x="24210" y="98755"/>
                    <a:pt x="24210" y="98755"/>
                  </a:cubicBezTo>
                  <a:cubicBezTo>
                    <a:pt x="24210" y="99330"/>
                    <a:pt x="24210" y="99330"/>
                    <a:pt x="24210" y="99330"/>
                  </a:cubicBezTo>
                  <a:cubicBezTo>
                    <a:pt x="24210" y="99330"/>
                    <a:pt x="24210" y="99330"/>
                    <a:pt x="24210" y="99330"/>
                  </a:cubicBezTo>
                  <a:cubicBezTo>
                    <a:pt x="24210" y="99330"/>
                    <a:pt x="24210" y="99330"/>
                    <a:pt x="24210" y="99330"/>
                  </a:cubicBezTo>
                  <a:cubicBezTo>
                    <a:pt x="21052" y="102775"/>
                    <a:pt x="16842" y="106220"/>
                    <a:pt x="12631" y="109665"/>
                  </a:cubicBezTo>
                  <a:cubicBezTo>
                    <a:pt x="11578" y="110813"/>
                    <a:pt x="10526" y="111387"/>
                    <a:pt x="10526" y="112535"/>
                  </a:cubicBezTo>
                  <a:cubicBezTo>
                    <a:pt x="7368" y="114832"/>
                    <a:pt x="3157" y="117129"/>
                    <a:pt x="1052" y="119999"/>
                  </a:cubicBezTo>
                  <a:cubicBezTo>
                    <a:pt x="1052" y="119999"/>
                    <a:pt x="0" y="118851"/>
                    <a:pt x="1052" y="117703"/>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7" name="Shape 337"/>
            <p:cNvSpPr/>
            <p:nvPr/>
          </p:nvSpPr>
          <p:spPr>
            <a:xfrm>
              <a:off x="3265" y="273"/>
              <a:ext cx="317" cy="530"/>
            </a:xfrm>
            <a:custGeom>
              <a:avLst/>
              <a:gdLst/>
              <a:ahLst/>
              <a:cxnLst/>
              <a:rect l="0" t="0" r="0" b="0"/>
              <a:pathLst>
                <a:path w="120000" h="120000" extrusionOk="0">
                  <a:moveTo>
                    <a:pt x="116444" y="118928"/>
                  </a:moveTo>
                  <a:cubicBezTo>
                    <a:pt x="113777" y="117857"/>
                    <a:pt x="112888" y="115178"/>
                    <a:pt x="110222" y="114107"/>
                  </a:cubicBezTo>
                  <a:cubicBezTo>
                    <a:pt x="110222" y="114107"/>
                    <a:pt x="111111" y="114107"/>
                    <a:pt x="111111" y="114107"/>
                  </a:cubicBezTo>
                  <a:cubicBezTo>
                    <a:pt x="108444" y="112499"/>
                    <a:pt x="106666" y="110357"/>
                    <a:pt x="106666" y="107142"/>
                  </a:cubicBezTo>
                  <a:cubicBezTo>
                    <a:pt x="106666" y="107142"/>
                    <a:pt x="106666" y="107142"/>
                    <a:pt x="106666" y="107142"/>
                  </a:cubicBezTo>
                  <a:cubicBezTo>
                    <a:pt x="104888" y="107142"/>
                    <a:pt x="104888" y="107142"/>
                    <a:pt x="104888" y="107142"/>
                  </a:cubicBezTo>
                  <a:cubicBezTo>
                    <a:pt x="104888" y="106607"/>
                    <a:pt x="104888" y="107142"/>
                    <a:pt x="105777" y="106607"/>
                  </a:cubicBezTo>
                  <a:cubicBezTo>
                    <a:pt x="104888" y="106607"/>
                    <a:pt x="104888" y="106071"/>
                    <a:pt x="104000" y="106071"/>
                  </a:cubicBezTo>
                  <a:cubicBezTo>
                    <a:pt x="104000" y="105535"/>
                    <a:pt x="104000" y="105535"/>
                    <a:pt x="104000" y="105535"/>
                  </a:cubicBezTo>
                  <a:cubicBezTo>
                    <a:pt x="104000" y="105535"/>
                    <a:pt x="104000" y="105535"/>
                    <a:pt x="104000" y="105535"/>
                  </a:cubicBezTo>
                  <a:cubicBezTo>
                    <a:pt x="101333" y="105535"/>
                    <a:pt x="101333" y="103928"/>
                    <a:pt x="100444" y="103392"/>
                  </a:cubicBezTo>
                  <a:cubicBezTo>
                    <a:pt x="100444" y="103392"/>
                    <a:pt x="100444" y="103392"/>
                    <a:pt x="100444" y="103392"/>
                  </a:cubicBezTo>
                  <a:cubicBezTo>
                    <a:pt x="99555" y="102321"/>
                    <a:pt x="97777" y="100178"/>
                    <a:pt x="96000" y="99642"/>
                  </a:cubicBezTo>
                  <a:cubicBezTo>
                    <a:pt x="96000" y="99642"/>
                    <a:pt x="96888" y="99642"/>
                    <a:pt x="96888" y="99107"/>
                  </a:cubicBezTo>
                  <a:cubicBezTo>
                    <a:pt x="96000" y="99642"/>
                    <a:pt x="94222" y="99107"/>
                    <a:pt x="94222" y="98035"/>
                  </a:cubicBezTo>
                  <a:cubicBezTo>
                    <a:pt x="94222" y="97499"/>
                    <a:pt x="94222" y="97499"/>
                    <a:pt x="93333" y="96964"/>
                  </a:cubicBezTo>
                  <a:cubicBezTo>
                    <a:pt x="94222" y="96964"/>
                    <a:pt x="94222" y="96964"/>
                    <a:pt x="94222" y="96964"/>
                  </a:cubicBezTo>
                  <a:cubicBezTo>
                    <a:pt x="93333" y="96964"/>
                    <a:pt x="93333" y="96428"/>
                    <a:pt x="92444" y="96428"/>
                  </a:cubicBezTo>
                  <a:cubicBezTo>
                    <a:pt x="93333" y="96428"/>
                    <a:pt x="93333" y="96428"/>
                    <a:pt x="93333" y="96428"/>
                  </a:cubicBezTo>
                  <a:cubicBezTo>
                    <a:pt x="92444" y="96428"/>
                    <a:pt x="92444" y="95892"/>
                    <a:pt x="92444" y="95892"/>
                  </a:cubicBezTo>
                  <a:cubicBezTo>
                    <a:pt x="92444" y="95892"/>
                    <a:pt x="92444" y="95892"/>
                    <a:pt x="92444" y="95892"/>
                  </a:cubicBezTo>
                  <a:cubicBezTo>
                    <a:pt x="91555" y="95357"/>
                    <a:pt x="91555" y="95357"/>
                    <a:pt x="91555" y="94821"/>
                  </a:cubicBezTo>
                  <a:cubicBezTo>
                    <a:pt x="91555" y="94821"/>
                    <a:pt x="91555" y="94821"/>
                    <a:pt x="91555" y="94821"/>
                  </a:cubicBezTo>
                  <a:cubicBezTo>
                    <a:pt x="90666" y="94285"/>
                    <a:pt x="90666" y="93214"/>
                    <a:pt x="90666" y="94285"/>
                  </a:cubicBezTo>
                  <a:cubicBezTo>
                    <a:pt x="90666" y="93214"/>
                    <a:pt x="90666" y="94821"/>
                    <a:pt x="91555" y="94285"/>
                  </a:cubicBezTo>
                  <a:cubicBezTo>
                    <a:pt x="88888" y="92142"/>
                    <a:pt x="87111" y="90535"/>
                    <a:pt x="85333" y="88392"/>
                  </a:cubicBezTo>
                  <a:cubicBezTo>
                    <a:pt x="85333" y="87857"/>
                    <a:pt x="85333" y="87857"/>
                    <a:pt x="85333" y="87857"/>
                  </a:cubicBezTo>
                  <a:cubicBezTo>
                    <a:pt x="85333" y="87321"/>
                    <a:pt x="84444" y="86785"/>
                    <a:pt x="83555" y="86785"/>
                  </a:cubicBezTo>
                  <a:cubicBezTo>
                    <a:pt x="84444" y="86785"/>
                    <a:pt x="84444" y="86785"/>
                    <a:pt x="84444" y="86785"/>
                  </a:cubicBezTo>
                  <a:cubicBezTo>
                    <a:pt x="83555" y="86249"/>
                    <a:pt x="82666" y="86249"/>
                    <a:pt x="82666" y="85714"/>
                  </a:cubicBezTo>
                  <a:cubicBezTo>
                    <a:pt x="83555" y="86249"/>
                    <a:pt x="83555" y="86249"/>
                    <a:pt x="83555" y="85714"/>
                  </a:cubicBezTo>
                  <a:cubicBezTo>
                    <a:pt x="82666" y="85714"/>
                    <a:pt x="82666" y="85178"/>
                    <a:pt x="82666" y="85178"/>
                  </a:cubicBezTo>
                  <a:cubicBezTo>
                    <a:pt x="82666" y="85178"/>
                    <a:pt x="82666" y="85178"/>
                    <a:pt x="82666" y="85178"/>
                  </a:cubicBezTo>
                  <a:cubicBezTo>
                    <a:pt x="82666" y="85178"/>
                    <a:pt x="82666" y="84642"/>
                    <a:pt x="81777" y="83571"/>
                  </a:cubicBezTo>
                  <a:cubicBezTo>
                    <a:pt x="82666" y="84642"/>
                    <a:pt x="82666" y="84642"/>
                    <a:pt x="82666" y="84642"/>
                  </a:cubicBezTo>
                  <a:cubicBezTo>
                    <a:pt x="81777" y="83035"/>
                    <a:pt x="81777" y="84642"/>
                    <a:pt x="80888" y="83571"/>
                  </a:cubicBezTo>
                  <a:cubicBezTo>
                    <a:pt x="81777" y="83571"/>
                    <a:pt x="81777" y="83571"/>
                    <a:pt x="81777" y="83035"/>
                  </a:cubicBezTo>
                  <a:cubicBezTo>
                    <a:pt x="80888" y="83035"/>
                    <a:pt x="80000" y="81964"/>
                    <a:pt x="78222" y="81964"/>
                  </a:cubicBezTo>
                  <a:cubicBezTo>
                    <a:pt x="78222" y="81964"/>
                    <a:pt x="78222" y="81964"/>
                    <a:pt x="78222" y="81964"/>
                  </a:cubicBezTo>
                  <a:cubicBezTo>
                    <a:pt x="78222" y="81964"/>
                    <a:pt x="77333" y="80892"/>
                    <a:pt x="76444" y="80357"/>
                  </a:cubicBezTo>
                  <a:cubicBezTo>
                    <a:pt x="76444" y="80357"/>
                    <a:pt x="77333" y="80357"/>
                    <a:pt x="77333" y="79821"/>
                  </a:cubicBezTo>
                  <a:cubicBezTo>
                    <a:pt x="76444" y="80357"/>
                    <a:pt x="76444" y="78214"/>
                    <a:pt x="76444" y="79821"/>
                  </a:cubicBezTo>
                  <a:cubicBezTo>
                    <a:pt x="75555" y="78750"/>
                    <a:pt x="75555" y="78214"/>
                    <a:pt x="74666" y="77678"/>
                  </a:cubicBezTo>
                  <a:cubicBezTo>
                    <a:pt x="75555" y="78214"/>
                    <a:pt x="75555" y="77678"/>
                    <a:pt x="75555" y="77678"/>
                  </a:cubicBezTo>
                  <a:cubicBezTo>
                    <a:pt x="76444" y="77142"/>
                    <a:pt x="76444" y="77142"/>
                    <a:pt x="76444" y="77142"/>
                  </a:cubicBezTo>
                  <a:cubicBezTo>
                    <a:pt x="76444" y="77678"/>
                    <a:pt x="76444" y="77678"/>
                    <a:pt x="76444" y="77678"/>
                  </a:cubicBezTo>
                  <a:cubicBezTo>
                    <a:pt x="76444" y="77142"/>
                    <a:pt x="75555" y="76607"/>
                    <a:pt x="75555" y="76607"/>
                  </a:cubicBezTo>
                  <a:cubicBezTo>
                    <a:pt x="74666" y="76071"/>
                    <a:pt x="73777" y="76071"/>
                    <a:pt x="72888" y="75535"/>
                  </a:cubicBezTo>
                  <a:cubicBezTo>
                    <a:pt x="73777" y="76071"/>
                    <a:pt x="73777" y="75000"/>
                    <a:pt x="73777" y="75535"/>
                  </a:cubicBezTo>
                  <a:cubicBezTo>
                    <a:pt x="72000" y="75000"/>
                    <a:pt x="72000" y="75000"/>
                    <a:pt x="72000" y="75000"/>
                  </a:cubicBezTo>
                  <a:cubicBezTo>
                    <a:pt x="70222" y="75000"/>
                    <a:pt x="72000" y="75000"/>
                    <a:pt x="72000" y="74464"/>
                  </a:cubicBezTo>
                  <a:cubicBezTo>
                    <a:pt x="70222" y="74464"/>
                    <a:pt x="70222" y="74464"/>
                    <a:pt x="70222" y="74464"/>
                  </a:cubicBezTo>
                  <a:cubicBezTo>
                    <a:pt x="70222" y="74464"/>
                    <a:pt x="70222" y="73928"/>
                    <a:pt x="70222" y="73392"/>
                  </a:cubicBezTo>
                  <a:cubicBezTo>
                    <a:pt x="70222" y="73392"/>
                    <a:pt x="70222" y="73928"/>
                    <a:pt x="70222" y="73392"/>
                  </a:cubicBezTo>
                  <a:cubicBezTo>
                    <a:pt x="70222" y="72857"/>
                    <a:pt x="70222" y="72857"/>
                    <a:pt x="70222" y="72857"/>
                  </a:cubicBezTo>
                  <a:cubicBezTo>
                    <a:pt x="70222" y="72857"/>
                    <a:pt x="70222" y="72857"/>
                    <a:pt x="70222" y="72857"/>
                  </a:cubicBezTo>
                  <a:cubicBezTo>
                    <a:pt x="70222" y="72321"/>
                    <a:pt x="69333" y="71785"/>
                    <a:pt x="69333" y="72321"/>
                  </a:cubicBezTo>
                  <a:cubicBezTo>
                    <a:pt x="69333" y="72857"/>
                    <a:pt x="69333" y="72321"/>
                    <a:pt x="69333" y="72321"/>
                  </a:cubicBezTo>
                  <a:cubicBezTo>
                    <a:pt x="68444" y="72321"/>
                    <a:pt x="68444" y="72321"/>
                    <a:pt x="67555" y="71785"/>
                  </a:cubicBezTo>
                  <a:cubicBezTo>
                    <a:pt x="68444" y="71785"/>
                    <a:pt x="68444" y="71785"/>
                    <a:pt x="68444" y="71785"/>
                  </a:cubicBezTo>
                  <a:cubicBezTo>
                    <a:pt x="67555" y="71250"/>
                    <a:pt x="66666" y="71250"/>
                    <a:pt x="65777" y="71250"/>
                  </a:cubicBezTo>
                  <a:cubicBezTo>
                    <a:pt x="66666" y="71250"/>
                    <a:pt x="66666" y="71250"/>
                    <a:pt x="66666" y="71250"/>
                  </a:cubicBezTo>
                  <a:cubicBezTo>
                    <a:pt x="66666" y="69642"/>
                    <a:pt x="64888" y="69107"/>
                    <a:pt x="64888" y="68571"/>
                  </a:cubicBezTo>
                  <a:cubicBezTo>
                    <a:pt x="64888" y="68571"/>
                    <a:pt x="64888" y="68571"/>
                    <a:pt x="64888" y="68571"/>
                  </a:cubicBezTo>
                  <a:cubicBezTo>
                    <a:pt x="64888" y="68571"/>
                    <a:pt x="64888" y="68035"/>
                    <a:pt x="64888" y="68035"/>
                  </a:cubicBezTo>
                  <a:cubicBezTo>
                    <a:pt x="64888" y="68035"/>
                    <a:pt x="64888" y="68035"/>
                    <a:pt x="64888" y="67500"/>
                  </a:cubicBezTo>
                  <a:cubicBezTo>
                    <a:pt x="63111" y="67500"/>
                    <a:pt x="64888" y="67500"/>
                    <a:pt x="64888" y="67500"/>
                  </a:cubicBezTo>
                  <a:cubicBezTo>
                    <a:pt x="63111" y="67500"/>
                    <a:pt x="61333" y="66964"/>
                    <a:pt x="61333" y="65892"/>
                  </a:cubicBezTo>
                  <a:cubicBezTo>
                    <a:pt x="61333" y="65892"/>
                    <a:pt x="60444" y="65892"/>
                    <a:pt x="60444" y="64821"/>
                  </a:cubicBezTo>
                  <a:cubicBezTo>
                    <a:pt x="60444" y="64821"/>
                    <a:pt x="60444" y="64821"/>
                    <a:pt x="60444" y="64821"/>
                  </a:cubicBezTo>
                  <a:cubicBezTo>
                    <a:pt x="60444" y="64285"/>
                    <a:pt x="60444" y="64285"/>
                    <a:pt x="60444" y="64285"/>
                  </a:cubicBezTo>
                  <a:cubicBezTo>
                    <a:pt x="59555" y="63749"/>
                    <a:pt x="62222" y="65892"/>
                    <a:pt x="61333" y="65892"/>
                  </a:cubicBezTo>
                  <a:cubicBezTo>
                    <a:pt x="61333" y="64821"/>
                    <a:pt x="59555" y="64821"/>
                    <a:pt x="60444" y="64285"/>
                  </a:cubicBezTo>
                  <a:cubicBezTo>
                    <a:pt x="60444" y="64285"/>
                    <a:pt x="59555" y="64285"/>
                    <a:pt x="59555" y="63749"/>
                  </a:cubicBezTo>
                  <a:cubicBezTo>
                    <a:pt x="59555" y="63749"/>
                    <a:pt x="60444" y="63749"/>
                    <a:pt x="60444" y="63749"/>
                  </a:cubicBezTo>
                  <a:cubicBezTo>
                    <a:pt x="59555" y="63214"/>
                    <a:pt x="59555" y="63749"/>
                    <a:pt x="59555" y="63749"/>
                  </a:cubicBezTo>
                  <a:cubicBezTo>
                    <a:pt x="58666" y="63214"/>
                    <a:pt x="58666" y="63214"/>
                    <a:pt x="58666" y="63214"/>
                  </a:cubicBezTo>
                  <a:cubicBezTo>
                    <a:pt x="58666" y="63214"/>
                    <a:pt x="58666" y="62678"/>
                    <a:pt x="58666" y="63214"/>
                  </a:cubicBezTo>
                  <a:cubicBezTo>
                    <a:pt x="58666" y="63214"/>
                    <a:pt x="57777" y="62678"/>
                    <a:pt x="58666" y="62142"/>
                  </a:cubicBezTo>
                  <a:cubicBezTo>
                    <a:pt x="58666" y="62142"/>
                    <a:pt x="58666" y="62142"/>
                    <a:pt x="58666" y="62142"/>
                  </a:cubicBezTo>
                  <a:cubicBezTo>
                    <a:pt x="58666" y="62142"/>
                    <a:pt x="58666" y="62142"/>
                    <a:pt x="57777" y="62142"/>
                  </a:cubicBezTo>
                  <a:cubicBezTo>
                    <a:pt x="58666" y="62142"/>
                    <a:pt x="58666" y="61607"/>
                    <a:pt x="58666" y="61607"/>
                  </a:cubicBezTo>
                  <a:cubicBezTo>
                    <a:pt x="57777" y="62142"/>
                    <a:pt x="57777" y="61071"/>
                    <a:pt x="56888" y="61071"/>
                  </a:cubicBezTo>
                  <a:cubicBezTo>
                    <a:pt x="56888" y="59999"/>
                    <a:pt x="56000" y="59999"/>
                    <a:pt x="56000" y="59999"/>
                  </a:cubicBezTo>
                  <a:cubicBezTo>
                    <a:pt x="56000" y="59464"/>
                    <a:pt x="54222" y="59464"/>
                    <a:pt x="54222" y="58928"/>
                  </a:cubicBezTo>
                  <a:cubicBezTo>
                    <a:pt x="54222" y="58928"/>
                    <a:pt x="54222" y="58928"/>
                    <a:pt x="54222" y="58928"/>
                  </a:cubicBezTo>
                  <a:cubicBezTo>
                    <a:pt x="54222" y="58392"/>
                    <a:pt x="54222" y="58392"/>
                    <a:pt x="54222" y="58392"/>
                  </a:cubicBezTo>
                  <a:cubicBezTo>
                    <a:pt x="54222" y="58392"/>
                    <a:pt x="54222" y="57857"/>
                    <a:pt x="54222" y="57321"/>
                  </a:cubicBezTo>
                  <a:cubicBezTo>
                    <a:pt x="53333" y="57321"/>
                    <a:pt x="53333" y="57321"/>
                    <a:pt x="52444" y="57321"/>
                  </a:cubicBezTo>
                  <a:cubicBezTo>
                    <a:pt x="53333" y="56785"/>
                    <a:pt x="52444" y="56785"/>
                    <a:pt x="52444" y="56785"/>
                  </a:cubicBezTo>
                  <a:cubicBezTo>
                    <a:pt x="52444" y="56785"/>
                    <a:pt x="52444" y="56785"/>
                    <a:pt x="52444" y="56785"/>
                  </a:cubicBezTo>
                  <a:cubicBezTo>
                    <a:pt x="53333" y="56249"/>
                    <a:pt x="52444" y="56249"/>
                    <a:pt x="52444" y="55178"/>
                  </a:cubicBezTo>
                  <a:cubicBezTo>
                    <a:pt x="51555" y="55178"/>
                    <a:pt x="51555" y="55178"/>
                    <a:pt x="51555" y="55178"/>
                  </a:cubicBezTo>
                  <a:cubicBezTo>
                    <a:pt x="50666" y="54642"/>
                    <a:pt x="50666" y="54642"/>
                    <a:pt x="50666" y="54642"/>
                  </a:cubicBezTo>
                  <a:cubicBezTo>
                    <a:pt x="50666" y="54642"/>
                    <a:pt x="50666" y="54107"/>
                    <a:pt x="49777" y="54107"/>
                  </a:cubicBezTo>
                  <a:cubicBezTo>
                    <a:pt x="49777" y="53035"/>
                    <a:pt x="48000" y="53035"/>
                    <a:pt x="48888" y="51964"/>
                  </a:cubicBezTo>
                  <a:cubicBezTo>
                    <a:pt x="48000" y="51964"/>
                    <a:pt x="48000" y="51428"/>
                    <a:pt x="48000" y="51964"/>
                  </a:cubicBezTo>
                  <a:cubicBezTo>
                    <a:pt x="48000" y="51964"/>
                    <a:pt x="48000" y="51964"/>
                    <a:pt x="48000" y="51964"/>
                  </a:cubicBezTo>
                  <a:cubicBezTo>
                    <a:pt x="48000" y="51964"/>
                    <a:pt x="48000" y="51964"/>
                    <a:pt x="48000" y="51964"/>
                  </a:cubicBezTo>
                  <a:cubicBezTo>
                    <a:pt x="48000" y="51964"/>
                    <a:pt x="47111" y="51428"/>
                    <a:pt x="48000" y="51428"/>
                  </a:cubicBezTo>
                  <a:cubicBezTo>
                    <a:pt x="48000" y="50357"/>
                    <a:pt x="46222" y="51428"/>
                    <a:pt x="46222" y="49821"/>
                  </a:cubicBezTo>
                  <a:cubicBezTo>
                    <a:pt x="46222" y="49821"/>
                    <a:pt x="46222" y="49821"/>
                    <a:pt x="46222" y="49821"/>
                  </a:cubicBezTo>
                  <a:cubicBezTo>
                    <a:pt x="45333" y="49285"/>
                    <a:pt x="45333" y="49285"/>
                    <a:pt x="45333" y="49285"/>
                  </a:cubicBezTo>
                  <a:cubicBezTo>
                    <a:pt x="45333" y="49285"/>
                    <a:pt x="46222" y="49285"/>
                    <a:pt x="46222" y="49285"/>
                  </a:cubicBezTo>
                  <a:cubicBezTo>
                    <a:pt x="45333" y="48749"/>
                    <a:pt x="45333" y="48749"/>
                    <a:pt x="45333" y="48749"/>
                  </a:cubicBezTo>
                  <a:cubicBezTo>
                    <a:pt x="45333" y="48214"/>
                    <a:pt x="45333" y="48214"/>
                    <a:pt x="45333" y="48214"/>
                  </a:cubicBezTo>
                  <a:cubicBezTo>
                    <a:pt x="45333" y="48749"/>
                    <a:pt x="45333" y="48214"/>
                    <a:pt x="44444" y="48214"/>
                  </a:cubicBezTo>
                  <a:cubicBezTo>
                    <a:pt x="45333" y="48214"/>
                    <a:pt x="45333" y="48214"/>
                    <a:pt x="45333" y="48214"/>
                  </a:cubicBezTo>
                  <a:cubicBezTo>
                    <a:pt x="44444" y="47678"/>
                    <a:pt x="44444" y="47678"/>
                    <a:pt x="44444" y="47678"/>
                  </a:cubicBezTo>
                  <a:cubicBezTo>
                    <a:pt x="44444" y="48214"/>
                    <a:pt x="44444" y="48214"/>
                    <a:pt x="44444" y="48214"/>
                  </a:cubicBezTo>
                  <a:cubicBezTo>
                    <a:pt x="44444" y="48214"/>
                    <a:pt x="44444" y="48214"/>
                    <a:pt x="43555" y="48214"/>
                  </a:cubicBezTo>
                  <a:cubicBezTo>
                    <a:pt x="44444" y="47678"/>
                    <a:pt x="43555" y="47678"/>
                    <a:pt x="43555" y="47142"/>
                  </a:cubicBezTo>
                  <a:cubicBezTo>
                    <a:pt x="42666" y="47142"/>
                    <a:pt x="42666" y="47142"/>
                    <a:pt x="42666" y="47142"/>
                  </a:cubicBezTo>
                  <a:cubicBezTo>
                    <a:pt x="42666" y="46607"/>
                    <a:pt x="42666" y="46607"/>
                    <a:pt x="42666" y="46607"/>
                  </a:cubicBezTo>
                  <a:cubicBezTo>
                    <a:pt x="42666" y="46607"/>
                    <a:pt x="42666" y="47142"/>
                    <a:pt x="43555" y="47142"/>
                  </a:cubicBezTo>
                  <a:cubicBezTo>
                    <a:pt x="43555" y="46607"/>
                    <a:pt x="43555" y="46607"/>
                    <a:pt x="42666" y="46607"/>
                  </a:cubicBezTo>
                  <a:cubicBezTo>
                    <a:pt x="42666" y="46607"/>
                    <a:pt x="42666" y="46607"/>
                    <a:pt x="41777" y="46071"/>
                  </a:cubicBezTo>
                  <a:cubicBezTo>
                    <a:pt x="42666" y="46607"/>
                    <a:pt x="42666" y="46607"/>
                    <a:pt x="42666" y="46607"/>
                  </a:cubicBezTo>
                  <a:cubicBezTo>
                    <a:pt x="42666" y="46071"/>
                    <a:pt x="42666" y="46071"/>
                    <a:pt x="42666" y="46071"/>
                  </a:cubicBezTo>
                  <a:cubicBezTo>
                    <a:pt x="41777" y="46071"/>
                    <a:pt x="41777" y="46071"/>
                    <a:pt x="41777" y="46071"/>
                  </a:cubicBezTo>
                  <a:cubicBezTo>
                    <a:pt x="42666" y="46071"/>
                    <a:pt x="42666" y="46071"/>
                    <a:pt x="42666" y="46071"/>
                  </a:cubicBezTo>
                  <a:cubicBezTo>
                    <a:pt x="41777" y="46071"/>
                    <a:pt x="41777" y="45535"/>
                    <a:pt x="40888" y="45535"/>
                  </a:cubicBezTo>
                  <a:cubicBezTo>
                    <a:pt x="40888" y="44999"/>
                    <a:pt x="40888" y="44999"/>
                    <a:pt x="40888" y="44464"/>
                  </a:cubicBezTo>
                  <a:cubicBezTo>
                    <a:pt x="40888" y="44464"/>
                    <a:pt x="40888" y="44464"/>
                    <a:pt x="40888" y="44464"/>
                  </a:cubicBezTo>
                  <a:cubicBezTo>
                    <a:pt x="40888" y="43928"/>
                    <a:pt x="40888" y="43928"/>
                    <a:pt x="40888" y="43928"/>
                  </a:cubicBezTo>
                  <a:cubicBezTo>
                    <a:pt x="40888" y="43928"/>
                    <a:pt x="40888" y="43928"/>
                    <a:pt x="40888" y="43928"/>
                  </a:cubicBezTo>
                  <a:cubicBezTo>
                    <a:pt x="39111" y="43392"/>
                    <a:pt x="39111" y="43392"/>
                    <a:pt x="39111" y="43392"/>
                  </a:cubicBezTo>
                  <a:cubicBezTo>
                    <a:pt x="39111" y="42857"/>
                    <a:pt x="40888" y="42857"/>
                    <a:pt x="40888" y="42321"/>
                  </a:cubicBezTo>
                  <a:cubicBezTo>
                    <a:pt x="39111" y="42321"/>
                    <a:pt x="38222" y="42321"/>
                    <a:pt x="38222" y="42321"/>
                  </a:cubicBezTo>
                  <a:cubicBezTo>
                    <a:pt x="38222" y="42321"/>
                    <a:pt x="36444" y="41249"/>
                    <a:pt x="36444" y="40714"/>
                  </a:cubicBezTo>
                  <a:cubicBezTo>
                    <a:pt x="36444" y="40714"/>
                    <a:pt x="36444" y="40714"/>
                    <a:pt x="36444" y="40178"/>
                  </a:cubicBezTo>
                  <a:cubicBezTo>
                    <a:pt x="35555" y="39642"/>
                    <a:pt x="34666" y="38571"/>
                    <a:pt x="34666" y="38035"/>
                  </a:cubicBezTo>
                  <a:cubicBezTo>
                    <a:pt x="34666" y="38571"/>
                    <a:pt x="34666" y="38035"/>
                    <a:pt x="34666" y="38035"/>
                  </a:cubicBezTo>
                  <a:cubicBezTo>
                    <a:pt x="34666" y="38035"/>
                    <a:pt x="34666" y="37500"/>
                    <a:pt x="34666" y="37500"/>
                  </a:cubicBezTo>
                  <a:cubicBezTo>
                    <a:pt x="34666" y="38035"/>
                    <a:pt x="33777" y="38035"/>
                    <a:pt x="34666" y="38035"/>
                  </a:cubicBezTo>
                  <a:cubicBezTo>
                    <a:pt x="33777" y="38035"/>
                    <a:pt x="32888" y="36428"/>
                    <a:pt x="32888" y="35892"/>
                  </a:cubicBezTo>
                  <a:cubicBezTo>
                    <a:pt x="32888" y="36428"/>
                    <a:pt x="32888" y="35892"/>
                    <a:pt x="32000" y="35892"/>
                  </a:cubicBezTo>
                  <a:cubicBezTo>
                    <a:pt x="32888" y="35892"/>
                    <a:pt x="32888" y="35357"/>
                    <a:pt x="32000" y="35357"/>
                  </a:cubicBezTo>
                  <a:cubicBezTo>
                    <a:pt x="32000" y="35357"/>
                    <a:pt x="32000" y="35357"/>
                    <a:pt x="32000" y="35357"/>
                  </a:cubicBezTo>
                  <a:cubicBezTo>
                    <a:pt x="32000" y="34821"/>
                    <a:pt x="32000" y="34821"/>
                    <a:pt x="32000" y="34821"/>
                  </a:cubicBezTo>
                  <a:cubicBezTo>
                    <a:pt x="32000" y="34821"/>
                    <a:pt x="30222" y="35357"/>
                    <a:pt x="30222" y="34821"/>
                  </a:cubicBezTo>
                  <a:cubicBezTo>
                    <a:pt x="30222" y="34821"/>
                    <a:pt x="30222" y="34821"/>
                    <a:pt x="30222" y="34821"/>
                  </a:cubicBezTo>
                  <a:cubicBezTo>
                    <a:pt x="29333" y="34285"/>
                    <a:pt x="29333" y="34285"/>
                    <a:pt x="29333" y="34285"/>
                  </a:cubicBezTo>
                  <a:cubicBezTo>
                    <a:pt x="29333" y="33750"/>
                    <a:pt x="29333" y="33750"/>
                    <a:pt x="29333" y="33750"/>
                  </a:cubicBezTo>
                  <a:cubicBezTo>
                    <a:pt x="29333" y="33750"/>
                    <a:pt x="28444" y="33214"/>
                    <a:pt x="28444" y="33750"/>
                  </a:cubicBezTo>
                  <a:cubicBezTo>
                    <a:pt x="28444" y="33214"/>
                    <a:pt x="28444" y="32678"/>
                    <a:pt x="28444" y="32142"/>
                  </a:cubicBezTo>
                  <a:cubicBezTo>
                    <a:pt x="26666" y="31607"/>
                    <a:pt x="25777" y="29999"/>
                    <a:pt x="24888" y="28928"/>
                  </a:cubicBezTo>
                  <a:cubicBezTo>
                    <a:pt x="24888" y="28928"/>
                    <a:pt x="24888" y="28928"/>
                    <a:pt x="24888" y="28928"/>
                  </a:cubicBezTo>
                  <a:cubicBezTo>
                    <a:pt x="24888" y="28392"/>
                    <a:pt x="24000" y="28928"/>
                    <a:pt x="24000" y="28928"/>
                  </a:cubicBezTo>
                  <a:cubicBezTo>
                    <a:pt x="24888" y="28928"/>
                    <a:pt x="24888" y="28392"/>
                    <a:pt x="24888" y="28392"/>
                  </a:cubicBezTo>
                  <a:cubicBezTo>
                    <a:pt x="24888" y="27857"/>
                    <a:pt x="24000" y="27857"/>
                    <a:pt x="24000" y="27857"/>
                  </a:cubicBezTo>
                  <a:cubicBezTo>
                    <a:pt x="23111" y="27857"/>
                    <a:pt x="24000" y="27857"/>
                    <a:pt x="24000" y="27857"/>
                  </a:cubicBezTo>
                  <a:cubicBezTo>
                    <a:pt x="23111" y="27857"/>
                    <a:pt x="23111" y="27857"/>
                    <a:pt x="23111" y="27857"/>
                  </a:cubicBezTo>
                  <a:cubicBezTo>
                    <a:pt x="23111" y="27857"/>
                    <a:pt x="23111" y="27857"/>
                    <a:pt x="24000" y="27857"/>
                  </a:cubicBezTo>
                  <a:cubicBezTo>
                    <a:pt x="23111" y="26785"/>
                    <a:pt x="23111" y="26785"/>
                    <a:pt x="23111" y="26785"/>
                  </a:cubicBezTo>
                  <a:cubicBezTo>
                    <a:pt x="23111" y="26249"/>
                    <a:pt x="24888" y="27857"/>
                    <a:pt x="25777" y="26785"/>
                  </a:cubicBezTo>
                  <a:cubicBezTo>
                    <a:pt x="24888" y="26249"/>
                    <a:pt x="24888" y="26249"/>
                    <a:pt x="24888" y="26249"/>
                  </a:cubicBezTo>
                  <a:cubicBezTo>
                    <a:pt x="25777" y="26249"/>
                    <a:pt x="26666" y="26785"/>
                    <a:pt x="25777" y="26249"/>
                  </a:cubicBezTo>
                  <a:cubicBezTo>
                    <a:pt x="24000" y="26249"/>
                    <a:pt x="24000" y="26249"/>
                    <a:pt x="24000" y="26249"/>
                  </a:cubicBezTo>
                  <a:cubicBezTo>
                    <a:pt x="24000" y="25714"/>
                    <a:pt x="23111" y="26785"/>
                    <a:pt x="22222" y="25714"/>
                  </a:cubicBezTo>
                  <a:cubicBezTo>
                    <a:pt x="23111" y="26249"/>
                    <a:pt x="23111" y="26249"/>
                    <a:pt x="23111" y="26249"/>
                  </a:cubicBezTo>
                  <a:cubicBezTo>
                    <a:pt x="23111" y="25714"/>
                    <a:pt x="22222" y="25714"/>
                    <a:pt x="22222" y="25178"/>
                  </a:cubicBezTo>
                  <a:cubicBezTo>
                    <a:pt x="22222" y="25714"/>
                    <a:pt x="21333" y="25714"/>
                    <a:pt x="21333" y="25714"/>
                  </a:cubicBezTo>
                  <a:cubicBezTo>
                    <a:pt x="21333" y="25178"/>
                    <a:pt x="22222" y="25714"/>
                    <a:pt x="21333" y="25178"/>
                  </a:cubicBezTo>
                  <a:cubicBezTo>
                    <a:pt x="21333" y="25178"/>
                    <a:pt x="20444" y="24642"/>
                    <a:pt x="20444" y="25178"/>
                  </a:cubicBezTo>
                  <a:cubicBezTo>
                    <a:pt x="19555" y="25178"/>
                    <a:pt x="20444" y="24642"/>
                    <a:pt x="19555" y="24642"/>
                  </a:cubicBezTo>
                  <a:cubicBezTo>
                    <a:pt x="20444" y="24107"/>
                    <a:pt x="21333" y="24642"/>
                    <a:pt x="21333" y="24107"/>
                  </a:cubicBezTo>
                  <a:cubicBezTo>
                    <a:pt x="20444" y="24107"/>
                    <a:pt x="19555" y="24107"/>
                    <a:pt x="19555" y="24107"/>
                  </a:cubicBezTo>
                  <a:cubicBezTo>
                    <a:pt x="19555" y="24107"/>
                    <a:pt x="19555" y="24107"/>
                    <a:pt x="20444" y="24107"/>
                  </a:cubicBezTo>
                  <a:cubicBezTo>
                    <a:pt x="20444" y="24107"/>
                    <a:pt x="18666" y="24107"/>
                    <a:pt x="19555" y="23571"/>
                  </a:cubicBezTo>
                  <a:cubicBezTo>
                    <a:pt x="18666" y="23571"/>
                    <a:pt x="18666" y="23571"/>
                    <a:pt x="18666" y="23571"/>
                  </a:cubicBezTo>
                  <a:cubicBezTo>
                    <a:pt x="18666" y="23571"/>
                    <a:pt x="18666" y="23571"/>
                    <a:pt x="18666" y="23035"/>
                  </a:cubicBezTo>
                  <a:cubicBezTo>
                    <a:pt x="18666" y="23035"/>
                    <a:pt x="17777" y="21964"/>
                    <a:pt x="18666" y="21964"/>
                  </a:cubicBezTo>
                  <a:cubicBezTo>
                    <a:pt x="17777" y="21428"/>
                    <a:pt x="17777" y="21428"/>
                    <a:pt x="17777" y="21428"/>
                  </a:cubicBezTo>
                  <a:cubicBezTo>
                    <a:pt x="17777" y="21964"/>
                    <a:pt x="17777" y="21964"/>
                    <a:pt x="17777" y="23035"/>
                  </a:cubicBezTo>
                  <a:cubicBezTo>
                    <a:pt x="17777" y="21964"/>
                    <a:pt x="16888" y="21964"/>
                    <a:pt x="16888" y="21964"/>
                  </a:cubicBezTo>
                  <a:cubicBezTo>
                    <a:pt x="16888" y="21428"/>
                    <a:pt x="16888" y="21428"/>
                    <a:pt x="16888" y="21428"/>
                  </a:cubicBezTo>
                  <a:cubicBezTo>
                    <a:pt x="16888" y="21428"/>
                    <a:pt x="16888" y="21428"/>
                    <a:pt x="16888" y="21428"/>
                  </a:cubicBezTo>
                  <a:cubicBezTo>
                    <a:pt x="16888" y="21428"/>
                    <a:pt x="16888" y="21428"/>
                    <a:pt x="16888" y="20892"/>
                  </a:cubicBezTo>
                  <a:cubicBezTo>
                    <a:pt x="16888" y="20892"/>
                    <a:pt x="16888" y="20892"/>
                    <a:pt x="16888" y="20892"/>
                  </a:cubicBezTo>
                  <a:cubicBezTo>
                    <a:pt x="15111" y="20892"/>
                    <a:pt x="16888" y="20892"/>
                    <a:pt x="16888" y="20892"/>
                  </a:cubicBezTo>
                  <a:cubicBezTo>
                    <a:pt x="16888" y="20892"/>
                    <a:pt x="16888" y="20892"/>
                    <a:pt x="16888" y="20892"/>
                  </a:cubicBezTo>
                  <a:cubicBezTo>
                    <a:pt x="16888" y="20892"/>
                    <a:pt x="16888" y="20892"/>
                    <a:pt x="16888" y="20357"/>
                  </a:cubicBezTo>
                  <a:cubicBezTo>
                    <a:pt x="16888" y="20892"/>
                    <a:pt x="15111" y="20892"/>
                    <a:pt x="15111" y="20892"/>
                  </a:cubicBezTo>
                  <a:cubicBezTo>
                    <a:pt x="14222" y="20357"/>
                    <a:pt x="15111" y="20357"/>
                    <a:pt x="15111" y="20357"/>
                  </a:cubicBezTo>
                  <a:cubicBezTo>
                    <a:pt x="16888" y="20357"/>
                    <a:pt x="16888" y="20357"/>
                    <a:pt x="16888" y="20357"/>
                  </a:cubicBezTo>
                  <a:cubicBezTo>
                    <a:pt x="16888" y="19821"/>
                    <a:pt x="16888" y="19821"/>
                    <a:pt x="16888" y="19821"/>
                  </a:cubicBezTo>
                  <a:cubicBezTo>
                    <a:pt x="15111" y="19285"/>
                    <a:pt x="14222" y="19285"/>
                    <a:pt x="14222" y="19821"/>
                  </a:cubicBezTo>
                  <a:cubicBezTo>
                    <a:pt x="14222" y="19821"/>
                    <a:pt x="14222" y="19285"/>
                    <a:pt x="15111" y="19285"/>
                  </a:cubicBezTo>
                  <a:cubicBezTo>
                    <a:pt x="14222" y="18750"/>
                    <a:pt x="14222" y="19285"/>
                    <a:pt x="14222" y="19285"/>
                  </a:cubicBezTo>
                  <a:cubicBezTo>
                    <a:pt x="14222" y="18214"/>
                    <a:pt x="14222" y="18214"/>
                    <a:pt x="14222" y="18214"/>
                  </a:cubicBezTo>
                  <a:cubicBezTo>
                    <a:pt x="15111" y="18214"/>
                    <a:pt x="15111" y="18214"/>
                    <a:pt x="15111" y="18214"/>
                  </a:cubicBezTo>
                  <a:cubicBezTo>
                    <a:pt x="15111" y="18214"/>
                    <a:pt x="15111" y="18214"/>
                    <a:pt x="15111" y="18214"/>
                  </a:cubicBezTo>
                  <a:cubicBezTo>
                    <a:pt x="16888" y="18214"/>
                    <a:pt x="15111" y="17142"/>
                    <a:pt x="16888" y="17142"/>
                  </a:cubicBezTo>
                  <a:cubicBezTo>
                    <a:pt x="15111" y="17142"/>
                    <a:pt x="15111" y="17142"/>
                    <a:pt x="15111" y="17142"/>
                  </a:cubicBezTo>
                  <a:cubicBezTo>
                    <a:pt x="14222" y="18214"/>
                    <a:pt x="13333" y="17142"/>
                    <a:pt x="12444" y="17142"/>
                  </a:cubicBezTo>
                  <a:cubicBezTo>
                    <a:pt x="11555" y="17142"/>
                    <a:pt x="14222" y="16607"/>
                    <a:pt x="12444" y="16071"/>
                  </a:cubicBezTo>
                  <a:cubicBezTo>
                    <a:pt x="12444" y="16607"/>
                    <a:pt x="11555" y="16071"/>
                    <a:pt x="11555" y="16607"/>
                  </a:cubicBezTo>
                  <a:cubicBezTo>
                    <a:pt x="11555" y="16071"/>
                    <a:pt x="10666" y="16607"/>
                    <a:pt x="10666" y="16071"/>
                  </a:cubicBezTo>
                  <a:cubicBezTo>
                    <a:pt x="11555" y="16071"/>
                    <a:pt x="11555" y="15535"/>
                    <a:pt x="12444" y="15535"/>
                  </a:cubicBezTo>
                  <a:cubicBezTo>
                    <a:pt x="11555" y="15535"/>
                    <a:pt x="12444" y="16071"/>
                    <a:pt x="12444" y="16071"/>
                  </a:cubicBezTo>
                  <a:cubicBezTo>
                    <a:pt x="12444" y="16071"/>
                    <a:pt x="13333" y="16071"/>
                    <a:pt x="12444" y="15535"/>
                  </a:cubicBezTo>
                  <a:cubicBezTo>
                    <a:pt x="12444" y="14999"/>
                    <a:pt x="12444" y="14999"/>
                    <a:pt x="11555" y="14999"/>
                  </a:cubicBezTo>
                  <a:cubicBezTo>
                    <a:pt x="11555" y="14999"/>
                    <a:pt x="12444" y="15535"/>
                    <a:pt x="11555" y="15535"/>
                  </a:cubicBezTo>
                  <a:cubicBezTo>
                    <a:pt x="10666" y="14999"/>
                    <a:pt x="11555" y="14464"/>
                    <a:pt x="10666" y="14999"/>
                  </a:cubicBezTo>
                  <a:cubicBezTo>
                    <a:pt x="10666" y="14999"/>
                    <a:pt x="10666" y="15535"/>
                    <a:pt x="10666" y="15535"/>
                  </a:cubicBezTo>
                  <a:cubicBezTo>
                    <a:pt x="10666" y="14999"/>
                    <a:pt x="10666" y="14999"/>
                    <a:pt x="10666" y="14999"/>
                  </a:cubicBezTo>
                  <a:cubicBezTo>
                    <a:pt x="10666" y="14999"/>
                    <a:pt x="10666" y="14999"/>
                    <a:pt x="10666" y="14999"/>
                  </a:cubicBezTo>
                  <a:cubicBezTo>
                    <a:pt x="10666" y="14464"/>
                    <a:pt x="9777" y="14999"/>
                    <a:pt x="9777" y="14464"/>
                  </a:cubicBezTo>
                  <a:cubicBezTo>
                    <a:pt x="9777" y="13928"/>
                    <a:pt x="9777" y="13928"/>
                    <a:pt x="9777" y="13928"/>
                  </a:cubicBezTo>
                  <a:cubicBezTo>
                    <a:pt x="10666" y="13928"/>
                    <a:pt x="10666" y="14999"/>
                    <a:pt x="10666" y="14464"/>
                  </a:cubicBezTo>
                  <a:cubicBezTo>
                    <a:pt x="10666" y="13928"/>
                    <a:pt x="10666" y="13928"/>
                    <a:pt x="10666" y="13928"/>
                  </a:cubicBezTo>
                  <a:cubicBezTo>
                    <a:pt x="10666" y="13928"/>
                    <a:pt x="10666" y="13928"/>
                    <a:pt x="10666" y="13928"/>
                  </a:cubicBezTo>
                  <a:cubicBezTo>
                    <a:pt x="10666" y="13928"/>
                    <a:pt x="10666" y="13392"/>
                    <a:pt x="10666" y="12857"/>
                  </a:cubicBezTo>
                  <a:cubicBezTo>
                    <a:pt x="9777" y="12857"/>
                    <a:pt x="9777" y="12857"/>
                    <a:pt x="9777" y="12857"/>
                  </a:cubicBezTo>
                  <a:cubicBezTo>
                    <a:pt x="8888" y="12321"/>
                    <a:pt x="8888" y="12321"/>
                    <a:pt x="7111" y="12321"/>
                  </a:cubicBezTo>
                  <a:cubicBezTo>
                    <a:pt x="8888" y="11785"/>
                    <a:pt x="7111" y="11249"/>
                    <a:pt x="8888" y="11785"/>
                  </a:cubicBezTo>
                  <a:cubicBezTo>
                    <a:pt x="7111" y="11785"/>
                    <a:pt x="8888" y="12857"/>
                    <a:pt x="9777" y="12857"/>
                  </a:cubicBezTo>
                  <a:cubicBezTo>
                    <a:pt x="10666" y="12321"/>
                    <a:pt x="10666" y="13392"/>
                    <a:pt x="10666" y="13392"/>
                  </a:cubicBezTo>
                  <a:cubicBezTo>
                    <a:pt x="10666" y="12857"/>
                    <a:pt x="10666" y="12321"/>
                    <a:pt x="11555" y="12321"/>
                  </a:cubicBezTo>
                  <a:cubicBezTo>
                    <a:pt x="10666" y="11785"/>
                    <a:pt x="10666" y="11785"/>
                    <a:pt x="10666" y="11785"/>
                  </a:cubicBezTo>
                  <a:cubicBezTo>
                    <a:pt x="10666" y="11785"/>
                    <a:pt x="10666" y="12321"/>
                    <a:pt x="10666" y="12321"/>
                  </a:cubicBezTo>
                  <a:cubicBezTo>
                    <a:pt x="10666" y="11785"/>
                    <a:pt x="9777" y="11249"/>
                    <a:pt x="8888" y="11249"/>
                  </a:cubicBezTo>
                  <a:cubicBezTo>
                    <a:pt x="8888" y="10714"/>
                    <a:pt x="9777" y="10714"/>
                    <a:pt x="9777" y="11249"/>
                  </a:cubicBezTo>
                  <a:cubicBezTo>
                    <a:pt x="8888" y="10714"/>
                    <a:pt x="7111" y="10178"/>
                    <a:pt x="7111" y="9642"/>
                  </a:cubicBezTo>
                  <a:cubicBezTo>
                    <a:pt x="6222" y="10178"/>
                    <a:pt x="6222" y="9107"/>
                    <a:pt x="5333" y="9642"/>
                  </a:cubicBezTo>
                  <a:cubicBezTo>
                    <a:pt x="6222" y="10178"/>
                    <a:pt x="5333" y="10178"/>
                    <a:pt x="5333" y="10178"/>
                  </a:cubicBezTo>
                  <a:cubicBezTo>
                    <a:pt x="5333" y="10178"/>
                    <a:pt x="5333" y="10178"/>
                    <a:pt x="5333" y="10178"/>
                  </a:cubicBezTo>
                  <a:cubicBezTo>
                    <a:pt x="5333" y="10178"/>
                    <a:pt x="6222" y="9642"/>
                    <a:pt x="5333" y="9642"/>
                  </a:cubicBezTo>
                  <a:cubicBezTo>
                    <a:pt x="5333" y="10178"/>
                    <a:pt x="6222" y="9107"/>
                    <a:pt x="6222" y="9107"/>
                  </a:cubicBezTo>
                  <a:cubicBezTo>
                    <a:pt x="6222" y="8035"/>
                    <a:pt x="7111" y="9107"/>
                    <a:pt x="6222" y="8035"/>
                  </a:cubicBezTo>
                  <a:cubicBezTo>
                    <a:pt x="6222" y="7499"/>
                    <a:pt x="5333" y="7499"/>
                    <a:pt x="5333" y="6964"/>
                  </a:cubicBezTo>
                  <a:cubicBezTo>
                    <a:pt x="5333" y="6428"/>
                    <a:pt x="4444" y="5892"/>
                    <a:pt x="3555" y="5357"/>
                  </a:cubicBezTo>
                  <a:cubicBezTo>
                    <a:pt x="3555" y="4821"/>
                    <a:pt x="4444" y="4821"/>
                    <a:pt x="4444" y="4821"/>
                  </a:cubicBezTo>
                  <a:cubicBezTo>
                    <a:pt x="3555" y="4285"/>
                    <a:pt x="3555" y="5357"/>
                    <a:pt x="3555" y="4821"/>
                  </a:cubicBezTo>
                  <a:cubicBezTo>
                    <a:pt x="3555" y="4821"/>
                    <a:pt x="3555" y="4821"/>
                    <a:pt x="3555" y="4821"/>
                  </a:cubicBezTo>
                  <a:cubicBezTo>
                    <a:pt x="3555" y="4285"/>
                    <a:pt x="3555" y="2678"/>
                    <a:pt x="1777" y="3749"/>
                  </a:cubicBezTo>
                  <a:cubicBezTo>
                    <a:pt x="2666" y="3749"/>
                    <a:pt x="2666" y="3749"/>
                    <a:pt x="2666" y="3749"/>
                  </a:cubicBezTo>
                  <a:cubicBezTo>
                    <a:pt x="2666" y="2678"/>
                    <a:pt x="2666" y="2678"/>
                    <a:pt x="2666" y="2678"/>
                  </a:cubicBezTo>
                  <a:cubicBezTo>
                    <a:pt x="2666" y="2678"/>
                    <a:pt x="2666" y="2678"/>
                    <a:pt x="3555" y="2678"/>
                  </a:cubicBezTo>
                  <a:cubicBezTo>
                    <a:pt x="3555" y="2678"/>
                    <a:pt x="2666" y="2678"/>
                    <a:pt x="1777" y="2142"/>
                  </a:cubicBezTo>
                  <a:cubicBezTo>
                    <a:pt x="1777" y="2678"/>
                    <a:pt x="1777" y="2678"/>
                    <a:pt x="1777" y="2678"/>
                  </a:cubicBezTo>
                  <a:cubicBezTo>
                    <a:pt x="888" y="2142"/>
                    <a:pt x="888" y="1607"/>
                    <a:pt x="0" y="1071"/>
                  </a:cubicBezTo>
                  <a:cubicBezTo>
                    <a:pt x="888" y="1071"/>
                    <a:pt x="888" y="1071"/>
                    <a:pt x="888" y="1071"/>
                  </a:cubicBezTo>
                  <a:cubicBezTo>
                    <a:pt x="0" y="535"/>
                    <a:pt x="0" y="535"/>
                    <a:pt x="0" y="535"/>
                  </a:cubicBezTo>
                  <a:cubicBezTo>
                    <a:pt x="888" y="535"/>
                    <a:pt x="888" y="0"/>
                    <a:pt x="0" y="0"/>
                  </a:cubicBezTo>
                  <a:cubicBezTo>
                    <a:pt x="1777" y="535"/>
                    <a:pt x="1777" y="535"/>
                    <a:pt x="1777" y="535"/>
                  </a:cubicBezTo>
                  <a:cubicBezTo>
                    <a:pt x="1777" y="1071"/>
                    <a:pt x="888" y="535"/>
                    <a:pt x="888" y="1071"/>
                  </a:cubicBezTo>
                  <a:cubicBezTo>
                    <a:pt x="1777" y="1607"/>
                    <a:pt x="1777" y="1607"/>
                    <a:pt x="1777" y="1607"/>
                  </a:cubicBezTo>
                  <a:cubicBezTo>
                    <a:pt x="1777" y="1607"/>
                    <a:pt x="1777" y="1607"/>
                    <a:pt x="1777" y="1071"/>
                  </a:cubicBezTo>
                  <a:cubicBezTo>
                    <a:pt x="1777" y="1071"/>
                    <a:pt x="1777" y="1071"/>
                    <a:pt x="2666" y="1607"/>
                  </a:cubicBezTo>
                  <a:cubicBezTo>
                    <a:pt x="2666" y="1071"/>
                    <a:pt x="2666" y="1071"/>
                    <a:pt x="2666" y="1071"/>
                  </a:cubicBezTo>
                  <a:cubicBezTo>
                    <a:pt x="2666" y="1071"/>
                    <a:pt x="2666" y="1607"/>
                    <a:pt x="3555" y="1607"/>
                  </a:cubicBezTo>
                  <a:cubicBezTo>
                    <a:pt x="2666" y="1607"/>
                    <a:pt x="3555" y="2142"/>
                    <a:pt x="2666" y="2142"/>
                  </a:cubicBezTo>
                  <a:cubicBezTo>
                    <a:pt x="3555" y="1607"/>
                    <a:pt x="3555" y="2142"/>
                    <a:pt x="4444" y="2678"/>
                  </a:cubicBezTo>
                  <a:cubicBezTo>
                    <a:pt x="3555" y="2678"/>
                    <a:pt x="5333" y="2678"/>
                    <a:pt x="5333" y="3749"/>
                  </a:cubicBezTo>
                  <a:cubicBezTo>
                    <a:pt x="5333" y="3749"/>
                    <a:pt x="4444" y="3749"/>
                    <a:pt x="3555" y="2678"/>
                  </a:cubicBezTo>
                  <a:cubicBezTo>
                    <a:pt x="3555" y="3749"/>
                    <a:pt x="4444" y="3749"/>
                    <a:pt x="4444" y="4285"/>
                  </a:cubicBezTo>
                  <a:cubicBezTo>
                    <a:pt x="4444" y="4285"/>
                    <a:pt x="5333" y="4285"/>
                    <a:pt x="5333" y="4285"/>
                  </a:cubicBezTo>
                  <a:cubicBezTo>
                    <a:pt x="5333" y="4285"/>
                    <a:pt x="5333" y="4285"/>
                    <a:pt x="5333" y="4285"/>
                  </a:cubicBezTo>
                  <a:cubicBezTo>
                    <a:pt x="5333" y="4821"/>
                    <a:pt x="6222" y="4821"/>
                    <a:pt x="6222" y="5357"/>
                  </a:cubicBezTo>
                  <a:cubicBezTo>
                    <a:pt x="7111" y="5892"/>
                    <a:pt x="8888" y="6428"/>
                    <a:pt x="8888" y="6964"/>
                  </a:cubicBezTo>
                  <a:cubicBezTo>
                    <a:pt x="8888" y="6964"/>
                    <a:pt x="8888" y="6964"/>
                    <a:pt x="8888" y="6964"/>
                  </a:cubicBezTo>
                  <a:cubicBezTo>
                    <a:pt x="9777" y="6964"/>
                    <a:pt x="9777" y="8035"/>
                    <a:pt x="10666" y="9107"/>
                  </a:cubicBezTo>
                  <a:cubicBezTo>
                    <a:pt x="10666" y="9642"/>
                    <a:pt x="12444" y="10178"/>
                    <a:pt x="11555" y="10714"/>
                  </a:cubicBezTo>
                  <a:cubicBezTo>
                    <a:pt x="13333" y="11785"/>
                    <a:pt x="15111" y="12857"/>
                    <a:pt x="16888" y="14464"/>
                  </a:cubicBezTo>
                  <a:cubicBezTo>
                    <a:pt x="15111" y="14464"/>
                    <a:pt x="15111" y="14464"/>
                    <a:pt x="15111" y="14464"/>
                  </a:cubicBezTo>
                  <a:cubicBezTo>
                    <a:pt x="16888" y="14464"/>
                    <a:pt x="15111" y="14999"/>
                    <a:pt x="15111" y="14999"/>
                  </a:cubicBezTo>
                  <a:cubicBezTo>
                    <a:pt x="16888" y="14464"/>
                    <a:pt x="16888" y="14999"/>
                    <a:pt x="16888" y="14999"/>
                  </a:cubicBezTo>
                  <a:cubicBezTo>
                    <a:pt x="16888" y="16071"/>
                    <a:pt x="18666" y="16607"/>
                    <a:pt x="19555" y="17142"/>
                  </a:cubicBezTo>
                  <a:cubicBezTo>
                    <a:pt x="18666" y="17142"/>
                    <a:pt x="18666" y="17142"/>
                    <a:pt x="18666" y="17142"/>
                  </a:cubicBezTo>
                  <a:cubicBezTo>
                    <a:pt x="20444" y="17142"/>
                    <a:pt x="20444" y="18214"/>
                    <a:pt x="20444" y="19285"/>
                  </a:cubicBezTo>
                  <a:cubicBezTo>
                    <a:pt x="20444" y="19285"/>
                    <a:pt x="20444" y="19285"/>
                    <a:pt x="20444" y="19821"/>
                  </a:cubicBezTo>
                  <a:cubicBezTo>
                    <a:pt x="21333" y="19821"/>
                    <a:pt x="22222" y="20357"/>
                    <a:pt x="23111" y="20357"/>
                  </a:cubicBezTo>
                  <a:cubicBezTo>
                    <a:pt x="23111" y="20892"/>
                    <a:pt x="24000" y="20892"/>
                    <a:pt x="24000" y="21428"/>
                  </a:cubicBezTo>
                  <a:cubicBezTo>
                    <a:pt x="26666" y="23571"/>
                    <a:pt x="27555" y="24642"/>
                    <a:pt x="28444" y="26249"/>
                  </a:cubicBezTo>
                  <a:cubicBezTo>
                    <a:pt x="28444" y="26249"/>
                    <a:pt x="28444" y="26249"/>
                    <a:pt x="28444" y="26249"/>
                  </a:cubicBezTo>
                  <a:cubicBezTo>
                    <a:pt x="30222" y="27857"/>
                    <a:pt x="32888" y="29999"/>
                    <a:pt x="34666" y="31071"/>
                  </a:cubicBezTo>
                  <a:cubicBezTo>
                    <a:pt x="33777" y="31071"/>
                    <a:pt x="33777" y="31071"/>
                    <a:pt x="33777" y="31071"/>
                  </a:cubicBezTo>
                  <a:cubicBezTo>
                    <a:pt x="33777" y="31607"/>
                    <a:pt x="34666" y="32142"/>
                    <a:pt x="34666" y="31607"/>
                  </a:cubicBezTo>
                  <a:cubicBezTo>
                    <a:pt x="34666" y="32142"/>
                    <a:pt x="35555" y="32678"/>
                    <a:pt x="34666" y="33214"/>
                  </a:cubicBezTo>
                  <a:cubicBezTo>
                    <a:pt x="35555" y="33750"/>
                    <a:pt x="35555" y="33750"/>
                    <a:pt x="36444" y="33750"/>
                  </a:cubicBezTo>
                  <a:cubicBezTo>
                    <a:pt x="37333" y="34821"/>
                    <a:pt x="37333" y="34821"/>
                    <a:pt x="38222" y="35357"/>
                  </a:cubicBezTo>
                  <a:cubicBezTo>
                    <a:pt x="38222" y="35357"/>
                    <a:pt x="38222" y="35357"/>
                    <a:pt x="38222" y="35357"/>
                  </a:cubicBezTo>
                  <a:cubicBezTo>
                    <a:pt x="38222" y="34821"/>
                    <a:pt x="37333" y="35357"/>
                    <a:pt x="37333" y="35357"/>
                  </a:cubicBezTo>
                  <a:cubicBezTo>
                    <a:pt x="38222" y="35357"/>
                    <a:pt x="38222" y="36428"/>
                    <a:pt x="39111" y="35892"/>
                  </a:cubicBezTo>
                  <a:cubicBezTo>
                    <a:pt x="39111" y="37500"/>
                    <a:pt x="41777" y="38571"/>
                    <a:pt x="41777" y="39107"/>
                  </a:cubicBezTo>
                  <a:cubicBezTo>
                    <a:pt x="41777" y="38571"/>
                    <a:pt x="41777" y="39107"/>
                    <a:pt x="42666" y="39107"/>
                  </a:cubicBezTo>
                  <a:cubicBezTo>
                    <a:pt x="42666" y="39642"/>
                    <a:pt x="43555" y="40714"/>
                    <a:pt x="44444" y="41249"/>
                  </a:cubicBezTo>
                  <a:cubicBezTo>
                    <a:pt x="43555" y="41249"/>
                    <a:pt x="43555" y="41249"/>
                    <a:pt x="43555" y="41249"/>
                  </a:cubicBezTo>
                  <a:cubicBezTo>
                    <a:pt x="44444" y="42321"/>
                    <a:pt x="44444" y="41249"/>
                    <a:pt x="44444" y="41249"/>
                  </a:cubicBezTo>
                  <a:cubicBezTo>
                    <a:pt x="46222" y="42321"/>
                    <a:pt x="46222" y="43928"/>
                    <a:pt x="48000" y="44999"/>
                  </a:cubicBezTo>
                  <a:cubicBezTo>
                    <a:pt x="49777" y="47142"/>
                    <a:pt x="51555" y="49285"/>
                    <a:pt x="53333" y="50357"/>
                  </a:cubicBezTo>
                  <a:cubicBezTo>
                    <a:pt x="52444" y="50357"/>
                    <a:pt x="52444" y="50357"/>
                    <a:pt x="52444" y="50357"/>
                  </a:cubicBezTo>
                  <a:cubicBezTo>
                    <a:pt x="54222" y="51428"/>
                    <a:pt x="53333" y="53035"/>
                    <a:pt x="56000" y="53035"/>
                  </a:cubicBezTo>
                  <a:cubicBezTo>
                    <a:pt x="56000" y="53035"/>
                    <a:pt x="56000" y="53035"/>
                    <a:pt x="56000" y="53035"/>
                  </a:cubicBezTo>
                  <a:cubicBezTo>
                    <a:pt x="56888" y="53571"/>
                    <a:pt x="56888" y="54642"/>
                    <a:pt x="57777" y="55178"/>
                  </a:cubicBezTo>
                  <a:cubicBezTo>
                    <a:pt x="57777" y="55178"/>
                    <a:pt x="57777" y="55178"/>
                    <a:pt x="57777" y="55178"/>
                  </a:cubicBezTo>
                  <a:cubicBezTo>
                    <a:pt x="58666" y="56249"/>
                    <a:pt x="58666" y="56785"/>
                    <a:pt x="58666" y="57321"/>
                  </a:cubicBezTo>
                  <a:cubicBezTo>
                    <a:pt x="58666" y="57321"/>
                    <a:pt x="58666" y="57321"/>
                    <a:pt x="58666" y="57321"/>
                  </a:cubicBezTo>
                  <a:cubicBezTo>
                    <a:pt x="58666" y="57321"/>
                    <a:pt x="59555" y="57321"/>
                    <a:pt x="59555" y="57857"/>
                  </a:cubicBezTo>
                  <a:cubicBezTo>
                    <a:pt x="59555" y="58392"/>
                    <a:pt x="59555" y="57857"/>
                    <a:pt x="59555" y="57857"/>
                  </a:cubicBezTo>
                  <a:cubicBezTo>
                    <a:pt x="61333" y="59464"/>
                    <a:pt x="63111" y="61607"/>
                    <a:pt x="64888" y="63214"/>
                  </a:cubicBezTo>
                  <a:cubicBezTo>
                    <a:pt x="65777" y="63749"/>
                    <a:pt x="64888" y="63749"/>
                    <a:pt x="65777" y="63749"/>
                  </a:cubicBezTo>
                  <a:cubicBezTo>
                    <a:pt x="64888" y="64285"/>
                    <a:pt x="65777" y="63749"/>
                    <a:pt x="65777" y="63749"/>
                  </a:cubicBezTo>
                  <a:cubicBezTo>
                    <a:pt x="66666" y="64285"/>
                    <a:pt x="64888" y="64821"/>
                    <a:pt x="65777" y="64821"/>
                  </a:cubicBezTo>
                  <a:cubicBezTo>
                    <a:pt x="66666" y="64821"/>
                    <a:pt x="66666" y="64821"/>
                    <a:pt x="66666" y="64821"/>
                  </a:cubicBezTo>
                  <a:cubicBezTo>
                    <a:pt x="67555" y="66428"/>
                    <a:pt x="66666" y="66964"/>
                    <a:pt x="67555" y="66964"/>
                  </a:cubicBezTo>
                  <a:cubicBezTo>
                    <a:pt x="67555" y="66964"/>
                    <a:pt x="67555" y="66964"/>
                    <a:pt x="67555" y="66964"/>
                  </a:cubicBezTo>
                  <a:cubicBezTo>
                    <a:pt x="69333" y="67500"/>
                    <a:pt x="69333" y="68035"/>
                    <a:pt x="70222" y="68571"/>
                  </a:cubicBezTo>
                  <a:cubicBezTo>
                    <a:pt x="74666" y="72321"/>
                    <a:pt x="78222" y="76071"/>
                    <a:pt x="82666" y="79821"/>
                  </a:cubicBezTo>
                  <a:cubicBezTo>
                    <a:pt x="85333" y="83035"/>
                    <a:pt x="89777" y="86785"/>
                    <a:pt x="93333" y="91071"/>
                  </a:cubicBezTo>
                  <a:cubicBezTo>
                    <a:pt x="93333" y="92142"/>
                    <a:pt x="93333" y="92142"/>
                    <a:pt x="94222" y="92678"/>
                  </a:cubicBezTo>
                  <a:cubicBezTo>
                    <a:pt x="94222" y="92678"/>
                    <a:pt x="94222" y="92678"/>
                    <a:pt x="94222" y="92678"/>
                  </a:cubicBezTo>
                  <a:cubicBezTo>
                    <a:pt x="94222" y="92678"/>
                    <a:pt x="94222" y="93214"/>
                    <a:pt x="96000" y="93214"/>
                  </a:cubicBezTo>
                  <a:cubicBezTo>
                    <a:pt x="96888" y="94821"/>
                    <a:pt x="98666" y="96428"/>
                    <a:pt x="99555" y="97499"/>
                  </a:cubicBezTo>
                  <a:cubicBezTo>
                    <a:pt x="99555" y="96964"/>
                    <a:pt x="98666" y="96964"/>
                    <a:pt x="99555" y="97499"/>
                  </a:cubicBezTo>
                  <a:cubicBezTo>
                    <a:pt x="99555" y="97499"/>
                    <a:pt x="99555" y="97499"/>
                    <a:pt x="99555" y="97499"/>
                  </a:cubicBezTo>
                  <a:cubicBezTo>
                    <a:pt x="99555" y="97499"/>
                    <a:pt x="99555" y="97499"/>
                    <a:pt x="99555" y="97499"/>
                  </a:cubicBezTo>
                  <a:cubicBezTo>
                    <a:pt x="100444" y="98035"/>
                    <a:pt x="100444" y="98035"/>
                    <a:pt x="100444" y="97499"/>
                  </a:cubicBezTo>
                  <a:cubicBezTo>
                    <a:pt x="104888" y="101249"/>
                    <a:pt x="106666" y="104999"/>
                    <a:pt x="110222" y="108749"/>
                  </a:cubicBezTo>
                  <a:cubicBezTo>
                    <a:pt x="110222" y="109821"/>
                    <a:pt x="112000" y="110357"/>
                    <a:pt x="112888" y="111428"/>
                  </a:cubicBezTo>
                  <a:cubicBezTo>
                    <a:pt x="114666" y="114107"/>
                    <a:pt x="116444" y="117321"/>
                    <a:pt x="120000" y="119464"/>
                  </a:cubicBezTo>
                  <a:cubicBezTo>
                    <a:pt x="120000" y="119464"/>
                    <a:pt x="118222" y="119999"/>
                    <a:pt x="116444" y="11892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8" name="Shape 338"/>
            <p:cNvSpPr/>
            <p:nvPr/>
          </p:nvSpPr>
          <p:spPr>
            <a:xfrm>
              <a:off x="3279" y="914"/>
              <a:ext cx="317" cy="528"/>
            </a:xfrm>
            <a:custGeom>
              <a:avLst/>
              <a:gdLst/>
              <a:ahLst/>
              <a:cxnLst/>
              <a:rect l="0" t="0" r="0" b="0"/>
              <a:pathLst>
                <a:path w="120000" h="120000" extrusionOk="0">
                  <a:moveTo>
                    <a:pt x="116444" y="118928"/>
                  </a:moveTo>
                  <a:cubicBezTo>
                    <a:pt x="113777" y="117857"/>
                    <a:pt x="112888" y="115178"/>
                    <a:pt x="110222" y="114107"/>
                  </a:cubicBezTo>
                  <a:cubicBezTo>
                    <a:pt x="111111" y="113571"/>
                    <a:pt x="111111" y="113571"/>
                    <a:pt x="111111" y="113571"/>
                  </a:cubicBezTo>
                  <a:cubicBezTo>
                    <a:pt x="109333" y="113035"/>
                    <a:pt x="107555" y="109285"/>
                    <a:pt x="105777" y="107142"/>
                  </a:cubicBezTo>
                  <a:cubicBezTo>
                    <a:pt x="105777" y="107142"/>
                    <a:pt x="105777" y="107142"/>
                    <a:pt x="105777" y="107142"/>
                  </a:cubicBezTo>
                  <a:cubicBezTo>
                    <a:pt x="105777" y="107142"/>
                    <a:pt x="104888" y="106607"/>
                    <a:pt x="104888" y="106071"/>
                  </a:cubicBezTo>
                  <a:cubicBezTo>
                    <a:pt x="104888" y="106071"/>
                    <a:pt x="104888" y="106607"/>
                    <a:pt x="104888" y="106071"/>
                  </a:cubicBezTo>
                  <a:cubicBezTo>
                    <a:pt x="104888" y="106071"/>
                    <a:pt x="104888" y="105535"/>
                    <a:pt x="104000" y="105535"/>
                  </a:cubicBezTo>
                  <a:cubicBezTo>
                    <a:pt x="104888" y="105535"/>
                    <a:pt x="104888" y="105535"/>
                    <a:pt x="104888" y="105535"/>
                  </a:cubicBezTo>
                  <a:cubicBezTo>
                    <a:pt x="104000" y="105535"/>
                    <a:pt x="104000" y="105535"/>
                    <a:pt x="104000" y="105535"/>
                  </a:cubicBezTo>
                  <a:cubicBezTo>
                    <a:pt x="102222" y="104999"/>
                    <a:pt x="102222" y="103928"/>
                    <a:pt x="101333" y="103392"/>
                  </a:cubicBezTo>
                  <a:cubicBezTo>
                    <a:pt x="101333" y="103392"/>
                    <a:pt x="101333" y="103392"/>
                    <a:pt x="101333" y="103392"/>
                  </a:cubicBezTo>
                  <a:cubicBezTo>
                    <a:pt x="99555" y="102321"/>
                    <a:pt x="97777" y="100178"/>
                    <a:pt x="96000" y="99107"/>
                  </a:cubicBezTo>
                  <a:cubicBezTo>
                    <a:pt x="96000" y="99107"/>
                    <a:pt x="96888" y="99107"/>
                    <a:pt x="96888" y="98571"/>
                  </a:cubicBezTo>
                  <a:cubicBezTo>
                    <a:pt x="96000" y="98571"/>
                    <a:pt x="96000" y="98571"/>
                    <a:pt x="95111" y="98571"/>
                  </a:cubicBezTo>
                  <a:cubicBezTo>
                    <a:pt x="95111" y="97499"/>
                    <a:pt x="94222" y="97499"/>
                    <a:pt x="93333" y="96964"/>
                  </a:cubicBezTo>
                  <a:cubicBezTo>
                    <a:pt x="94222" y="96964"/>
                    <a:pt x="94222" y="96964"/>
                    <a:pt x="94222" y="96964"/>
                  </a:cubicBezTo>
                  <a:cubicBezTo>
                    <a:pt x="93333" y="96964"/>
                    <a:pt x="93333" y="96428"/>
                    <a:pt x="92444" y="96428"/>
                  </a:cubicBezTo>
                  <a:cubicBezTo>
                    <a:pt x="93333" y="95892"/>
                    <a:pt x="93333" y="95892"/>
                    <a:pt x="93333" y="95892"/>
                  </a:cubicBezTo>
                  <a:cubicBezTo>
                    <a:pt x="92444" y="95892"/>
                    <a:pt x="92444" y="95357"/>
                    <a:pt x="92444" y="94821"/>
                  </a:cubicBezTo>
                  <a:cubicBezTo>
                    <a:pt x="92444" y="95357"/>
                    <a:pt x="92444" y="95357"/>
                    <a:pt x="92444" y="95357"/>
                  </a:cubicBezTo>
                  <a:cubicBezTo>
                    <a:pt x="92444" y="94821"/>
                    <a:pt x="92444" y="94821"/>
                    <a:pt x="92444" y="94821"/>
                  </a:cubicBezTo>
                  <a:cubicBezTo>
                    <a:pt x="92444" y="94821"/>
                    <a:pt x="92444" y="94821"/>
                    <a:pt x="92444" y="94821"/>
                  </a:cubicBezTo>
                  <a:cubicBezTo>
                    <a:pt x="90666" y="94285"/>
                    <a:pt x="90666" y="93749"/>
                    <a:pt x="90666" y="94285"/>
                  </a:cubicBezTo>
                  <a:cubicBezTo>
                    <a:pt x="90666" y="93749"/>
                    <a:pt x="90666" y="94821"/>
                    <a:pt x="92444" y="94285"/>
                  </a:cubicBezTo>
                  <a:cubicBezTo>
                    <a:pt x="88888" y="91607"/>
                    <a:pt x="87111" y="89999"/>
                    <a:pt x="86222" y="88392"/>
                  </a:cubicBezTo>
                  <a:cubicBezTo>
                    <a:pt x="86222" y="87857"/>
                    <a:pt x="86222" y="87857"/>
                    <a:pt x="86222" y="87857"/>
                  </a:cubicBezTo>
                  <a:cubicBezTo>
                    <a:pt x="86222" y="87321"/>
                    <a:pt x="85333" y="86785"/>
                    <a:pt x="84444" y="86785"/>
                  </a:cubicBezTo>
                  <a:cubicBezTo>
                    <a:pt x="85333" y="86785"/>
                    <a:pt x="85333" y="86785"/>
                    <a:pt x="85333" y="86785"/>
                  </a:cubicBezTo>
                  <a:cubicBezTo>
                    <a:pt x="84444" y="86249"/>
                    <a:pt x="82666" y="86249"/>
                    <a:pt x="82666" y="85714"/>
                  </a:cubicBezTo>
                  <a:cubicBezTo>
                    <a:pt x="84444" y="86249"/>
                    <a:pt x="84444" y="86249"/>
                    <a:pt x="84444" y="85714"/>
                  </a:cubicBezTo>
                  <a:cubicBezTo>
                    <a:pt x="82666" y="85714"/>
                    <a:pt x="82666" y="85178"/>
                    <a:pt x="81777" y="84642"/>
                  </a:cubicBezTo>
                  <a:cubicBezTo>
                    <a:pt x="81777" y="84642"/>
                    <a:pt x="82666" y="85178"/>
                    <a:pt x="82666" y="84642"/>
                  </a:cubicBezTo>
                  <a:cubicBezTo>
                    <a:pt x="81777" y="84642"/>
                    <a:pt x="81777" y="84107"/>
                    <a:pt x="80888" y="84107"/>
                  </a:cubicBezTo>
                  <a:cubicBezTo>
                    <a:pt x="81777" y="84107"/>
                    <a:pt x="81777" y="84107"/>
                    <a:pt x="81777" y="84107"/>
                  </a:cubicBezTo>
                  <a:cubicBezTo>
                    <a:pt x="81777" y="83035"/>
                    <a:pt x="80888" y="84107"/>
                    <a:pt x="80888" y="83035"/>
                  </a:cubicBezTo>
                  <a:cubicBezTo>
                    <a:pt x="80888" y="84107"/>
                    <a:pt x="80888" y="83035"/>
                    <a:pt x="80888" y="83035"/>
                  </a:cubicBezTo>
                  <a:cubicBezTo>
                    <a:pt x="80888" y="83035"/>
                    <a:pt x="80000" y="81964"/>
                    <a:pt x="79111" y="81428"/>
                  </a:cubicBezTo>
                  <a:cubicBezTo>
                    <a:pt x="79111" y="81428"/>
                    <a:pt x="79111" y="81428"/>
                    <a:pt x="79111" y="81428"/>
                  </a:cubicBezTo>
                  <a:cubicBezTo>
                    <a:pt x="79111" y="80892"/>
                    <a:pt x="78222" y="80357"/>
                    <a:pt x="77333" y="80357"/>
                  </a:cubicBezTo>
                  <a:cubicBezTo>
                    <a:pt x="77333" y="80357"/>
                    <a:pt x="78222" y="80357"/>
                    <a:pt x="78222" y="79821"/>
                  </a:cubicBezTo>
                  <a:cubicBezTo>
                    <a:pt x="77333" y="79821"/>
                    <a:pt x="76444" y="78214"/>
                    <a:pt x="76444" y="79285"/>
                  </a:cubicBezTo>
                  <a:cubicBezTo>
                    <a:pt x="74666" y="78214"/>
                    <a:pt x="74666" y="77678"/>
                    <a:pt x="74666" y="77142"/>
                  </a:cubicBezTo>
                  <a:cubicBezTo>
                    <a:pt x="74666" y="77678"/>
                    <a:pt x="74666" y="77142"/>
                    <a:pt x="74666" y="77142"/>
                  </a:cubicBezTo>
                  <a:cubicBezTo>
                    <a:pt x="76444" y="77142"/>
                    <a:pt x="76444" y="77142"/>
                    <a:pt x="76444" y="77142"/>
                  </a:cubicBezTo>
                  <a:cubicBezTo>
                    <a:pt x="76444" y="77142"/>
                    <a:pt x="76444" y="77142"/>
                    <a:pt x="76444" y="77142"/>
                  </a:cubicBezTo>
                  <a:cubicBezTo>
                    <a:pt x="76444" y="77142"/>
                    <a:pt x="74666" y="76607"/>
                    <a:pt x="74666" y="76607"/>
                  </a:cubicBezTo>
                  <a:cubicBezTo>
                    <a:pt x="74666" y="76071"/>
                    <a:pt x="73777" y="76071"/>
                    <a:pt x="72888" y="75535"/>
                  </a:cubicBezTo>
                  <a:cubicBezTo>
                    <a:pt x="73777" y="76071"/>
                    <a:pt x="73777" y="75000"/>
                    <a:pt x="73777" y="75535"/>
                  </a:cubicBezTo>
                  <a:cubicBezTo>
                    <a:pt x="72000" y="75000"/>
                    <a:pt x="72000" y="75000"/>
                    <a:pt x="72000" y="75000"/>
                  </a:cubicBezTo>
                  <a:cubicBezTo>
                    <a:pt x="71111" y="75000"/>
                    <a:pt x="72000" y="75000"/>
                    <a:pt x="72000" y="74464"/>
                  </a:cubicBezTo>
                  <a:cubicBezTo>
                    <a:pt x="71111" y="74464"/>
                    <a:pt x="71111" y="74464"/>
                    <a:pt x="71111" y="74464"/>
                  </a:cubicBezTo>
                  <a:cubicBezTo>
                    <a:pt x="71111" y="74464"/>
                    <a:pt x="70222" y="73928"/>
                    <a:pt x="70222" y="73392"/>
                  </a:cubicBezTo>
                  <a:cubicBezTo>
                    <a:pt x="71111" y="73392"/>
                    <a:pt x="71111" y="73392"/>
                    <a:pt x="71111" y="73392"/>
                  </a:cubicBezTo>
                  <a:cubicBezTo>
                    <a:pt x="71111" y="72857"/>
                    <a:pt x="70222" y="72857"/>
                    <a:pt x="70222" y="72857"/>
                  </a:cubicBezTo>
                  <a:cubicBezTo>
                    <a:pt x="70222" y="72857"/>
                    <a:pt x="70222" y="72857"/>
                    <a:pt x="70222" y="72857"/>
                  </a:cubicBezTo>
                  <a:cubicBezTo>
                    <a:pt x="70222" y="72321"/>
                    <a:pt x="69333" y="71785"/>
                    <a:pt x="69333" y="72321"/>
                  </a:cubicBezTo>
                  <a:cubicBezTo>
                    <a:pt x="69333" y="72321"/>
                    <a:pt x="69333" y="72321"/>
                    <a:pt x="69333" y="72321"/>
                  </a:cubicBezTo>
                  <a:cubicBezTo>
                    <a:pt x="69333" y="72321"/>
                    <a:pt x="69333" y="72321"/>
                    <a:pt x="69333" y="71785"/>
                  </a:cubicBezTo>
                  <a:cubicBezTo>
                    <a:pt x="69333" y="71785"/>
                    <a:pt x="69333" y="71785"/>
                    <a:pt x="69333" y="71785"/>
                  </a:cubicBezTo>
                  <a:cubicBezTo>
                    <a:pt x="67555" y="71250"/>
                    <a:pt x="66666" y="70714"/>
                    <a:pt x="65777" y="70178"/>
                  </a:cubicBezTo>
                  <a:cubicBezTo>
                    <a:pt x="65777" y="70714"/>
                    <a:pt x="66666" y="70178"/>
                    <a:pt x="66666" y="70714"/>
                  </a:cubicBezTo>
                  <a:cubicBezTo>
                    <a:pt x="66666" y="69642"/>
                    <a:pt x="64888" y="69642"/>
                    <a:pt x="64888" y="68571"/>
                  </a:cubicBezTo>
                  <a:cubicBezTo>
                    <a:pt x="64888" y="68571"/>
                    <a:pt x="64888" y="68571"/>
                    <a:pt x="64888" y="68571"/>
                  </a:cubicBezTo>
                  <a:cubicBezTo>
                    <a:pt x="64000" y="68571"/>
                    <a:pt x="64888" y="68035"/>
                    <a:pt x="64000" y="68035"/>
                  </a:cubicBezTo>
                  <a:cubicBezTo>
                    <a:pt x="64888" y="68035"/>
                    <a:pt x="64000" y="67500"/>
                    <a:pt x="64000" y="67500"/>
                  </a:cubicBezTo>
                  <a:cubicBezTo>
                    <a:pt x="63111" y="67500"/>
                    <a:pt x="64000" y="67500"/>
                    <a:pt x="64000" y="67500"/>
                  </a:cubicBezTo>
                  <a:cubicBezTo>
                    <a:pt x="63111" y="67500"/>
                    <a:pt x="62222" y="66428"/>
                    <a:pt x="62222" y="65892"/>
                  </a:cubicBezTo>
                  <a:cubicBezTo>
                    <a:pt x="62222" y="65892"/>
                    <a:pt x="61333" y="65892"/>
                    <a:pt x="61333" y="65357"/>
                  </a:cubicBezTo>
                  <a:cubicBezTo>
                    <a:pt x="61333" y="65357"/>
                    <a:pt x="61333" y="65357"/>
                    <a:pt x="61333" y="65357"/>
                  </a:cubicBezTo>
                  <a:cubicBezTo>
                    <a:pt x="61333" y="64821"/>
                    <a:pt x="61333" y="64821"/>
                    <a:pt x="61333" y="64821"/>
                  </a:cubicBezTo>
                  <a:cubicBezTo>
                    <a:pt x="59555" y="63749"/>
                    <a:pt x="63111" y="65892"/>
                    <a:pt x="62222" y="65357"/>
                  </a:cubicBezTo>
                  <a:cubicBezTo>
                    <a:pt x="62222" y="65357"/>
                    <a:pt x="59555" y="65357"/>
                    <a:pt x="61333" y="64821"/>
                  </a:cubicBezTo>
                  <a:cubicBezTo>
                    <a:pt x="59555" y="63749"/>
                    <a:pt x="59555" y="63749"/>
                    <a:pt x="59555" y="63749"/>
                  </a:cubicBezTo>
                  <a:cubicBezTo>
                    <a:pt x="59555" y="63749"/>
                    <a:pt x="61333" y="63749"/>
                    <a:pt x="61333" y="63214"/>
                  </a:cubicBezTo>
                  <a:cubicBezTo>
                    <a:pt x="59555" y="62678"/>
                    <a:pt x="59555" y="63214"/>
                    <a:pt x="59555" y="62678"/>
                  </a:cubicBezTo>
                  <a:cubicBezTo>
                    <a:pt x="58666" y="62678"/>
                    <a:pt x="58666" y="62678"/>
                    <a:pt x="58666" y="62678"/>
                  </a:cubicBezTo>
                  <a:cubicBezTo>
                    <a:pt x="58666" y="62678"/>
                    <a:pt x="58666" y="62678"/>
                    <a:pt x="57777" y="62678"/>
                  </a:cubicBezTo>
                  <a:cubicBezTo>
                    <a:pt x="58666" y="62678"/>
                    <a:pt x="56888" y="62678"/>
                    <a:pt x="57777" y="62142"/>
                  </a:cubicBezTo>
                  <a:cubicBezTo>
                    <a:pt x="58666" y="62142"/>
                    <a:pt x="58666" y="62142"/>
                    <a:pt x="58666" y="62142"/>
                  </a:cubicBezTo>
                  <a:cubicBezTo>
                    <a:pt x="57777" y="62142"/>
                    <a:pt x="57777" y="62142"/>
                    <a:pt x="57777" y="62142"/>
                  </a:cubicBezTo>
                  <a:cubicBezTo>
                    <a:pt x="57777" y="61607"/>
                    <a:pt x="57777" y="61607"/>
                    <a:pt x="57777" y="61607"/>
                  </a:cubicBezTo>
                  <a:cubicBezTo>
                    <a:pt x="56888" y="62142"/>
                    <a:pt x="56888" y="61071"/>
                    <a:pt x="56888" y="61071"/>
                  </a:cubicBezTo>
                  <a:cubicBezTo>
                    <a:pt x="56888" y="60535"/>
                    <a:pt x="56000" y="59999"/>
                    <a:pt x="56000" y="59464"/>
                  </a:cubicBezTo>
                  <a:cubicBezTo>
                    <a:pt x="56000" y="59464"/>
                    <a:pt x="55111" y="59464"/>
                    <a:pt x="55111" y="58928"/>
                  </a:cubicBezTo>
                  <a:cubicBezTo>
                    <a:pt x="55111" y="58928"/>
                    <a:pt x="55111" y="58928"/>
                    <a:pt x="55111" y="58928"/>
                  </a:cubicBezTo>
                  <a:cubicBezTo>
                    <a:pt x="55111" y="58392"/>
                    <a:pt x="55111" y="58392"/>
                    <a:pt x="55111" y="58392"/>
                  </a:cubicBezTo>
                  <a:cubicBezTo>
                    <a:pt x="55111" y="58392"/>
                    <a:pt x="55111" y="57857"/>
                    <a:pt x="55111" y="57321"/>
                  </a:cubicBezTo>
                  <a:cubicBezTo>
                    <a:pt x="54222" y="57321"/>
                    <a:pt x="54222" y="57321"/>
                    <a:pt x="53333" y="57321"/>
                  </a:cubicBezTo>
                  <a:cubicBezTo>
                    <a:pt x="54222" y="56785"/>
                    <a:pt x="51555" y="56785"/>
                    <a:pt x="51555" y="56249"/>
                  </a:cubicBezTo>
                  <a:cubicBezTo>
                    <a:pt x="53333" y="56249"/>
                    <a:pt x="53333" y="56249"/>
                    <a:pt x="53333" y="56249"/>
                  </a:cubicBezTo>
                  <a:cubicBezTo>
                    <a:pt x="54222" y="55714"/>
                    <a:pt x="51555" y="55714"/>
                    <a:pt x="51555" y="55178"/>
                  </a:cubicBezTo>
                  <a:cubicBezTo>
                    <a:pt x="50666" y="55178"/>
                    <a:pt x="50666" y="55178"/>
                    <a:pt x="50666" y="55178"/>
                  </a:cubicBezTo>
                  <a:cubicBezTo>
                    <a:pt x="50666" y="55178"/>
                    <a:pt x="50666" y="55178"/>
                    <a:pt x="50666" y="55178"/>
                  </a:cubicBezTo>
                  <a:cubicBezTo>
                    <a:pt x="50666" y="55178"/>
                    <a:pt x="50666" y="54107"/>
                    <a:pt x="49777" y="54107"/>
                  </a:cubicBezTo>
                  <a:cubicBezTo>
                    <a:pt x="49777" y="53035"/>
                    <a:pt x="48000" y="52499"/>
                    <a:pt x="48888" y="51964"/>
                  </a:cubicBezTo>
                  <a:cubicBezTo>
                    <a:pt x="48000" y="51964"/>
                    <a:pt x="48000" y="51428"/>
                    <a:pt x="48000" y="51428"/>
                  </a:cubicBezTo>
                  <a:cubicBezTo>
                    <a:pt x="48000" y="51964"/>
                    <a:pt x="48000" y="51964"/>
                    <a:pt x="48000" y="51964"/>
                  </a:cubicBezTo>
                  <a:cubicBezTo>
                    <a:pt x="48000" y="51964"/>
                    <a:pt x="48000" y="51964"/>
                    <a:pt x="48000" y="51964"/>
                  </a:cubicBezTo>
                  <a:cubicBezTo>
                    <a:pt x="48000" y="51428"/>
                    <a:pt x="48000" y="51428"/>
                    <a:pt x="48000" y="51428"/>
                  </a:cubicBezTo>
                  <a:cubicBezTo>
                    <a:pt x="48000" y="50892"/>
                    <a:pt x="47111" y="51428"/>
                    <a:pt x="46222" y="50357"/>
                  </a:cubicBezTo>
                  <a:cubicBezTo>
                    <a:pt x="46222" y="50357"/>
                    <a:pt x="46222" y="50357"/>
                    <a:pt x="46222" y="50357"/>
                  </a:cubicBezTo>
                  <a:cubicBezTo>
                    <a:pt x="45333" y="49285"/>
                    <a:pt x="45333" y="49285"/>
                    <a:pt x="45333" y="49285"/>
                  </a:cubicBezTo>
                  <a:cubicBezTo>
                    <a:pt x="45333" y="48749"/>
                    <a:pt x="46222" y="48749"/>
                    <a:pt x="46222" y="48749"/>
                  </a:cubicBezTo>
                  <a:cubicBezTo>
                    <a:pt x="45333" y="48214"/>
                    <a:pt x="45333" y="48214"/>
                    <a:pt x="45333" y="48214"/>
                  </a:cubicBezTo>
                  <a:cubicBezTo>
                    <a:pt x="45333" y="48214"/>
                    <a:pt x="45333" y="48214"/>
                    <a:pt x="45333" y="48214"/>
                  </a:cubicBezTo>
                  <a:cubicBezTo>
                    <a:pt x="45333" y="48214"/>
                    <a:pt x="45333" y="48214"/>
                    <a:pt x="44444" y="48214"/>
                  </a:cubicBezTo>
                  <a:cubicBezTo>
                    <a:pt x="45333" y="48214"/>
                    <a:pt x="45333" y="48214"/>
                    <a:pt x="45333" y="48214"/>
                  </a:cubicBezTo>
                  <a:cubicBezTo>
                    <a:pt x="44444" y="47678"/>
                    <a:pt x="44444" y="47678"/>
                    <a:pt x="44444" y="47678"/>
                  </a:cubicBezTo>
                  <a:cubicBezTo>
                    <a:pt x="44444" y="48214"/>
                    <a:pt x="44444" y="48214"/>
                    <a:pt x="44444" y="48214"/>
                  </a:cubicBezTo>
                  <a:cubicBezTo>
                    <a:pt x="44444" y="48214"/>
                    <a:pt x="44444" y="48214"/>
                    <a:pt x="43555" y="47678"/>
                  </a:cubicBezTo>
                  <a:cubicBezTo>
                    <a:pt x="44444" y="47678"/>
                    <a:pt x="43555" y="47142"/>
                    <a:pt x="43555" y="47142"/>
                  </a:cubicBezTo>
                  <a:cubicBezTo>
                    <a:pt x="42666" y="47142"/>
                    <a:pt x="42666" y="47142"/>
                    <a:pt x="42666" y="47142"/>
                  </a:cubicBezTo>
                  <a:cubicBezTo>
                    <a:pt x="42666" y="46607"/>
                    <a:pt x="42666" y="46607"/>
                    <a:pt x="42666" y="46607"/>
                  </a:cubicBezTo>
                  <a:cubicBezTo>
                    <a:pt x="43555" y="46607"/>
                    <a:pt x="42666" y="47142"/>
                    <a:pt x="43555" y="47142"/>
                  </a:cubicBezTo>
                  <a:cubicBezTo>
                    <a:pt x="43555" y="46607"/>
                    <a:pt x="43555" y="46607"/>
                    <a:pt x="42666" y="46607"/>
                  </a:cubicBezTo>
                  <a:cubicBezTo>
                    <a:pt x="42666" y="46071"/>
                    <a:pt x="42666" y="46607"/>
                    <a:pt x="41777" y="46071"/>
                  </a:cubicBezTo>
                  <a:cubicBezTo>
                    <a:pt x="42666" y="46607"/>
                    <a:pt x="42666" y="46071"/>
                    <a:pt x="42666" y="46607"/>
                  </a:cubicBezTo>
                  <a:cubicBezTo>
                    <a:pt x="42666" y="46071"/>
                    <a:pt x="42666" y="46071"/>
                    <a:pt x="42666" y="46071"/>
                  </a:cubicBezTo>
                  <a:cubicBezTo>
                    <a:pt x="41777" y="46071"/>
                    <a:pt x="41777" y="46071"/>
                    <a:pt x="41777" y="46071"/>
                  </a:cubicBezTo>
                  <a:cubicBezTo>
                    <a:pt x="42666" y="46071"/>
                    <a:pt x="42666" y="46071"/>
                    <a:pt x="42666" y="46071"/>
                  </a:cubicBezTo>
                  <a:cubicBezTo>
                    <a:pt x="41777" y="46071"/>
                    <a:pt x="41777" y="45535"/>
                    <a:pt x="40888" y="45535"/>
                  </a:cubicBezTo>
                  <a:cubicBezTo>
                    <a:pt x="40888" y="44999"/>
                    <a:pt x="40888" y="44999"/>
                    <a:pt x="40888" y="44464"/>
                  </a:cubicBezTo>
                  <a:cubicBezTo>
                    <a:pt x="40888" y="44464"/>
                    <a:pt x="40888" y="44464"/>
                    <a:pt x="40888" y="44464"/>
                  </a:cubicBezTo>
                  <a:cubicBezTo>
                    <a:pt x="40000" y="43928"/>
                    <a:pt x="40000" y="43928"/>
                    <a:pt x="40000" y="43928"/>
                  </a:cubicBezTo>
                  <a:cubicBezTo>
                    <a:pt x="40000" y="43928"/>
                    <a:pt x="40000" y="43928"/>
                    <a:pt x="40000" y="43928"/>
                  </a:cubicBezTo>
                  <a:cubicBezTo>
                    <a:pt x="39111" y="43392"/>
                    <a:pt x="39111" y="43392"/>
                    <a:pt x="39111" y="43392"/>
                  </a:cubicBezTo>
                  <a:cubicBezTo>
                    <a:pt x="39111" y="42857"/>
                    <a:pt x="40888" y="42857"/>
                    <a:pt x="40000" y="42321"/>
                  </a:cubicBezTo>
                  <a:cubicBezTo>
                    <a:pt x="39111" y="42321"/>
                    <a:pt x="39111" y="42321"/>
                    <a:pt x="39111" y="42321"/>
                  </a:cubicBezTo>
                  <a:cubicBezTo>
                    <a:pt x="39111" y="41785"/>
                    <a:pt x="36444" y="41249"/>
                    <a:pt x="36444" y="40714"/>
                  </a:cubicBezTo>
                  <a:cubicBezTo>
                    <a:pt x="36444" y="40714"/>
                    <a:pt x="36444" y="40714"/>
                    <a:pt x="36444" y="40714"/>
                  </a:cubicBezTo>
                  <a:cubicBezTo>
                    <a:pt x="35555" y="39642"/>
                    <a:pt x="33777" y="38571"/>
                    <a:pt x="33777" y="37500"/>
                  </a:cubicBezTo>
                  <a:cubicBezTo>
                    <a:pt x="34666" y="38035"/>
                    <a:pt x="34666" y="37500"/>
                    <a:pt x="34666" y="37500"/>
                  </a:cubicBezTo>
                  <a:cubicBezTo>
                    <a:pt x="33777" y="37500"/>
                    <a:pt x="34666" y="37500"/>
                    <a:pt x="33777" y="37500"/>
                  </a:cubicBezTo>
                  <a:cubicBezTo>
                    <a:pt x="33777" y="37500"/>
                    <a:pt x="32888" y="37500"/>
                    <a:pt x="33777" y="37500"/>
                  </a:cubicBezTo>
                  <a:cubicBezTo>
                    <a:pt x="32888" y="37500"/>
                    <a:pt x="32888" y="36964"/>
                    <a:pt x="32888" y="36428"/>
                  </a:cubicBezTo>
                  <a:cubicBezTo>
                    <a:pt x="32888" y="36964"/>
                    <a:pt x="32888" y="36428"/>
                    <a:pt x="32000" y="36428"/>
                  </a:cubicBezTo>
                  <a:cubicBezTo>
                    <a:pt x="32888" y="36428"/>
                    <a:pt x="32888" y="35892"/>
                    <a:pt x="32000" y="35892"/>
                  </a:cubicBezTo>
                  <a:cubicBezTo>
                    <a:pt x="32000" y="35892"/>
                    <a:pt x="32000" y="35892"/>
                    <a:pt x="32000" y="35892"/>
                  </a:cubicBezTo>
                  <a:cubicBezTo>
                    <a:pt x="32000" y="34821"/>
                    <a:pt x="32000" y="34821"/>
                    <a:pt x="32000" y="34821"/>
                  </a:cubicBezTo>
                  <a:cubicBezTo>
                    <a:pt x="31111" y="34821"/>
                    <a:pt x="31111" y="34821"/>
                    <a:pt x="31111" y="34821"/>
                  </a:cubicBezTo>
                  <a:cubicBezTo>
                    <a:pt x="31111" y="34285"/>
                    <a:pt x="31111" y="34285"/>
                    <a:pt x="31111" y="34285"/>
                  </a:cubicBezTo>
                  <a:cubicBezTo>
                    <a:pt x="30222" y="33750"/>
                    <a:pt x="30222" y="33750"/>
                    <a:pt x="30222" y="33750"/>
                  </a:cubicBezTo>
                  <a:cubicBezTo>
                    <a:pt x="30222" y="33750"/>
                    <a:pt x="30222" y="33750"/>
                    <a:pt x="30222" y="33750"/>
                  </a:cubicBezTo>
                  <a:cubicBezTo>
                    <a:pt x="30222" y="33214"/>
                    <a:pt x="28444" y="33214"/>
                    <a:pt x="28444" y="33750"/>
                  </a:cubicBezTo>
                  <a:cubicBezTo>
                    <a:pt x="28444" y="32678"/>
                    <a:pt x="28444" y="32678"/>
                    <a:pt x="28444" y="32142"/>
                  </a:cubicBezTo>
                  <a:cubicBezTo>
                    <a:pt x="27555" y="31607"/>
                    <a:pt x="25777" y="29999"/>
                    <a:pt x="24888" y="28928"/>
                  </a:cubicBezTo>
                  <a:cubicBezTo>
                    <a:pt x="24888" y="28928"/>
                    <a:pt x="24888" y="28928"/>
                    <a:pt x="24888" y="28928"/>
                  </a:cubicBezTo>
                  <a:cubicBezTo>
                    <a:pt x="24888" y="28392"/>
                    <a:pt x="24000" y="28928"/>
                    <a:pt x="24000" y="28392"/>
                  </a:cubicBezTo>
                  <a:cubicBezTo>
                    <a:pt x="24888" y="28392"/>
                    <a:pt x="24888" y="28392"/>
                    <a:pt x="24888" y="28392"/>
                  </a:cubicBezTo>
                  <a:cubicBezTo>
                    <a:pt x="24888" y="27857"/>
                    <a:pt x="24000" y="27857"/>
                    <a:pt x="24000" y="27857"/>
                  </a:cubicBezTo>
                  <a:cubicBezTo>
                    <a:pt x="23111" y="27857"/>
                    <a:pt x="24000" y="27857"/>
                    <a:pt x="24000" y="27857"/>
                  </a:cubicBezTo>
                  <a:cubicBezTo>
                    <a:pt x="23111" y="27857"/>
                    <a:pt x="23111" y="27321"/>
                    <a:pt x="23111" y="27321"/>
                  </a:cubicBezTo>
                  <a:cubicBezTo>
                    <a:pt x="23111" y="27321"/>
                    <a:pt x="23111" y="27321"/>
                    <a:pt x="24000" y="27321"/>
                  </a:cubicBezTo>
                  <a:cubicBezTo>
                    <a:pt x="23111" y="26785"/>
                    <a:pt x="23111" y="26785"/>
                    <a:pt x="23111" y="26785"/>
                  </a:cubicBezTo>
                  <a:cubicBezTo>
                    <a:pt x="23111" y="26785"/>
                    <a:pt x="24888" y="27321"/>
                    <a:pt x="25777" y="26785"/>
                  </a:cubicBezTo>
                  <a:cubicBezTo>
                    <a:pt x="24888" y="26785"/>
                    <a:pt x="24888" y="26785"/>
                    <a:pt x="24888" y="26785"/>
                  </a:cubicBezTo>
                  <a:cubicBezTo>
                    <a:pt x="25777" y="26785"/>
                    <a:pt x="26666" y="26785"/>
                    <a:pt x="25777" y="26785"/>
                  </a:cubicBezTo>
                  <a:cubicBezTo>
                    <a:pt x="24000" y="26785"/>
                    <a:pt x="24000" y="26785"/>
                    <a:pt x="24000" y="26785"/>
                  </a:cubicBezTo>
                  <a:cubicBezTo>
                    <a:pt x="24000" y="26249"/>
                    <a:pt x="23111" y="26785"/>
                    <a:pt x="22222" y="26249"/>
                  </a:cubicBezTo>
                  <a:cubicBezTo>
                    <a:pt x="23111" y="26785"/>
                    <a:pt x="23111" y="26785"/>
                    <a:pt x="23111" y="26785"/>
                  </a:cubicBezTo>
                  <a:cubicBezTo>
                    <a:pt x="23111" y="26249"/>
                    <a:pt x="22222" y="26249"/>
                    <a:pt x="22222" y="25178"/>
                  </a:cubicBezTo>
                  <a:cubicBezTo>
                    <a:pt x="22222" y="26249"/>
                    <a:pt x="21333" y="26249"/>
                    <a:pt x="21333" y="26249"/>
                  </a:cubicBezTo>
                  <a:cubicBezTo>
                    <a:pt x="21333" y="25178"/>
                    <a:pt x="22222" y="26249"/>
                    <a:pt x="21333" y="25178"/>
                  </a:cubicBezTo>
                  <a:cubicBezTo>
                    <a:pt x="21333" y="25178"/>
                    <a:pt x="20444" y="24642"/>
                    <a:pt x="20444" y="25178"/>
                  </a:cubicBezTo>
                  <a:cubicBezTo>
                    <a:pt x="19555" y="25178"/>
                    <a:pt x="20444" y="24642"/>
                    <a:pt x="19555" y="24642"/>
                  </a:cubicBezTo>
                  <a:cubicBezTo>
                    <a:pt x="20444" y="24107"/>
                    <a:pt x="21333" y="24642"/>
                    <a:pt x="21333" y="24107"/>
                  </a:cubicBezTo>
                  <a:cubicBezTo>
                    <a:pt x="20444" y="24107"/>
                    <a:pt x="19555" y="23571"/>
                    <a:pt x="19555" y="24107"/>
                  </a:cubicBezTo>
                  <a:cubicBezTo>
                    <a:pt x="19555" y="24107"/>
                    <a:pt x="19555" y="23571"/>
                    <a:pt x="20444" y="24107"/>
                  </a:cubicBezTo>
                  <a:cubicBezTo>
                    <a:pt x="20444" y="23571"/>
                    <a:pt x="18666" y="23571"/>
                    <a:pt x="19555" y="23035"/>
                  </a:cubicBezTo>
                  <a:cubicBezTo>
                    <a:pt x="18666" y="23035"/>
                    <a:pt x="18666" y="23035"/>
                    <a:pt x="18666" y="23035"/>
                  </a:cubicBezTo>
                  <a:cubicBezTo>
                    <a:pt x="18666" y="23035"/>
                    <a:pt x="18666" y="23035"/>
                    <a:pt x="18666" y="23035"/>
                  </a:cubicBezTo>
                  <a:cubicBezTo>
                    <a:pt x="18666" y="23035"/>
                    <a:pt x="17777" y="22499"/>
                    <a:pt x="18666" y="22499"/>
                  </a:cubicBezTo>
                  <a:cubicBezTo>
                    <a:pt x="17777" y="21964"/>
                    <a:pt x="17777" y="21964"/>
                    <a:pt x="17777" y="21964"/>
                  </a:cubicBezTo>
                  <a:cubicBezTo>
                    <a:pt x="17777" y="22499"/>
                    <a:pt x="18666" y="22499"/>
                    <a:pt x="17777" y="23035"/>
                  </a:cubicBezTo>
                  <a:cubicBezTo>
                    <a:pt x="17777" y="22499"/>
                    <a:pt x="16888" y="22499"/>
                    <a:pt x="16888" y="22499"/>
                  </a:cubicBezTo>
                  <a:cubicBezTo>
                    <a:pt x="16888" y="21964"/>
                    <a:pt x="16888" y="21964"/>
                    <a:pt x="16888" y="21964"/>
                  </a:cubicBezTo>
                  <a:cubicBezTo>
                    <a:pt x="16888" y="21964"/>
                    <a:pt x="16888" y="21964"/>
                    <a:pt x="16000" y="21964"/>
                  </a:cubicBezTo>
                  <a:cubicBezTo>
                    <a:pt x="16888" y="21964"/>
                    <a:pt x="16888" y="21964"/>
                    <a:pt x="16888" y="21428"/>
                  </a:cubicBezTo>
                  <a:cubicBezTo>
                    <a:pt x="16000" y="21428"/>
                    <a:pt x="16000" y="21428"/>
                    <a:pt x="16000" y="21428"/>
                  </a:cubicBezTo>
                  <a:cubicBezTo>
                    <a:pt x="15111" y="21428"/>
                    <a:pt x="16888" y="21428"/>
                    <a:pt x="16000" y="20892"/>
                  </a:cubicBezTo>
                  <a:cubicBezTo>
                    <a:pt x="16888" y="20892"/>
                    <a:pt x="16888" y="20892"/>
                    <a:pt x="16888" y="20892"/>
                  </a:cubicBezTo>
                  <a:cubicBezTo>
                    <a:pt x="16888" y="20892"/>
                    <a:pt x="16888" y="20892"/>
                    <a:pt x="16888" y="19821"/>
                  </a:cubicBezTo>
                  <a:cubicBezTo>
                    <a:pt x="16000" y="19821"/>
                    <a:pt x="15111" y="19821"/>
                    <a:pt x="15111" y="20892"/>
                  </a:cubicBezTo>
                  <a:cubicBezTo>
                    <a:pt x="15111" y="19821"/>
                    <a:pt x="15111" y="19821"/>
                    <a:pt x="15111" y="19821"/>
                  </a:cubicBezTo>
                  <a:cubicBezTo>
                    <a:pt x="16000" y="19821"/>
                    <a:pt x="16000" y="19821"/>
                    <a:pt x="16000" y="19821"/>
                  </a:cubicBezTo>
                  <a:cubicBezTo>
                    <a:pt x="16000" y="19285"/>
                    <a:pt x="16000" y="19285"/>
                    <a:pt x="16000" y="19285"/>
                  </a:cubicBezTo>
                  <a:cubicBezTo>
                    <a:pt x="15111" y="19285"/>
                    <a:pt x="15111" y="19285"/>
                    <a:pt x="15111" y="19285"/>
                  </a:cubicBezTo>
                  <a:cubicBezTo>
                    <a:pt x="15111" y="19285"/>
                    <a:pt x="15111" y="19285"/>
                    <a:pt x="15111" y="19285"/>
                  </a:cubicBezTo>
                  <a:cubicBezTo>
                    <a:pt x="15111" y="18750"/>
                    <a:pt x="15111" y="19285"/>
                    <a:pt x="15111" y="19285"/>
                  </a:cubicBezTo>
                  <a:cubicBezTo>
                    <a:pt x="15111" y="18750"/>
                    <a:pt x="15111" y="18214"/>
                    <a:pt x="15111" y="18214"/>
                  </a:cubicBezTo>
                  <a:cubicBezTo>
                    <a:pt x="15111" y="18214"/>
                    <a:pt x="15111" y="18214"/>
                    <a:pt x="15111" y="18214"/>
                  </a:cubicBezTo>
                  <a:cubicBezTo>
                    <a:pt x="15111" y="17678"/>
                    <a:pt x="15111" y="17678"/>
                    <a:pt x="15111" y="17678"/>
                  </a:cubicBezTo>
                  <a:cubicBezTo>
                    <a:pt x="16000" y="18214"/>
                    <a:pt x="15111" y="17678"/>
                    <a:pt x="16000" y="17678"/>
                  </a:cubicBezTo>
                  <a:cubicBezTo>
                    <a:pt x="16000" y="17142"/>
                    <a:pt x="15111" y="17142"/>
                    <a:pt x="15111" y="17142"/>
                  </a:cubicBezTo>
                  <a:cubicBezTo>
                    <a:pt x="15111" y="17678"/>
                    <a:pt x="13333" y="17142"/>
                    <a:pt x="12444" y="17678"/>
                  </a:cubicBezTo>
                  <a:cubicBezTo>
                    <a:pt x="11555" y="17142"/>
                    <a:pt x="15111" y="16607"/>
                    <a:pt x="12444" y="16071"/>
                  </a:cubicBezTo>
                  <a:cubicBezTo>
                    <a:pt x="12444" y="16071"/>
                    <a:pt x="11555" y="16071"/>
                    <a:pt x="11555" y="16607"/>
                  </a:cubicBezTo>
                  <a:cubicBezTo>
                    <a:pt x="11555" y="16071"/>
                    <a:pt x="10666" y="16607"/>
                    <a:pt x="10666" y="16071"/>
                  </a:cubicBezTo>
                  <a:cubicBezTo>
                    <a:pt x="11555" y="16071"/>
                    <a:pt x="11555" y="15535"/>
                    <a:pt x="12444" y="15535"/>
                  </a:cubicBezTo>
                  <a:cubicBezTo>
                    <a:pt x="11555" y="15535"/>
                    <a:pt x="12444" y="16071"/>
                    <a:pt x="12444" y="16071"/>
                  </a:cubicBezTo>
                  <a:cubicBezTo>
                    <a:pt x="12444" y="15535"/>
                    <a:pt x="13333" y="15535"/>
                    <a:pt x="12444" y="15535"/>
                  </a:cubicBezTo>
                  <a:cubicBezTo>
                    <a:pt x="12444" y="14999"/>
                    <a:pt x="12444" y="14999"/>
                    <a:pt x="11555" y="14999"/>
                  </a:cubicBezTo>
                  <a:cubicBezTo>
                    <a:pt x="11555" y="14999"/>
                    <a:pt x="12444" y="15535"/>
                    <a:pt x="11555" y="15535"/>
                  </a:cubicBezTo>
                  <a:cubicBezTo>
                    <a:pt x="10666" y="14999"/>
                    <a:pt x="11555" y="14464"/>
                    <a:pt x="10666" y="14464"/>
                  </a:cubicBezTo>
                  <a:cubicBezTo>
                    <a:pt x="10666" y="14999"/>
                    <a:pt x="10666" y="14999"/>
                    <a:pt x="9777" y="15535"/>
                  </a:cubicBezTo>
                  <a:cubicBezTo>
                    <a:pt x="9777" y="14999"/>
                    <a:pt x="9777" y="14999"/>
                    <a:pt x="9777" y="14999"/>
                  </a:cubicBezTo>
                  <a:cubicBezTo>
                    <a:pt x="9777" y="14999"/>
                    <a:pt x="9777" y="14999"/>
                    <a:pt x="9777" y="14999"/>
                  </a:cubicBezTo>
                  <a:cubicBezTo>
                    <a:pt x="9777" y="14464"/>
                    <a:pt x="8888" y="14999"/>
                    <a:pt x="8888" y="14464"/>
                  </a:cubicBezTo>
                  <a:cubicBezTo>
                    <a:pt x="8888" y="13928"/>
                    <a:pt x="8888" y="13928"/>
                    <a:pt x="8888" y="13928"/>
                  </a:cubicBezTo>
                  <a:cubicBezTo>
                    <a:pt x="9777" y="13928"/>
                    <a:pt x="9777" y="14999"/>
                    <a:pt x="10666" y="14464"/>
                  </a:cubicBezTo>
                  <a:cubicBezTo>
                    <a:pt x="9777" y="13928"/>
                    <a:pt x="9777" y="13928"/>
                    <a:pt x="9777" y="13928"/>
                  </a:cubicBezTo>
                  <a:cubicBezTo>
                    <a:pt x="9777" y="13928"/>
                    <a:pt x="9777" y="13928"/>
                    <a:pt x="9777" y="13928"/>
                  </a:cubicBezTo>
                  <a:cubicBezTo>
                    <a:pt x="9777" y="13928"/>
                    <a:pt x="10666" y="13392"/>
                    <a:pt x="9777" y="12857"/>
                  </a:cubicBezTo>
                  <a:cubicBezTo>
                    <a:pt x="8888" y="12857"/>
                    <a:pt x="8888" y="12857"/>
                    <a:pt x="8888" y="12857"/>
                  </a:cubicBezTo>
                  <a:cubicBezTo>
                    <a:pt x="8888" y="12321"/>
                    <a:pt x="8888" y="12321"/>
                    <a:pt x="8000" y="12321"/>
                  </a:cubicBezTo>
                  <a:cubicBezTo>
                    <a:pt x="8888" y="12321"/>
                    <a:pt x="8000" y="11785"/>
                    <a:pt x="8888" y="12321"/>
                  </a:cubicBezTo>
                  <a:cubicBezTo>
                    <a:pt x="8888" y="12857"/>
                    <a:pt x="8888" y="12857"/>
                    <a:pt x="8888" y="12857"/>
                  </a:cubicBezTo>
                  <a:cubicBezTo>
                    <a:pt x="9777" y="12321"/>
                    <a:pt x="9777" y="13392"/>
                    <a:pt x="10666" y="12857"/>
                  </a:cubicBezTo>
                  <a:cubicBezTo>
                    <a:pt x="9777" y="12857"/>
                    <a:pt x="10666" y="12321"/>
                    <a:pt x="11555" y="12321"/>
                  </a:cubicBezTo>
                  <a:cubicBezTo>
                    <a:pt x="10666" y="12321"/>
                    <a:pt x="10666" y="12321"/>
                    <a:pt x="10666" y="12321"/>
                  </a:cubicBezTo>
                  <a:cubicBezTo>
                    <a:pt x="9777" y="12321"/>
                    <a:pt x="10666" y="12321"/>
                    <a:pt x="9777" y="12321"/>
                  </a:cubicBezTo>
                  <a:cubicBezTo>
                    <a:pt x="9777" y="12321"/>
                    <a:pt x="8888" y="11785"/>
                    <a:pt x="8888" y="11785"/>
                  </a:cubicBezTo>
                  <a:cubicBezTo>
                    <a:pt x="8888" y="10714"/>
                    <a:pt x="8888" y="10714"/>
                    <a:pt x="8888" y="11785"/>
                  </a:cubicBezTo>
                  <a:cubicBezTo>
                    <a:pt x="8888" y="10178"/>
                    <a:pt x="8000" y="9642"/>
                    <a:pt x="8000" y="9107"/>
                  </a:cubicBezTo>
                  <a:cubicBezTo>
                    <a:pt x="7111" y="9642"/>
                    <a:pt x="7111" y="8571"/>
                    <a:pt x="7111" y="9107"/>
                  </a:cubicBezTo>
                  <a:cubicBezTo>
                    <a:pt x="6222" y="9642"/>
                    <a:pt x="6222" y="9642"/>
                    <a:pt x="6222" y="9642"/>
                  </a:cubicBezTo>
                  <a:cubicBezTo>
                    <a:pt x="6222" y="9642"/>
                    <a:pt x="6222" y="9642"/>
                    <a:pt x="6222" y="9642"/>
                  </a:cubicBezTo>
                  <a:cubicBezTo>
                    <a:pt x="6222" y="9642"/>
                    <a:pt x="7111" y="9107"/>
                    <a:pt x="6222" y="8571"/>
                  </a:cubicBezTo>
                  <a:cubicBezTo>
                    <a:pt x="6222" y="9107"/>
                    <a:pt x="7111" y="8571"/>
                    <a:pt x="7111" y="8571"/>
                  </a:cubicBezTo>
                  <a:cubicBezTo>
                    <a:pt x="7111" y="8571"/>
                    <a:pt x="8000" y="8571"/>
                    <a:pt x="8000" y="8571"/>
                  </a:cubicBezTo>
                  <a:cubicBezTo>
                    <a:pt x="7111" y="8035"/>
                    <a:pt x="6222" y="8035"/>
                    <a:pt x="4444" y="7499"/>
                  </a:cubicBezTo>
                  <a:cubicBezTo>
                    <a:pt x="4444" y="6428"/>
                    <a:pt x="3555" y="5357"/>
                    <a:pt x="3555" y="4821"/>
                  </a:cubicBezTo>
                  <a:cubicBezTo>
                    <a:pt x="3555" y="4821"/>
                    <a:pt x="3555" y="4821"/>
                    <a:pt x="3555" y="4821"/>
                  </a:cubicBezTo>
                  <a:cubicBezTo>
                    <a:pt x="3555" y="4285"/>
                    <a:pt x="3555" y="4821"/>
                    <a:pt x="3555" y="4285"/>
                  </a:cubicBezTo>
                  <a:cubicBezTo>
                    <a:pt x="3555" y="4285"/>
                    <a:pt x="3555" y="4285"/>
                    <a:pt x="3555" y="4285"/>
                  </a:cubicBezTo>
                  <a:cubicBezTo>
                    <a:pt x="3555" y="4285"/>
                    <a:pt x="3555" y="3214"/>
                    <a:pt x="1777" y="3749"/>
                  </a:cubicBezTo>
                  <a:cubicBezTo>
                    <a:pt x="2666" y="3749"/>
                    <a:pt x="2666" y="3749"/>
                    <a:pt x="2666" y="3749"/>
                  </a:cubicBezTo>
                  <a:cubicBezTo>
                    <a:pt x="2666" y="3214"/>
                    <a:pt x="2666" y="3214"/>
                    <a:pt x="2666" y="3214"/>
                  </a:cubicBezTo>
                  <a:cubicBezTo>
                    <a:pt x="2666" y="3214"/>
                    <a:pt x="2666" y="3214"/>
                    <a:pt x="3555" y="3214"/>
                  </a:cubicBezTo>
                  <a:cubicBezTo>
                    <a:pt x="3555" y="2678"/>
                    <a:pt x="2666" y="2678"/>
                    <a:pt x="1777" y="2142"/>
                  </a:cubicBezTo>
                  <a:cubicBezTo>
                    <a:pt x="1777" y="2678"/>
                    <a:pt x="1777" y="2678"/>
                    <a:pt x="1777" y="2678"/>
                  </a:cubicBezTo>
                  <a:cubicBezTo>
                    <a:pt x="888" y="2142"/>
                    <a:pt x="888" y="1607"/>
                    <a:pt x="0" y="1071"/>
                  </a:cubicBezTo>
                  <a:cubicBezTo>
                    <a:pt x="888" y="1071"/>
                    <a:pt x="888" y="1071"/>
                    <a:pt x="888" y="1071"/>
                  </a:cubicBezTo>
                  <a:cubicBezTo>
                    <a:pt x="0" y="535"/>
                    <a:pt x="0" y="535"/>
                    <a:pt x="0" y="535"/>
                  </a:cubicBezTo>
                  <a:cubicBezTo>
                    <a:pt x="888" y="535"/>
                    <a:pt x="888" y="0"/>
                    <a:pt x="0" y="0"/>
                  </a:cubicBezTo>
                  <a:cubicBezTo>
                    <a:pt x="1777" y="535"/>
                    <a:pt x="1777" y="535"/>
                    <a:pt x="1777" y="535"/>
                  </a:cubicBezTo>
                  <a:cubicBezTo>
                    <a:pt x="1777" y="1071"/>
                    <a:pt x="888" y="535"/>
                    <a:pt x="888" y="1071"/>
                  </a:cubicBezTo>
                  <a:cubicBezTo>
                    <a:pt x="1777" y="1607"/>
                    <a:pt x="1777" y="1607"/>
                    <a:pt x="1777" y="1607"/>
                  </a:cubicBezTo>
                  <a:cubicBezTo>
                    <a:pt x="1777" y="1071"/>
                    <a:pt x="1777" y="1071"/>
                    <a:pt x="1777" y="1071"/>
                  </a:cubicBezTo>
                  <a:cubicBezTo>
                    <a:pt x="1777" y="1071"/>
                    <a:pt x="1777" y="1071"/>
                    <a:pt x="2666" y="1071"/>
                  </a:cubicBezTo>
                  <a:cubicBezTo>
                    <a:pt x="2666" y="1071"/>
                    <a:pt x="2666" y="1071"/>
                    <a:pt x="2666" y="1071"/>
                  </a:cubicBezTo>
                  <a:cubicBezTo>
                    <a:pt x="2666" y="1071"/>
                    <a:pt x="2666" y="1071"/>
                    <a:pt x="3555" y="1607"/>
                  </a:cubicBezTo>
                  <a:cubicBezTo>
                    <a:pt x="2666" y="1607"/>
                    <a:pt x="3555" y="2142"/>
                    <a:pt x="2666" y="2142"/>
                  </a:cubicBezTo>
                  <a:cubicBezTo>
                    <a:pt x="3555" y="1607"/>
                    <a:pt x="3555" y="2142"/>
                    <a:pt x="3555" y="2678"/>
                  </a:cubicBezTo>
                  <a:cubicBezTo>
                    <a:pt x="3555" y="3214"/>
                    <a:pt x="4444" y="3214"/>
                    <a:pt x="4444" y="3749"/>
                  </a:cubicBezTo>
                  <a:cubicBezTo>
                    <a:pt x="4444" y="3749"/>
                    <a:pt x="3555" y="3749"/>
                    <a:pt x="3555" y="3214"/>
                  </a:cubicBezTo>
                  <a:cubicBezTo>
                    <a:pt x="3555" y="3749"/>
                    <a:pt x="3555" y="3749"/>
                    <a:pt x="3555" y="4285"/>
                  </a:cubicBezTo>
                  <a:cubicBezTo>
                    <a:pt x="3555" y="4285"/>
                    <a:pt x="4444" y="4285"/>
                    <a:pt x="6222" y="4285"/>
                  </a:cubicBezTo>
                  <a:cubicBezTo>
                    <a:pt x="4444" y="4285"/>
                    <a:pt x="4444" y="4285"/>
                    <a:pt x="4444" y="4285"/>
                  </a:cubicBezTo>
                  <a:cubicBezTo>
                    <a:pt x="6222" y="4821"/>
                    <a:pt x="7111" y="4821"/>
                    <a:pt x="7111" y="4821"/>
                  </a:cubicBezTo>
                  <a:cubicBezTo>
                    <a:pt x="8000" y="5357"/>
                    <a:pt x="8888" y="6964"/>
                    <a:pt x="8888" y="7499"/>
                  </a:cubicBezTo>
                  <a:cubicBezTo>
                    <a:pt x="8888" y="7499"/>
                    <a:pt x="8888" y="7499"/>
                    <a:pt x="8888" y="7499"/>
                  </a:cubicBezTo>
                  <a:cubicBezTo>
                    <a:pt x="8888" y="7499"/>
                    <a:pt x="8888" y="8571"/>
                    <a:pt x="9777" y="8571"/>
                  </a:cubicBezTo>
                  <a:cubicBezTo>
                    <a:pt x="10666" y="9107"/>
                    <a:pt x="12444" y="10178"/>
                    <a:pt x="11555" y="10714"/>
                  </a:cubicBezTo>
                  <a:cubicBezTo>
                    <a:pt x="13333" y="12321"/>
                    <a:pt x="15111" y="12857"/>
                    <a:pt x="16000" y="14464"/>
                  </a:cubicBezTo>
                  <a:cubicBezTo>
                    <a:pt x="15111" y="14464"/>
                    <a:pt x="15111" y="14464"/>
                    <a:pt x="15111" y="14464"/>
                  </a:cubicBezTo>
                  <a:cubicBezTo>
                    <a:pt x="16000" y="14464"/>
                    <a:pt x="15111" y="14464"/>
                    <a:pt x="16000" y="14999"/>
                  </a:cubicBezTo>
                  <a:cubicBezTo>
                    <a:pt x="16000" y="14464"/>
                    <a:pt x="16888" y="14999"/>
                    <a:pt x="16888" y="14999"/>
                  </a:cubicBezTo>
                  <a:cubicBezTo>
                    <a:pt x="16888" y="16071"/>
                    <a:pt x="18666" y="16607"/>
                    <a:pt x="19555" y="17142"/>
                  </a:cubicBezTo>
                  <a:cubicBezTo>
                    <a:pt x="18666" y="17142"/>
                    <a:pt x="18666" y="17142"/>
                    <a:pt x="18666" y="17142"/>
                  </a:cubicBezTo>
                  <a:cubicBezTo>
                    <a:pt x="20444" y="17678"/>
                    <a:pt x="20444" y="18214"/>
                    <a:pt x="20444" y="19285"/>
                  </a:cubicBezTo>
                  <a:cubicBezTo>
                    <a:pt x="20444" y="19285"/>
                    <a:pt x="20444" y="19285"/>
                    <a:pt x="20444" y="19285"/>
                  </a:cubicBezTo>
                  <a:cubicBezTo>
                    <a:pt x="22222" y="19285"/>
                    <a:pt x="22222" y="19285"/>
                    <a:pt x="23111" y="19821"/>
                  </a:cubicBezTo>
                  <a:cubicBezTo>
                    <a:pt x="23111" y="20892"/>
                    <a:pt x="24000" y="21428"/>
                    <a:pt x="24000" y="21964"/>
                  </a:cubicBezTo>
                  <a:cubicBezTo>
                    <a:pt x="26666" y="23035"/>
                    <a:pt x="27555" y="24642"/>
                    <a:pt x="28444" y="26785"/>
                  </a:cubicBezTo>
                  <a:cubicBezTo>
                    <a:pt x="28444" y="26785"/>
                    <a:pt x="28444" y="26785"/>
                    <a:pt x="28444" y="26785"/>
                  </a:cubicBezTo>
                  <a:cubicBezTo>
                    <a:pt x="31111" y="27321"/>
                    <a:pt x="32888" y="29999"/>
                    <a:pt x="33777" y="31071"/>
                  </a:cubicBezTo>
                  <a:cubicBezTo>
                    <a:pt x="32888" y="31071"/>
                    <a:pt x="32888" y="31071"/>
                    <a:pt x="32888" y="31071"/>
                  </a:cubicBezTo>
                  <a:cubicBezTo>
                    <a:pt x="32888" y="31607"/>
                    <a:pt x="33777" y="32142"/>
                    <a:pt x="33777" y="31607"/>
                  </a:cubicBezTo>
                  <a:cubicBezTo>
                    <a:pt x="34666" y="32142"/>
                    <a:pt x="35555" y="32678"/>
                    <a:pt x="34666" y="33214"/>
                  </a:cubicBezTo>
                  <a:cubicBezTo>
                    <a:pt x="35555" y="33750"/>
                    <a:pt x="35555" y="33214"/>
                    <a:pt x="36444" y="33750"/>
                  </a:cubicBezTo>
                  <a:cubicBezTo>
                    <a:pt x="38222" y="34285"/>
                    <a:pt x="38222" y="34285"/>
                    <a:pt x="39111" y="35892"/>
                  </a:cubicBezTo>
                  <a:cubicBezTo>
                    <a:pt x="39111" y="34821"/>
                    <a:pt x="39111" y="34821"/>
                    <a:pt x="39111" y="34821"/>
                  </a:cubicBezTo>
                  <a:cubicBezTo>
                    <a:pt x="38222" y="35892"/>
                    <a:pt x="38222" y="35892"/>
                    <a:pt x="38222" y="35892"/>
                  </a:cubicBezTo>
                  <a:cubicBezTo>
                    <a:pt x="39111" y="35892"/>
                    <a:pt x="39111" y="36964"/>
                    <a:pt x="39111" y="36428"/>
                  </a:cubicBezTo>
                  <a:cubicBezTo>
                    <a:pt x="39111" y="37500"/>
                    <a:pt x="41777" y="37500"/>
                    <a:pt x="41777" y="39107"/>
                  </a:cubicBezTo>
                  <a:cubicBezTo>
                    <a:pt x="41777" y="38571"/>
                    <a:pt x="41777" y="39107"/>
                    <a:pt x="42666" y="39107"/>
                  </a:cubicBezTo>
                  <a:cubicBezTo>
                    <a:pt x="42666" y="39642"/>
                    <a:pt x="43555" y="40714"/>
                    <a:pt x="44444" y="41249"/>
                  </a:cubicBezTo>
                  <a:cubicBezTo>
                    <a:pt x="43555" y="41249"/>
                    <a:pt x="43555" y="41249"/>
                    <a:pt x="43555" y="41249"/>
                  </a:cubicBezTo>
                  <a:cubicBezTo>
                    <a:pt x="44444" y="41785"/>
                    <a:pt x="44444" y="41249"/>
                    <a:pt x="44444" y="41249"/>
                  </a:cubicBezTo>
                  <a:cubicBezTo>
                    <a:pt x="46222" y="42321"/>
                    <a:pt x="46222" y="43928"/>
                    <a:pt x="48000" y="44999"/>
                  </a:cubicBezTo>
                  <a:cubicBezTo>
                    <a:pt x="49777" y="47142"/>
                    <a:pt x="50666" y="48749"/>
                    <a:pt x="54222" y="50892"/>
                  </a:cubicBezTo>
                  <a:cubicBezTo>
                    <a:pt x="53333" y="50892"/>
                    <a:pt x="53333" y="50892"/>
                    <a:pt x="53333" y="50892"/>
                  </a:cubicBezTo>
                  <a:cubicBezTo>
                    <a:pt x="55111" y="51428"/>
                    <a:pt x="54222" y="52499"/>
                    <a:pt x="56000" y="52499"/>
                  </a:cubicBezTo>
                  <a:cubicBezTo>
                    <a:pt x="56000" y="52499"/>
                    <a:pt x="56888" y="53035"/>
                    <a:pt x="56000" y="53035"/>
                  </a:cubicBezTo>
                  <a:cubicBezTo>
                    <a:pt x="56888" y="53571"/>
                    <a:pt x="56888" y="55178"/>
                    <a:pt x="57777" y="55178"/>
                  </a:cubicBezTo>
                  <a:cubicBezTo>
                    <a:pt x="56888" y="55178"/>
                    <a:pt x="56888" y="55178"/>
                    <a:pt x="56888" y="55178"/>
                  </a:cubicBezTo>
                  <a:cubicBezTo>
                    <a:pt x="57777" y="55714"/>
                    <a:pt x="58666" y="56249"/>
                    <a:pt x="58666" y="57321"/>
                  </a:cubicBezTo>
                  <a:cubicBezTo>
                    <a:pt x="58666" y="57321"/>
                    <a:pt x="58666" y="56785"/>
                    <a:pt x="58666" y="57321"/>
                  </a:cubicBezTo>
                  <a:cubicBezTo>
                    <a:pt x="58666" y="57321"/>
                    <a:pt x="59555" y="57321"/>
                    <a:pt x="59555" y="57857"/>
                  </a:cubicBezTo>
                  <a:cubicBezTo>
                    <a:pt x="59555" y="58392"/>
                    <a:pt x="59555" y="57857"/>
                    <a:pt x="59555" y="57857"/>
                  </a:cubicBezTo>
                  <a:cubicBezTo>
                    <a:pt x="62222" y="59464"/>
                    <a:pt x="63111" y="61071"/>
                    <a:pt x="64888" y="62678"/>
                  </a:cubicBezTo>
                  <a:cubicBezTo>
                    <a:pt x="65777" y="63749"/>
                    <a:pt x="64000" y="63214"/>
                    <a:pt x="65777" y="63749"/>
                  </a:cubicBezTo>
                  <a:cubicBezTo>
                    <a:pt x="64888" y="63749"/>
                    <a:pt x="65777" y="63749"/>
                    <a:pt x="65777" y="63749"/>
                  </a:cubicBezTo>
                  <a:cubicBezTo>
                    <a:pt x="66666" y="64821"/>
                    <a:pt x="64888" y="65357"/>
                    <a:pt x="65777" y="65357"/>
                  </a:cubicBezTo>
                  <a:cubicBezTo>
                    <a:pt x="66666" y="65357"/>
                    <a:pt x="66666" y="65357"/>
                    <a:pt x="66666" y="65357"/>
                  </a:cubicBezTo>
                  <a:cubicBezTo>
                    <a:pt x="67555" y="65892"/>
                    <a:pt x="66666" y="65892"/>
                    <a:pt x="67555" y="66428"/>
                  </a:cubicBezTo>
                  <a:cubicBezTo>
                    <a:pt x="67555" y="66428"/>
                    <a:pt x="67555" y="66428"/>
                    <a:pt x="67555" y="66428"/>
                  </a:cubicBezTo>
                  <a:cubicBezTo>
                    <a:pt x="69333" y="66964"/>
                    <a:pt x="69333" y="68035"/>
                    <a:pt x="71111" y="68571"/>
                  </a:cubicBezTo>
                  <a:cubicBezTo>
                    <a:pt x="74666" y="72321"/>
                    <a:pt x="79111" y="76071"/>
                    <a:pt x="81777" y="79821"/>
                  </a:cubicBezTo>
                  <a:cubicBezTo>
                    <a:pt x="86222" y="83035"/>
                    <a:pt x="89777" y="86785"/>
                    <a:pt x="93333" y="90535"/>
                  </a:cubicBezTo>
                  <a:cubicBezTo>
                    <a:pt x="93333" y="91607"/>
                    <a:pt x="93333" y="91607"/>
                    <a:pt x="94222" y="92142"/>
                  </a:cubicBezTo>
                  <a:cubicBezTo>
                    <a:pt x="94222" y="92142"/>
                    <a:pt x="94222" y="92142"/>
                    <a:pt x="94222" y="92678"/>
                  </a:cubicBezTo>
                  <a:cubicBezTo>
                    <a:pt x="95111" y="92142"/>
                    <a:pt x="95111" y="93749"/>
                    <a:pt x="96000" y="93749"/>
                  </a:cubicBezTo>
                  <a:cubicBezTo>
                    <a:pt x="96888" y="94821"/>
                    <a:pt x="98666" y="95892"/>
                    <a:pt x="99555" y="96964"/>
                  </a:cubicBezTo>
                  <a:cubicBezTo>
                    <a:pt x="99555" y="96964"/>
                    <a:pt x="98666" y="96964"/>
                    <a:pt x="99555" y="97499"/>
                  </a:cubicBezTo>
                  <a:cubicBezTo>
                    <a:pt x="99555" y="97499"/>
                    <a:pt x="99555" y="97499"/>
                    <a:pt x="99555" y="97499"/>
                  </a:cubicBezTo>
                  <a:cubicBezTo>
                    <a:pt x="99555" y="97499"/>
                    <a:pt x="99555" y="97499"/>
                    <a:pt x="99555" y="97499"/>
                  </a:cubicBezTo>
                  <a:cubicBezTo>
                    <a:pt x="100444" y="97499"/>
                    <a:pt x="100444" y="98571"/>
                    <a:pt x="100444" y="97499"/>
                  </a:cubicBezTo>
                  <a:cubicBezTo>
                    <a:pt x="104888" y="101249"/>
                    <a:pt x="105777" y="104999"/>
                    <a:pt x="110222" y="108749"/>
                  </a:cubicBezTo>
                  <a:cubicBezTo>
                    <a:pt x="110222" y="109285"/>
                    <a:pt x="112000" y="110357"/>
                    <a:pt x="112888" y="111428"/>
                  </a:cubicBezTo>
                  <a:cubicBezTo>
                    <a:pt x="115555" y="114107"/>
                    <a:pt x="116444" y="116249"/>
                    <a:pt x="120000" y="119464"/>
                  </a:cubicBezTo>
                  <a:cubicBezTo>
                    <a:pt x="120000" y="119464"/>
                    <a:pt x="118222" y="119999"/>
                    <a:pt x="116444" y="11892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9" name="Shape 339"/>
            <p:cNvSpPr/>
            <p:nvPr/>
          </p:nvSpPr>
          <p:spPr>
            <a:xfrm>
              <a:off x="3288" y="1625"/>
              <a:ext cx="303" cy="516"/>
            </a:xfrm>
            <a:custGeom>
              <a:avLst/>
              <a:gdLst/>
              <a:ahLst/>
              <a:cxnLst/>
              <a:rect l="0" t="0" r="0" b="0"/>
              <a:pathLst>
                <a:path w="120000" h="120000" extrusionOk="0">
                  <a:moveTo>
                    <a:pt x="117209" y="118904"/>
                  </a:moveTo>
                  <a:cubicBezTo>
                    <a:pt x="113488" y="117808"/>
                    <a:pt x="113488" y="115068"/>
                    <a:pt x="110697" y="113972"/>
                  </a:cubicBezTo>
                  <a:cubicBezTo>
                    <a:pt x="110697" y="113972"/>
                    <a:pt x="111627" y="113972"/>
                    <a:pt x="111627" y="113424"/>
                  </a:cubicBezTo>
                  <a:cubicBezTo>
                    <a:pt x="108837" y="112876"/>
                    <a:pt x="106976" y="110136"/>
                    <a:pt x="106046" y="107945"/>
                  </a:cubicBezTo>
                  <a:cubicBezTo>
                    <a:pt x="106046" y="107945"/>
                    <a:pt x="106046" y="107945"/>
                    <a:pt x="106046" y="107945"/>
                  </a:cubicBezTo>
                  <a:cubicBezTo>
                    <a:pt x="106046" y="107397"/>
                    <a:pt x="105116" y="107397"/>
                    <a:pt x="104186" y="106849"/>
                  </a:cubicBezTo>
                  <a:cubicBezTo>
                    <a:pt x="105116" y="106849"/>
                    <a:pt x="105116" y="106849"/>
                    <a:pt x="105116" y="106849"/>
                  </a:cubicBezTo>
                  <a:cubicBezTo>
                    <a:pt x="104186" y="106849"/>
                    <a:pt x="104186" y="105753"/>
                    <a:pt x="103255" y="105753"/>
                  </a:cubicBezTo>
                  <a:cubicBezTo>
                    <a:pt x="103255" y="105753"/>
                    <a:pt x="104186" y="105753"/>
                    <a:pt x="104186" y="105205"/>
                  </a:cubicBezTo>
                  <a:cubicBezTo>
                    <a:pt x="103255" y="105205"/>
                    <a:pt x="103255" y="105205"/>
                    <a:pt x="103255" y="105205"/>
                  </a:cubicBezTo>
                  <a:cubicBezTo>
                    <a:pt x="101395" y="105205"/>
                    <a:pt x="101395" y="103561"/>
                    <a:pt x="101395" y="103013"/>
                  </a:cubicBezTo>
                  <a:cubicBezTo>
                    <a:pt x="101395" y="103013"/>
                    <a:pt x="101395" y="103013"/>
                    <a:pt x="101395" y="103013"/>
                  </a:cubicBezTo>
                  <a:cubicBezTo>
                    <a:pt x="98604" y="102465"/>
                    <a:pt x="96744" y="100273"/>
                    <a:pt x="94883" y="98630"/>
                  </a:cubicBezTo>
                  <a:cubicBezTo>
                    <a:pt x="95813" y="98630"/>
                    <a:pt x="95813" y="98630"/>
                    <a:pt x="95813" y="98630"/>
                  </a:cubicBezTo>
                  <a:cubicBezTo>
                    <a:pt x="95813" y="98630"/>
                    <a:pt x="94883" y="98630"/>
                    <a:pt x="94883" y="98630"/>
                  </a:cubicBezTo>
                  <a:cubicBezTo>
                    <a:pt x="94883" y="98082"/>
                    <a:pt x="93953" y="98082"/>
                    <a:pt x="93953" y="97534"/>
                  </a:cubicBezTo>
                  <a:cubicBezTo>
                    <a:pt x="93953" y="97534"/>
                    <a:pt x="93953" y="97534"/>
                    <a:pt x="93953" y="97534"/>
                  </a:cubicBezTo>
                  <a:cubicBezTo>
                    <a:pt x="93023" y="96986"/>
                    <a:pt x="93953" y="96986"/>
                    <a:pt x="93023" y="96438"/>
                  </a:cubicBezTo>
                  <a:cubicBezTo>
                    <a:pt x="93023" y="96438"/>
                    <a:pt x="93023" y="96438"/>
                    <a:pt x="93023" y="96438"/>
                  </a:cubicBezTo>
                  <a:cubicBezTo>
                    <a:pt x="92093" y="96438"/>
                    <a:pt x="93023" y="95342"/>
                    <a:pt x="92093" y="95342"/>
                  </a:cubicBezTo>
                  <a:cubicBezTo>
                    <a:pt x="92093" y="95342"/>
                    <a:pt x="92093" y="95342"/>
                    <a:pt x="92093" y="95342"/>
                  </a:cubicBezTo>
                  <a:cubicBezTo>
                    <a:pt x="92093" y="94794"/>
                    <a:pt x="92093" y="94794"/>
                    <a:pt x="92093" y="94794"/>
                  </a:cubicBezTo>
                  <a:cubicBezTo>
                    <a:pt x="92093" y="94794"/>
                    <a:pt x="92093" y="94794"/>
                    <a:pt x="92093" y="94794"/>
                  </a:cubicBezTo>
                  <a:cubicBezTo>
                    <a:pt x="90232" y="94246"/>
                    <a:pt x="90232" y="93698"/>
                    <a:pt x="89302" y="94246"/>
                  </a:cubicBezTo>
                  <a:cubicBezTo>
                    <a:pt x="90232" y="93698"/>
                    <a:pt x="90232" y="94246"/>
                    <a:pt x="90232" y="93698"/>
                  </a:cubicBezTo>
                  <a:cubicBezTo>
                    <a:pt x="89302" y="92054"/>
                    <a:pt x="87441" y="89863"/>
                    <a:pt x="85581" y="88219"/>
                  </a:cubicBezTo>
                  <a:cubicBezTo>
                    <a:pt x="85581" y="87671"/>
                    <a:pt x="85581" y="87671"/>
                    <a:pt x="85581" y="87671"/>
                  </a:cubicBezTo>
                  <a:cubicBezTo>
                    <a:pt x="84651" y="87671"/>
                    <a:pt x="84651" y="87123"/>
                    <a:pt x="83720" y="87123"/>
                  </a:cubicBezTo>
                  <a:cubicBezTo>
                    <a:pt x="83720" y="87123"/>
                    <a:pt x="84651" y="87123"/>
                    <a:pt x="83720" y="87123"/>
                  </a:cubicBezTo>
                  <a:cubicBezTo>
                    <a:pt x="83720" y="86027"/>
                    <a:pt x="82790" y="86027"/>
                    <a:pt x="82790" y="86027"/>
                  </a:cubicBezTo>
                  <a:cubicBezTo>
                    <a:pt x="83720" y="86027"/>
                    <a:pt x="83720" y="86027"/>
                    <a:pt x="83720" y="85479"/>
                  </a:cubicBezTo>
                  <a:cubicBezTo>
                    <a:pt x="82790" y="85479"/>
                    <a:pt x="82790" y="84931"/>
                    <a:pt x="81860" y="84931"/>
                  </a:cubicBezTo>
                  <a:cubicBezTo>
                    <a:pt x="82790" y="84931"/>
                    <a:pt x="82790" y="84931"/>
                    <a:pt x="82790" y="84931"/>
                  </a:cubicBezTo>
                  <a:cubicBezTo>
                    <a:pt x="81860" y="84383"/>
                    <a:pt x="81860" y="84383"/>
                    <a:pt x="80930" y="84383"/>
                  </a:cubicBezTo>
                  <a:cubicBezTo>
                    <a:pt x="81860" y="84383"/>
                    <a:pt x="81860" y="84383"/>
                    <a:pt x="81860" y="84383"/>
                  </a:cubicBezTo>
                  <a:cubicBezTo>
                    <a:pt x="81860" y="83287"/>
                    <a:pt x="80930" y="84383"/>
                    <a:pt x="80000" y="83835"/>
                  </a:cubicBezTo>
                  <a:cubicBezTo>
                    <a:pt x="80930" y="83835"/>
                    <a:pt x="80930" y="83835"/>
                    <a:pt x="80930" y="83835"/>
                  </a:cubicBezTo>
                  <a:cubicBezTo>
                    <a:pt x="80000" y="83287"/>
                    <a:pt x="79069" y="82739"/>
                    <a:pt x="78139" y="82191"/>
                  </a:cubicBezTo>
                  <a:cubicBezTo>
                    <a:pt x="79069" y="82191"/>
                    <a:pt x="79069" y="82191"/>
                    <a:pt x="79069" y="82191"/>
                  </a:cubicBezTo>
                  <a:cubicBezTo>
                    <a:pt x="78139" y="81643"/>
                    <a:pt x="78139" y="80547"/>
                    <a:pt x="77209" y="80547"/>
                  </a:cubicBezTo>
                  <a:cubicBezTo>
                    <a:pt x="77209" y="80000"/>
                    <a:pt x="78139" y="80000"/>
                    <a:pt x="77209" y="79452"/>
                  </a:cubicBezTo>
                  <a:cubicBezTo>
                    <a:pt x="76279" y="80000"/>
                    <a:pt x="76279" y="78904"/>
                    <a:pt x="76279" y="79452"/>
                  </a:cubicBezTo>
                  <a:cubicBezTo>
                    <a:pt x="76279" y="78904"/>
                    <a:pt x="75348" y="77808"/>
                    <a:pt x="75348" y="77808"/>
                  </a:cubicBezTo>
                  <a:cubicBezTo>
                    <a:pt x="75348" y="77808"/>
                    <a:pt x="75348" y="77260"/>
                    <a:pt x="76279" y="77808"/>
                  </a:cubicBezTo>
                  <a:cubicBezTo>
                    <a:pt x="76279" y="77260"/>
                    <a:pt x="76279" y="77260"/>
                    <a:pt x="76279" y="77260"/>
                  </a:cubicBezTo>
                  <a:cubicBezTo>
                    <a:pt x="76279" y="77260"/>
                    <a:pt x="76279" y="77260"/>
                    <a:pt x="76279" y="77260"/>
                  </a:cubicBezTo>
                  <a:cubicBezTo>
                    <a:pt x="76279" y="77260"/>
                    <a:pt x="75348" y="76712"/>
                    <a:pt x="75348" y="76164"/>
                  </a:cubicBezTo>
                  <a:cubicBezTo>
                    <a:pt x="73488" y="76164"/>
                    <a:pt x="72558" y="76164"/>
                    <a:pt x="71627" y="75616"/>
                  </a:cubicBezTo>
                  <a:cubicBezTo>
                    <a:pt x="72558" y="75616"/>
                    <a:pt x="72558" y="75068"/>
                    <a:pt x="72558" y="75068"/>
                  </a:cubicBezTo>
                  <a:cubicBezTo>
                    <a:pt x="70697" y="75068"/>
                    <a:pt x="70697" y="75068"/>
                    <a:pt x="70697" y="75068"/>
                  </a:cubicBezTo>
                  <a:cubicBezTo>
                    <a:pt x="70697" y="74520"/>
                    <a:pt x="71627" y="74520"/>
                    <a:pt x="70697" y="74520"/>
                  </a:cubicBezTo>
                  <a:cubicBezTo>
                    <a:pt x="70697" y="74520"/>
                    <a:pt x="70697" y="74520"/>
                    <a:pt x="70697" y="74520"/>
                  </a:cubicBezTo>
                  <a:cubicBezTo>
                    <a:pt x="70697" y="73972"/>
                    <a:pt x="69767" y="73424"/>
                    <a:pt x="70697" y="73424"/>
                  </a:cubicBezTo>
                  <a:cubicBezTo>
                    <a:pt x="70697" y="73424"/>
                    <a:pt x="70697" y="73424"/>
                    <a:pt x="70697" y="73424"/>
                  </a:cubicBezTo>
                  <a:cubicBezTo>
                    <a:pt x="70697" y="73424"/>
                    <a:pt x="70697" y="73424"/>
                    <a:pt x="69767" y="72876"/>
                  </a:cubicBezTo>
                  <a:cubicBezTo>
                    <a:pt x="69767" y="72876"/>
                    <a:pt x="69767" y="72876"/>
                    <a:pt x="69767" y="72876"/>
                  </a:cubicBezTo>
                  <a:cubicBezTo>
                    <a:pt x="69767" y="72876"/>
                    <a:pt x="68837" y="72328"/>
                    <a:pt x="68837" y="72876"/>
                  </a:cubicBezTo>
                  <a:cubicBezTo>
                    <a:pt x="68837" y="72876"/>
                    <a:pt x="69767" y="72328"/>
                    <a:pt x="69767" y="72876"/>
                  </a:cubicBezTo>
                  <a:cubicBezTo>
                    <a:pt x="68837" y="72876"/>
                    <a:pt x="67906" y="72328"/>
                    <a:pt x="67906" y="72328"/>
                  </a:cubicBezTo>
                  <a:cubicBezTo>
                    <a:pt x="67906" y="72328"/>
                    <a:pt x="67906" y="72328"/>
                    <a:pt x="68837" y="72328"/>
                  </a:cubicBezTo>
                  <a:cubicBezTo>
                    <a:pt x="67906" y="71232"/>
                    <a:pt x="66976" y="70684"/>
                    <a:pt x="65116" y="70136"/>
                  </a:cubicBezTo>
                  <a:cubicBezTo>
                    <a:pt x="65116" y="70136"/>
                    <a:pt x="66976" y="70136"/>
                    <a:pt x="66976" y="70684"/>
                  </a:cubicBezTo>
                  <a:cubicBezTo>
                    <a:pt x="66976" y="69589"/>
                    <a:pt x="64186" y="69589"/>
                    <a:pt x="64186" y="69041"/>
                  </a:cubicBezTo>
                  <a:cubicBezTo>
                    <a:pt x="64186" y="69041"/>
                    <a:pt x="64186" y="69041"/>
                    <a:pt x="64186" y="69041"/>
                  </a:cubicBezTo>
                  <a:cubicBezTo>
                    <a:pt x="64186" y="68493"/>
                    <a:pt x="64186" y="68493"/>
                    <a:pt x="64186" y="68493"/>
                  </a:cubicBezTo>
                  <a:cubicBezTo>
                    <a:pt x="64186" y="68493"/>
                    <a:pt x="64186" y="67945"/>
                    <a:pt x="63255" y="67945"/>
                  </a:cubicBezTo>
                  <a:cubicBezTo>
                    <a:pt x="63255" y="67945"/>
                    <a:pt x="63255" y="67945"/>
                    <a:pt x="64186" y="67945"/>
                  </a:cubicBezTo>
                  <a:cubicBezTo>
                    <a:pt x="63255" y="67945"/>
                    <a:pt x="61395" y="66301"/>
                    <a:pt x="61395" y="65753"/>
                  </a:cubicBezTo>
                  <a:cubicBezTo>
                    <a:pt x="61395" y="65753"/>
                    <a:pt x="60465" y="65753"/>
                    <a:pt x="59534" y="65205"/>
                  </a:cubicBezTo>
                  <a:cubicBezTo>
                    <a:pt x="60465" y="65205"/>
                    <a:pt x="60465" y="65205"/>
                    <a:pt x="60465" y="65205"/>
                  </a:cubicBezTo>
                  <a:cubicBezTo>
                    <a:pt x="60465" y="65205"/>
                    <a:pt x="59534" y="64657"/>
                    <a:pt x="60465" y="64657"/>
                  </a:cubicBezTo>
                  <a:cubicBezTo>
                    <a:pt x="59534" y="64109"/>
                    <a:pt x="62325" y="65753"/>
                    <a:pt x="61395" y="65205"/>
                  </a:cubicBezTo>
                  <a:cubicBezTo>
                    <a:pt x="61395" y="65205"/>
                    <a:pt x="59534" y="65205"/>
                    <a:pt x="60465" y="64657"/>
                  </a:cubicBezTo>
                  <a:cubicBezTo>
                    <a:pt x="59534" y="64109"/>
                    <a:pt x="59534" y="64109"/>
                    <a:pt x="59534" y="64109"/>
                  </a:cubicBezTo>
                  <a:cubicBezTo>
                    <a:pt x="59534" y="64109"/>
                    <a:pt x="60465" y="64109"/>
                    <a:pt x="60465" y="63561"/>
                  </a:cubicBezTo>
                  <a:cubicBezTo>
                    <a:pt x="59534" y="63013"/>
                    <a:pt x="59534" y="63561"/>
                    <a:pt x="59534" y="63013"/>
                  </a:cubicBezTo>
                  <a:cubicBezTo>
                    <a:pt x="58604" y="63013"/>
                    <a:pt x="58604" y="63013"/>
                    <a:pt x="58604" y="63013"/>
                  </a:cubicBezTo>
                  <a:cubicBezTo>
                    <a:pt x="58604" y="63013"/>
                    <a:pt x="58604" y="62465"/>
                    <a:pt x="57674" y="63013"/>
                  </a:cubicBezTo>
                  <a:cubicBezTo>
                    <a:pt x="58604" y="63013"/>
                    <a:pt x="56744" y="62465"/>
                    <a:pt x="57674" y="62465"/>
                  </a:cubicBezTo>
                  <a:cubicBezTo>
                    <a:pt x="58604" y="62465"/>
                    <a:pt x="58604" y="62465"/>
                    <a:pt x="58604" y="62465"/>
                  </a:cubicBezTo>
                  <a:cubicBezTo>
                    <a:pt x="58604" y="62465"/>
                    <a:pt x="57674" y="62465"/>
                    <a:pt x="56744" y="62465"/>
                  </a:cubicBezTo>
                  <a:cubicBezTo>
                    <a:pt x="56744" y="62465"/>
                    <a:pt x="57674" y="62465"/>
                    <a:pt x="57674" y="61369"/>
                  </a:cubicBezTo>
                  <a:cubicBezTo>
                    <a:pt x="56744" y="62465"/>
                    <a:pt x="56744" y="61369"/>
                    <a:pt x="55813" y="60821"/>
                  </a:cubicBezTo>
                  <a:cubicBezTo>
                    <a:pt x="55813" y="60273"/>
                    <a:pt x="54883" y="59726"/>
                    <a:pt x="54883" y="59726"/>
                  </a:cubicBezTo>
                  <a:cubicBezTo>
                    <a:pt x="54883" y="59178"/>
                    <a:pt x="53953" y="59178"/>
                    <a:pt x="53953" y="58630"/>
                  </a:cubicBezTo>
                  <a:cubicBezTo>
                    <a:pt x="53953" y="58630"/>
                    <a:pt x="53953" y="58630"/>
                    <a:pt x="53953" y="58630"/>
                  </a:cubicBezTo>
                  <a:cubicBezTo>
                    <a:pt x="53953" y="58630"/>
                    <a:pt x="53953" y="58630"/>
                    <a:pt x="53953" y="58630"/>
                  </a:cubicBezTo>
                  <a:cubicBezTo>
                    <a:pt x="53953" y="58630"/>
                    <a:pt x="53953" y="58082"/>
                    <a:pt x="53953" y="57534"/>
                  </a:cubicBezTo>
                  <a:cubicBezTo>
                    <a:pt x="53023" y="57534"/>
                    <a:pt x="53023" y="57534"/>
                    <a:pt x="52093" y="58082"/>
                  </a:cubicBezTo>
                  <a:cubicBezTo>
                    <a:pt x="53023" y="56438"/>
                    <a:pt x="52093" y="56438"/>
                    <a:pt x="52093" y="55890"/>
                  </a:cubicBezTo>
                  <a:cubicBezTo>
                    <a:pt x="52093" y="55890"/>
                    <a:pt x="52093" y="56438"/>
                    <a:pt x="52093" y="55890"/>
                  </a:cubicBezTo>
                  <a:cubicBezTo>
                    <a:pt x="53023" y="55342"/>
                    <a:pt x="52093" y="55342"/>
                    <a:pt x="52093" y="54794"/>
                  </a:cubicBezTo>
                  <a:cubicBezTo>
                    <a:pt x="51162" y="55342"/>
                    <a:pt x="51162" y="55342"/>
                    <a:pt x="51162" y="55342"/>
                  </a:cubicBezTo>
                  <a:cubicBezTo>
                    <a:pt x="51162" y="54794"/>
                    <a:pt x="50232" y="54794"/>
                    <a:pt x="51162" y="54794"/>
                  </a:cubicBezTo>
                  <a:cubicBezTo>
                    <a:pt x="50232" y="54794"/>
                    <a:pt x="50232" y="54246"/>
                    <a:pt x="50232" y="54794"/>
                  </a:cubicBezTo>
                  <a:cubicBezTo>
                    <a:pt x="48372" y="53698"/>
                    <a:pt x="46511" y="52602"/>
                    <a:pt x="47441" y="50958"/>
                  </a:cubicBezTo>
                  <a:cubicBezTo>
                    <a:pt x="47441" y="50958"/>
                    <a:pt x="47441" y="50958"/>
                    <a:pt x="46511" y="50958"/>
                  </a:cubicBezTo>
                  <a:cubicBezTo>
                    <a:pt x="46511" y="51506"/>
                    <a:pt x="47441" y="50958"/>
                    <a:pt x="47441" y="51506"/>
                  </a:cubicBezTo>
                  <a:cubicBezTo>
                    <a:pt x="46511" y="50958"/>
                    <a:pt x="46511" y="51506"/>
                    <a:pt x="46511" y="51506"/>
                  </a:cubicBezTo>
                  <a:cubicBezTo>
                    <a:pt x="46511" y="50958"/>
                    <a:pt x="46511" y="50958"/>
                    <a:pt x="47441" y="50958"/>
                  </a:cubicBezTo>
                  <a:cubicBezTo>
                    <a:pt x="47441" y="50410"/>
                    <a:pt x="45581" y="50958"/>
                    <a:pt x="45581" y="50410"/>
                  </a:cubicBezTo>
                  <a:cubicBezTo>
                    <a:pt x="45581" y="50410"/>
                    <a:pt x="45581" y="50410"/>
                    <a:pt x="45581" y="49863"/>
                  </a:cubicBezTo>
                  <a:cubicBezTo>
                    <a:pt x="45581" y="49863"/>
                    <a:pt x="45581" y="49863"/>
                    <a:pt x="45581" y="49863"/>
                  </a:cubicBezTo>
                  <a:cubicBezTo>
                    <a:pt x="44651" y="49315"/>
                    <a:pt x="45581" y="49315"/>
                    <a:pt x="45581" y="49315"/>
                  </a:cubicBezTo>
                  <a:cubicBezTo>
                    <a:pt x="45581" y="48767"/>
                    <a:pt x="45581" y="48767"/>
                    <a:pt x="44651" y="48767"/>
                  </a:cubicBezTo>
                  <a:cubicBezTo>
                    <a:pt x="45581" y="48219"/>
                    <a:pt x="45581" y="48219"/>
                    <a:pt x="45581" y="48219"/>
                  </a:cubicBezTo>
                  <a:cubicBezTo>
                    <a:pt x="44651" y="48219"/>
                    <a:pt x="44651" y="47671"/>
                    <a:pt x="44651" y="47671"/>
                  </a:cubicBezTo>
                  <a:cubicBezTo>
                    <a:pt x="44651" y="47671"/>
                    <a:pt x="44651" y="47671"/>
                    <a:pt x="44651" y="47671"/>
                  </a:cubicBezTo>
                  <a:cubicBezTo>
                    <a:pt x="44651" y="47671"/>
                    <a:pt x="44651" y="47671"/>
                    <a:pt x="44651" y="47671"/>
                  </a:cubicBezTo>
                  <a:cubicBezTo>
                    <a:pt x="43720" y="47671"/>
                    <a:pt x="44651" y="47671"/>
                    <a:pt x="44651" y="48219"/>
                  </a:cubicBezTo>
                  <a:cubicBezTo>
                    <a:pt x="43720" y="48219"/>
                    <a:pt x="43720" y="47671"/>
                    <a:pt x="43720" y="47671"/>
                  </a:cubicBezTo>
                  <a:cubicBezTo>
                    <a:pt x="43720" y="47671"/>
                    <a:pt x="43720" y="47123"/>
                    <a:pt x="42790" y="47123"/>
                  </a:cubicBezTo>
                  <a:cubicBezTo>
                    <a:pt x="42790" y="46575"/>
                    <a:pt x="42790" y="47123"/>
                    <a:pt x="42790" y="46575"/>
                  </a:cubicBezTo>
                  <a:cubicBezTo>
                    <a:pt x="42790" y="46575"/>
                    <a:pt x="41860" y="46575"/>
                    <a:pt x="42790" y="46575"/>
                  </a:cubicBezTo>
                  <a:cubicBezTo>
                    <a:pt x="42790" y="46575"/>
                    <a:pt x="42790" y="46575"/>
                    <a:pt x="42790" y="46575"/>
                  </a:cubicBezTo>
                  <a:cubicBezTo>
                    <a:pt x="42790" y="46575"/>
                    <a:pt x="43720" y="46575"/>
                    <a:pt x="42790" y="46027"/>
                  </a:cubicBezTo>
                  <a:cubicBezTo>
                    <a:pt x="42790" y="46027"/>
                    <a:pt x="41860" y="46575"/>
                    <a:pt x="41860" y="46027"/>
                  </a:cubicBezTo>
                  <a:cubicBezTo>
                    <a:pt x="41860" y="46027"/>
                    <a:pt x="41860" y="46027"/>
                    <a:pt x="42790" y="46027"/>
                  </a:cubicBezTo>
                  <a:cubicBezTo>
                    <a:pt x="41860" y="45479"/>
                    <a:pt x="41860" y="45479"/>
                    <a:pt x="41860" y="45479"/>
                  </a:cubicBezTo>
                  <a:cubicBezTo>
                    <a:pt x="41860" y="46027"/>
                    <a:pt x="41860" y="46027"/>
                    <a:pt x="41860" y="46027"/>
                  </a:cubicBezTo>
                  <a:cubicBezTo>
                    <a:pt x="41860" y="45479"/>
                    <a:pt x="41860" y="45479"/>
                    <a:pt x="41860" y="45479"/>
                  </a:cubicBezTo>
                  <a:cubicBezTo>
                    <a:pt x="40000" y="44931"/>
                    <a:pt x="40000" y="44931"/>
                    <a:pt x="40000" y="44931"/>
                  </a:cubicBezTo>
                  <a:cubicBezTo>
                    <a:pt x="39069" y="44931"/>
                    <a:pt x="40000" y="44383"/>
                    <a:pt x="39069" y="44383"/>
                  </a:cubicBezTo>
                  <a:cubicBezTo>
                    <a:pt x="39069" y="44383"/>
                    <a:pt x="39069" y="44383"/>
                    <a:pt x="39069" y="44383"/>
                  </a:cubicBezTo>
                  <a:cubicBezTo>
                    <a:pt x="40000" y="43835"/>
                    <a:pt x="39069" y="43835"/>
                    <a:pt x="39069" y="43835"/>
                  </a:cubicBezTo>
                  <a:cubicBezTo>
                    <a:pt x="39069" y="43835"/>
                    <a:pt x="39069" y="43835"/>
                    <a:pt x="39069" y="43835"/>
                  </a:cubicBezTo>
                  <a:cubicBezTo>
                    <a:pt x="39069" y="43835"/>
                    <a:pt x="39069" y="43835"/>
                    <a:pt x="39069" y="43835"/>
                  </a:cubicBezTo>
                  <a:cubicBezTo>
                    <a:pt x="39069" y="43287"/>
                    <a:pt x="39069" y="43287"/>
                    <a:pt x="39069" y="42739"/>
                  </a:cubicBezTo>
                  <a:cubicBezTo>
                    <a:pt x="38139" y="42739"/>
                    <a:pt x="38139" y="42739"/>
                    <a:pt x="38139" y="42739"/>
                  </a:cubicBezTo>
                  <a:cubicBezTo>
                    <a:pt x="37209" y="41643"/>
                    <a:pt x="36279" y="41095"/>
                    <a:pt x="36279" y="40547"/>
                  </a:cubicBezTo>
                  <a:cubicBezTo>
                    <a:pt x="36279" y="40000"/>
                    <a:pt x="36279" y="40547"/>
                    <a:pt x="35348" y="40000"/>
                  </a:cubicBezTo>
                  <a:cubicBezTo>
                    <a:pt x="35348" y="40000"/>
                    <a:pt x="33488" y="38904"/>
                    <a:pt x="33488" y="37808"/>
                  </a:cubicBezTo>
                  <a:cubicBezTo>
                    <a:pt x="33488" y="38356"/>
                    <a:pt x="33488" y="37808"/>
                    <a:pt x="34418" y="37808"/>
                  </a:cubicBezTo>
                  <a:cubicBezTo>
                    <a:pt x="33488" y="37808"/>
                    <a:pt x="34418" y="36712"/>
                    <a:pt x="33488" y="36712"/>
                  </a:cubicBezTo>
                  <a:cubicBezTo>
                    <a:pt x="33488" y="37808"/>
                    <a:pt x="33488" y="37808"/>
                    <a:pt x="33488" y="37808"/>
                  </a:cubicBezTo>
                  <a:cubicBezTo>
                    <a:pt x="33488" y="37808"/>
                    <a:pt x="31627" y="36712"/>
                    <a:pt x="31627" y="36164"/>
                  </a:cubicBezTo>
                  <a:cubicBezTo>
                    <a:pt x="31627" y="36712"/>
                    <a:pt x="31627" y="36164"/>
                    <a:pt x="30697" y="36164"/>
                  </a:cubicBezTo>
                  <a:cubicBezTo>
                    <a:pt x="31627" y="36164"/>
                    <a:pt x="31627" y="35616"/>
                    <a:pt x="30697" y="35616"/>
                  </a:cubicBezTo>
                  <a:cubicBezTo>
                    <a:pt x="30697" y="35616"/>
                    <a:pt x="30697" y="35616"/>
                    <a:pt x="30697" y="35616"/>
                  </a:cubicBezTo>
                  <a:cubicBezTo>
                    <a:pt x="30697" y="35068"/>
                    <a:pt x="30697" y="35068"/>
                    <a:pt x="30697" y="35068"/>
                  </a:cubicBezTo>
                  <a:cubicBezTo>
                    <a:pt x="30697" y="35068"/>
                    <a:pt x="29767" y="35616"/>
                    <a:pt x="29767" y="35068"/>
                  </a:cubicBezTo>
                  <a:cubicBezTo>
                    <a:pt x="29767" y="35068"/>
                    <a:pt x="29767" y="35068"/>
                    <a:pt x="29767" y="34520"/>
                  </a:cubicBezTo>
                  <a:cubicBezTo>
                    <a:pt x="29767" y="34520"/>
                    <a:pt x="28837" y="34520"/>
                    <a:pt x="28837" y="33972"/>
                  </a:cubicBezTo>
                  <a:cubicBezTo>
                    <a:pt x="28837" y="33424"/>
                    <a:pt x="28837" y="33424"/>
                    <a:pt x="28837" y="33424"/>
                  </a:cubicBezTo>
                  <a:cubicBezTo>
                    <a:pt x="28837" y="33424"/>
                    <a:pt x="27906" y="32876"/>
                    <a:pt x="27906" y="33424"/>
                  </a:cubicBezTo>
                  <a:cubicBezTo>
                    <a:pt x="27906" y="32876"/>
                    <a:pt x="27906" y="32328"/>
                    <a:pt x="27906" y="31780"/>
                  </a:cubicBezTo>
                  <a:cubicBezTo>
                    <a:pt x="26976" y="31232"/>
                    <a:pt x="25116" y="30136"/>
                    <a:pt x="23255" y="29041"/>
                  </a:cubicBezTo>
                  <a:cubicBezTo>
                    <a:pt x="23255" y="29041"/>
                    <a:pt x="23255" y="29041"/>
                    <a:pt x="23255" y="29041"/>
                  </a:cubicBezTo>
                  <a:cubicBezTo>
                    <a:pt x="23255" y="29041"/>
                    <a:pt x="23255" y="29041"/>
                    <a:pt x="23255" y="29041"/>
                  </a:cubicBezTo>
                  <a:cubicBezTo>
                    <a:pt x="23255" y="29041"/>
                    <a:pt x="23255" y="28493"/>
                    <a:pt x="25116" y="28493"/>
                  </a:cubicBezTo>
                  <a:cubicBezTo>
                    <a:pt x="23255" y="27397"/>
                    <a:pt x="22325" y="28493"/>
                    <a:pt x="22325" y="27397"/>
                  </a:cubicBezTo>
                  <a:cubicBezTo>
                    <a:pt x="22325" y="27397"/>
                    <a:pt x="22325" y="27397"/>
                    <a:pt x="22325" y="28493"/>
                  </a:cubicBezTo>
                  <a:cubicBezTo>
                    <a:pt x="22325" y="28493"/>
                    <a:pt x="22325" y="26849"/>
                    <a:pt x="21395" y="27397"/>
                  </a:cubicBezTo>
                  <a:cubicBezTo>
                    <a:pt x="21395" y="26849"/>
                    <a:pt x="22325" y="26849"/>
                    <a:pt x="22325" y="26849"/>
                  </a:cubicBezTo>
                  <a:cubicBezTo>
                    <a:pt x="21395" y="26849"/>
                    <a:pt x="21395" y="26849"/>
                    <a:pt x="21395" y="26849"/>
                  </a:cubicBezTo>
                  <a:cubicBezTo>
                    <a:pt x="22325" y="26301"/>
                    <a:pt x="23255" y="26849"/>
                    <a:pt x="25116" y="26301"/>
                  </a:cubicBezTo>
                  <a:cubicBezTo>
                    <a:pt x="23255" y="26301"/>
                    <a:pt x="23255" y="26301"/>
                    <a:pt x="23255" y="26301"/>
                  </a:cubicBezTo>
                  <a:cubicBezTo>
                    <a:pt x="25116" y="25753"/>
                    <a:pt x="26046" y="26849"/>
                    <a:pt x="25116" y="25753"/>
                  </a:cubicBezTo>
                  <a:cubicBezTo>
                    <a:pt x="25116" y="25753"/>
                    <a:pt x="23255" y="25753"/>
                    <a:pt x="23255" y="26301"/>
                  </a:cubicBezTo>
                  <a:cubicBezTo>
                    <a:pt x="22325" y="25753"/>
                    <a:pt x="21395" y="26301"/>
                    <a:pt x="20465" y="25753"/>
                  </a:cubicBezTo>
                  <a:cubicBezTo>
                    <a:pt x="21395" y="25753"/>
                    <a:pt x="21395" y="26301"/>
                    <a:pt x="21395" y="25753"/>
                  </a:cubicBezTo>
                  <a:cubicBezTo>
                    <a:pt x="22325" y="25753"/>
                    <a:pt x="20465" y="25753"/>
                    <a:pt x="20465" y="25753"/>
                  </a:cubicBezTo>
                  <a:cubicBezTo>
                    <a:pt x="20465" y="25753"/>
                    <a:pt x="20465" y="25753"/>
                    <a:pt x="20465" y="25753"/>
                  </a:cubicBezTo>
                  <a:cubicBezTo>
                    <a:pt x="20465" y="25205"/>
                    <a:pt x="20465" y="25753"/>
                    <a:pt x="20465" y="25205"/>
                  </a:cubicBezTo>
                  <a:cubicBezTo>
                    <a:pt x="20465" y="25205"/>
                    <a:pt x="20465" y="25205"/>
                    <a:pt x="20465" y="25753"/>
                  </a:cubicBezTo>
                  <a:cubicBezTo>
                    <a:pt x="19534" y="25753"/>
                    <a:pt x="19534" y="25205"/>
                    <a:pt x="19534" y="25205"/>
                  </a:cubicBezTo>
                  <a:cubicBezTo>
                    <a:pt x="19534" y="24657"/>
                    <a:pt x="20465" y="25205"/>
                    <a:pt x="20465" y="24657"/>
                  </a:cubicBezTo>
                  <a:cubicBezTo>
                    <a:pt x="20465" y="24657"/>
                    <a:pt x="19534" y="24109"/>
                    <a:pt x="18604" y="24657"/>
                  </a:cubicBezTo>
                  <a:cubicBezTo>
                    <a:pt x="18604" y="24109"/>
                    <a:pt x="19534" y="24109"/>
                    <a:pt x="19534" y="24109"/>
                  </a:cubicBezTo>
                  <a:cubicBezTo>
                    <a:pt x="19534" y="23561"/>
                    <a:pt x="17674" y="24109"/>
                    <a:pt x="18604" y="23561"/>
                  </a:cubicBezTo>
                  <a:cubicBezTo>
                    <a:pt x="18604" y="23561"/>
                    <a:pt x="18604" y="23561"/>
                    <a:pt x="18604" y="23561"/>
                  </a:cubicBezTo>
                  <a:cubicBezTo>
                    <a:pt x="18604" y="23013"/>
                    <a:pt x="18604" y="23013"/>
                    <a:pt x="18604" y="23013"/>
                  </a:cubicBezTo>
                  <a:cubicBezTo>
                    <a:pt x="18604" y="21917"/>
                    <a:pt x="16744" y="21917"/>
                    <a:pt x="17674" y="21917"/>
                  </a:cubicBezTo>
                  <a:cubicBezTo>
                    <a:pt x="17674" y="21917"/>
                    <a:pt x="17674" y="21369"/>
                    <a:pt x="16744" y="21917"/>
                  </a:cubicBezTo>
                  <a:cubicBezTo>
                    <a:pt x="16744" y="21917"/>
                    <a:pt x="17674" y="21917"/>
                    <a:pt x="16744" y="21917"/>
                  </a:cubicBezTo>
                  <a:cubicBezTo>
                    <a:pt x="17674" y="21917"/>
                    <a:pt x="16744" y="21917"/>
                    <a:pt x="14883" y="21917"/>
                  </a:cubicBezTo>
                  <a:cubicBezTo>
                    <a:pt x="16744" y="21917"/>
                    <a:pt x="16744" y="21917"/>
                    <a:pt x="16744" y="21917"/>
                  </a:cubicBezTo>
                  <a:cubicBezTo>
                    <a:pt x="14883" y="21917"/>
                    <a:pt x="14883" y="21369"/>
                    <a:pt x="14883" y="21369"/>
                  </a:cubicBezTo>
                  <a:cubicBezTo>
                    <a:pt x="14883" y="21369"/>
                    <a:pt x="14883" y="21369"/>
                    <a:pt x="14883" y="21369"/>
                  </a:cubicBezTo>
                  <a:cubicBezTo>
                    <a:pt x="14883" y="21369"/>
                    <a:pt x="14883" y="21369"/>
                    <a:pt x="14883" y="21369"/>
                  </a:cubicBezTo>
                  <a:cubicBezTo>
                    <a:pt x="14883" y="20821"/>
                    <a:pt x="14883" y="20821"/>
                    <a:pt x="14883" y="20821"/>
                  </a:cubicBezTo>
                  <a:cubicBezTo>
                    <a:pt x="14883" y="20821"/>
                    <a:pt x="14883" y="20821"/>
                    <a:pt x="14883" y="20821"/>
                  </a:cubicBezTo>
                  <a:cubicBezTo>
                    <a:pt x="14883" y="20821"/>
                    <a:pt x="16744" y="20273"/>
                    <a:pt x="14883" y="20273"/>
                  </a:cubicBezTo>
                  <a:cubicBezTo>
                    <a:pt x="14883" y="20273"/>
                    <a:pt x="14883" y="20273"/>
                    <a:pt x="14883" y="20273"/>
                  </a:cubicBezTo>
                  <a:cubicBezTo>
                    <a:pt x="13953" y="20273"/>
                    <a:pt x="14883" y="20273"/>
                    <a:pt x="13953" y="20273"/>
                  </a:cubicBezTo>
                  <a:cubicBezTo>
                    <a:pt x="14883" y="20273"/>
                    <a:pt x="14883" y="20273"/>
                    <a:pt x="14883" y="20273"/>
                  </a:cubicBezTo>
                  <a:cubicBezTo>
                    <a:pt x="14883" y="20273"/>
                    <a:pt x="14883" y="19726"/>
                    <a:pt x="14883" y="19178"/>
                  </a:cubicBezTo>
                  <a:cubicBezTo>
                    <a:pt x="14883" y="19178"/>
                    <a:pt x="13953" y="19178"/>
                    <a:pt x="13953" y="19726"/>
                  </a:cubicBezTo>
                  <a:cubicBezTo>
                    <a:pt x="13953" y="19178"/>
                    <a:pt x="13953" y="19178"/>
                    <a:pt x="13953" y="19178"/>
                  </a:cubicBezTo>
                  <a:cubicBezTo>
                    <a:pt x="13953" y="18630"/>
                    <a:pt x="13953" y="19178"/>
                    <a:pt x="13023" y="19178"/>
                  </a:cubicBezTo>
                  <a:cubicBezTo>
                    <a:pt x="13023" y="18630"/>
                    <a:pt x="13023" y="18082"/>
                    <a:pt x="13023" y="17534"/>
                  </a:cubicBezTo>
                  <a:cubicBezTo>
                    <a:pt x="14883" y="18082"/>
                    <a:pt x="14883" y="18082"/>
                    <a:pt x="14883" y="18082"/>
                  </a:cubicBezTo>
                  <a:cubicBezTo>
                    <a:pt x="13953" y="17534"/>
                    <a:pt x="13953" y="17534"/>
                    <a:pt x="13953" y="17534"/>
                  </a:cubicBezTo>
                  <a:cubicBezTo>
                    <a:pt x="14883" y="17534"/>
                    <a:pt x="14883" y="17534"/>
                    <a:pt x="14883" y="17534"/>
                  </a:cubicBezTo>
                  <a:cubicBezTo>
                    <a:pt x="14883" y="16986"/>
                    <a:pt x="14883" y="16986"/>
                    <a:pt x="14883" y="16986"/>
                  </a:cubicBezTo>
                  <a:cubicBezTo>
                    <a:pt x="13953" y="17534"/>
                    <a:pt x="13023" y="16986"/>
                    <a:pt x="12093" y="17534"/>
                  </a:cubicBezTo>
                  <a:cubicBezTo>
                    <a:pt x="11162" y="16438"/>
                    <a:pt x="13953" y="15890"/>
                    <a:pt x="12093" y="15890"/>
                  </a:cubicBezTo>
                  <a:cubicBezTo>
                    <a:pt x="11162" y="15890"/>
                    <a:pt x="10232" y="15890"/>
                    <a:pt x="11162" y="16438"/>
                  </a:cubicBezTo>
                  <a:cubicBezTo>
                    <a:pt x="11162" y="15890"/>
                    <a:pt x="10232" y="16438"/>
                    <a:pt x="10232" y="15890"/>
                  </a:cubicBezTo>
                  <a:cubicBezTo>
                    <a:pt x="11162" y="15890"/>
                    <a:pt x="10232" y="15342"/>
                    <a:pt x="11162" y="15342"/>
                  </a:cubicBezTo>
                  <a:cubicBezTo>
                    <a:pt x="11162" y="15342"/>
                    <a:pt x="11162" y="15890"/>
                    <a:pt x="12093" y="15890"/>
                  </a:cubicBezTo>
                  <a:cubicBezTo>
                    <a:pt x="12093" y="15342"/>
                    <a:pt x="13023" y="15342"/>
                    <a:pt x="12093" y="15342"/>
                  </a:cubicBezTo>
                  <a:cubicBezTo>
                    <a:pt x="12093" y="14794"/>
                    <a:pt x="11162" y="14794"/>
                    <a:pt x="11162" y="14794"/>
                  </a:cubicBezTo>
                  <a:cubicBezTo>
                    <a:pt x="10232" y="14794"/>
                    <a:pt x="11162" y="15342"/>
                    <a:pt x="11162" y="15342"/>
                  </a:cubicBezTo>
                  <a:cubicBezTo>
                    <a:pt x="10232" y="14794"/>
                    <a:pt x="11162" y="14246"/>
                    <a:pt x="10232" y="14246"/>
                  </a:cubicBezTo>
                  <a:cubicBezTo>
                    <a:pt x="10232" y="14794"/>
                    <a:pt x="10232" y="14794"/>
                    <a:pt x="9302" y="15342"/>
                  </a:cubicBezTo>
                  <a:cubicBezTo>
                    <a:pt x="9302" y="14794"/>
                    <a:pt x="9302" y="14794"/>
                    <a:pt x="9302" y="14794"/>
                  </a:cubicBezTo>
                  <a:cubicBezTo>
                    <a:pt x="9302" y="14794"/>
                    <a:pt x="9302" y="14794"/>
                    <a:pt x="9302" y="14794"/>
                  </a:cubicBezTo>
                  <a:cubicBezTo>
                    <a:pt x="9302" y="14246"/>
                    <a:pt x="8372" y="14794"/>
                    <a:pt x="8372" y="14246"/>
                  </a:cubicBezTo>
                  <a:cubicBezTo>
                    <a:pt x="8372" y="14246"/>
                    <a:pt x="8372" y="14246"/>
                    <a:pt x="8372" y="14246"/>
                  </a:cubicBezTo>
                  <a:cubicBezTo>
                    <a:pt x="9302" y="14246"/>
                    <a:pt x="9302" y="14794"/>
                    <a:pt x="10232" y="14246"/>
                  </a:cubicBezTo>
                  <a:cubicBezTo>
                    <a:pt x="9302" y="14246"/>
                    <a:pt x="9302" y="14246"/>
                    <a:pt x="8372" y="14246"/>
                  </a:cubicBezTo>
                  <a:cubicBezTo>
                    <a:pt x="9302" y="14246"/>
                    <a:pt x="9302" y="14246"/>
                    <a:pt x="9302" y="14246"/>
                  </a:cubicBezTo>
                  <a:cubicBezTo>
                    <a:pt x="9302" y="14246"/>
                    <a:pt x="10232" y="13698"/>
                    <a:pt x="9302" y="12602"/>
                  </a:cubicBezTo>
                  <a:cubicBezTo>
                    <a:pt x="8372" y="12602"/>
                    <a:pt x="8372" y="12602"/>
                    <a:pt x="8372" y="12602"/>
                  </a:cubicBezTo>
                  <a:cubicBezTo>
                    <a:pt x="8372" y="12054"/>
                    <a:pt x="8372" y="12054"/>
                    <a:pt x="6511" y="12054"/>
                  </a:cubicBezTo>
                  <a:cubicBezTo>
                    <a:pt x="8372" y="11506"/>
                    <a:pt x="5581" y="10958"/>
                    <a:pt x="8372" y="11506"/>
                  </a:cubicBezTo>
                  <a:cubicBezTo>
                    <a:pt x="6511" y="11506"/>
                    <a:pt x="8372" y="12602"/>
                    <a:pt x="8372" y="12602"/>
                  </a:cubicBezTo>
                  <a:cubicBezTo>
                    <a:pt x="9302" y="12054"/>
                    <a:pt x="9302" y="13698"/>
                    <a:pt x="10232" y="12602"/>
                  </a:cubicBezTo>
                  <a:cubicBezTo>
                    <a:pt x="9302" y="12602"/>
                    <a:pt x="10232" y="12054"/>
                    <a:pt x="10232" y="12054"/>
                  </a:cubicBezTo>
                  <a:cubicBezTo>
                    <a:pt x="10232" y="11506"/>
                    <a:pt x="10232" y="11506"/>
                    <a:pt x="10232" y="11506"/>
                  </a:cubicBezTo>
                  <a:cubicBezTo>
                    <a:pt x="9302" y="11506"/>
                    <a:pt x="9302" y="12054"/>
                    <a:pt x="9302" y="12054"/>
                  </a:cubicBezTo>
                  <a:cubicBezTo>
                    <a:pt x="9302" y="11506"/>
                    <a:pt x="8372" y="10958"/>
                    <a:pt x="8372" y="10958"/>
                  </a:cubicBezTo>
                  <a:cubicBezTo>
                    <a:pt x="8372" y="10958"/>
                    <a:pt x="8372" y="10958"/>
                    <a:pt x="8372" y="10958"/>
                  </a:cubicBezTo>
                  <a:cubicBezTo>
                    <a:pt x="8372" y="10958"/>
                    <a:pt x="6511" y="9863"/>
                    <a:pt x="6511" y="9315"/>
                  </a:cubicBezTo>
                  <a:cubicBezTo>
                    <a:pt x="5581" y="9863"/>
                    <a:pt x="5581" y="8767"/>
                    <a:pt x="5581" y="9315"/>
                  </a:cubicBezTo>
                  <a:cubicBezTo>
                    <a:pt x="5581" y="9863"/>
                    <a:pt x="4651" y="9863"/>
                    <a:pt x="4651" y="9863"/>
                  </a:cubicBezTo>
                  <a:cubicBezTo>
                    <a:pt x="4651" y="9863"/>
                    <a:pt x="4651" y="9863"/>
                    <a:pt x="4651" y="9863"/>
                  </a:cubicBezTo>
                  <a:cubicBezTo>
                    <a:pt x="4651" y="9863"/>
                    <a:pt x="5581" y="9315"/>
                    <a:pt x="4651" y="9315"/>
                  </a:cubicBezTo>
                  <a:cubicBezTo>
                    <a:pt x="4651" y="9863"/>
                    <a:pt x="5581" y="8767"/>
                    <a:pt x="5581" y="8767"/>
                  </a:cubicBezTo>
                  <a:cubicBezTo>
                    <a:pt x="5581" y="8767"/>
                    <a:pt x="6511" y="8767"/>
                    <a:pt x="6511" y="7671"/>
                  </a:cubicBezTo>
                  <a:cubicBezTo>
                    <a:pt x="5581" y="7671"/>
                    <a:pt x="4651" y="7123"/>
                    <a:pt x="3720" y="7123"/>
                  </a:cubicBezTo>
                  <a:cubicBezTo>
                    <a:pt x="3720" y="6575"/>
                    <a:pt x="2790" y="5479"/>
                    <a:pt x="2790" y="4931"/>
                  </a:cubicBezTo>
                  <a:cubicBezTo>
                    <a:pt x="2790" y="4931"/>
                    <a:pt x="2790" y="4931"/>
                    <a:pt x="2790" y="4383"/>
                  </a:cubicBezTo>
                  <a:cubicBezTo>
                    <a:pt x="2790" y="3835"/>
                    <a:pt x="2790" y="4931"/>
                    <a:pt x="2790" y="4383"/>
                  </a:cubicBezTo>
                  <a:cubicBezTo>
                    <a:pt x="2790" y="4383"/>
                    <a:pt x="2790" y="4383"/>
                    <a:pt x="2790" y="4383"/>
                  </a:cubicBezTo>
                  <a:cubicBezTo>
                    <a:pt x="2790" y="4383"/>
                    <a:pt x="2790" y="3287"/>
                    <a:pt x="1860" y="3287"/>
                  </a:cubicBezTo>
                  <a:cubicBezTo>
                    <a:pt x="2790" y="3287"/>
                    <a:pt x="2790" y="3287"/>
                    <a:pt x="2790" y="3287"/>
                  </a:cubicBezTo>
                  <a:cubicBezTo>
                    <a:pt x="1860" y="3287"/>
                    <a:pt x="1860" y="3287"/>
                    <a:pt x="1860" y="3287"/>
                  </a:cubicBezTo>
                  <a:cubicBezTo>
                    <a:pt x="1860" y="2739"/>
                    <a:pt x="2790" y="2739"/>
                    <a:pt x="2790" y="2739"/>
                  </a:cubicBezTo>
                  <a:cubicBezTo>
                    <a:pt x="2790" y="2191"/>
                    <a:pt x="1860" y="2191"/>
                    <a:pt x="1860" y="2191"/>
                  </a:cubicBezTo>
                  <a:cubicBezTo>
                    <a:pt x="930" y="2191"/>
                    <a:pt x="930" y="2191"/>
                    <a:pt x="930" y="2191"/>
                  </a:cubicBezTo>
                  <a:cubicBezTo>
                    <a:pt x="0" y="1643"/>
                    <a:pt x="930" y="1095"/>
                    <a:pt x="0" y="547"/>
                  </a:cubicBezTo>
                  <a:cubicBezTo>
                    <a:pt x="0" y="547"/>
                    <a:pt x="0" y="547"/>
                    <a:pt x="0" y="547"/>
                  </a:cubicBezTo>
                  <a:cubicBezTo>
                    <a:pt x="0" y="547"/>
                    <a:pt x="0" y="547"/>
                    <a:pt x="0" y="547"/>
                  </a:cubicBezTo>
                  <a:cubicBezTo>
                    <a:pt x="0" y="0"/>
                    <a:pt x="0" y="0"/>
                    <a:pt x="0" y="0"/>
                  </a:cubicBezTo>
                  <a:cubicBezTo>
                    <a:pt x="1860" y="547"/>
                    <a:pt x="1860" y="547"/>
                    <a:pt x="1860" y="547"/>
                  </a:cubicBezTo>
                  <a:cubicBezTo>
                    <a:pt x="1860" y="547"/>
                    <a:pt x="930" y="547"/>
                    <a:pt x="0" y="547"/>
                  </a:cubicBezTo>
                  <a:cubicBezTo>
                    <a:pt x="0" y="1095"/>
                    <a:pt x="930" y="1095"/>
                    <a:pt x="930" y="1095"/>
                  </a:cubicBezTo>
                  <a:cubicBezTo>
                    <a:pt x="930" y="1095"/>
                    <a:pt x="930" y="1095"/>
                    <a:pt x="930" y="1095"/>
                  </a:cubicBezTo>
                  <a:cubicBezTo>
                    <a:pt x="930" y="547"/>
                    <a:pt x="1860" y="1095"/>
                    <a:pt x="1860" y="1095"/>
                  </a:cubicBezTo>
                  <a:cubicBezTo>
                    <a:pt x="1860" y="547"/>
                    <a:pt x="1860" y="547"/>
                    <a:pt x="1860" y="547"/>
                  </a:cubicBezTo>
                  <a:cubicBezTo>
                    <a:pt x="2790" y="1095"/>
                    <a:pt x="2790" y="1095"/>
                    <a:pt x="2790" y="1643"/>
                  </a:cubicBezTo>
                  <a:cubicBezTo>
                    <a:pt x="2790" y="1095"/>
                    <a:pt x="2790" y="1643"/>
                    <a:pt x="2790" y="1643"/>
                  </a:cubicBezTo>
                  <a:cubicBezTo>
                    <a:pt x="2790" y="1643"/>
                    <a:pt x="2790" y="1643"/>
                    <a:pt x="2790" y="2191"/>
                  </a:cubicBezTo>
                  <a:cubicBezTo>
                    <a:pt x="2790" y="2739"/>
                    <a:pt x="3720" y="2739"/>
                    <a:pt x="4651" y="3287"/>
                  </a:cubicBezTo>
                  <a:cubicBezTo>
                    <a:pt x="3720" y="3287"/>
                    <a:pt x="2790" y="3287"/>
                    <a:pt x="2790" y="3287"/>
                  </a:cubicBezTo>
                  <a:cubicBezTo>
                    <a:pt x="2790" y="3287"/>
                    <a:pt x="2790" y="3287"/>
                    <a:pt x="2790" y="3835"/>
                  </a:cubicBezTo>
                  <a:cubicBezTo>
                    <a:pt x="3720" y="3835"/>
                    <a:pt x="3720" y="3835"/>
                    <a:pt x="4651" y="3835"/>
                  </a:cubicBezTo>
                  <a:cubicBezTo>
                    <a:pt x="4651" y="4383"/>
                    <a:pt x="4651" y="4383"/>
                    <a:pt x="4651" y="4383"/>
                  </a:cubicBezTo>
                  <a:cubicBezTo>
                    <a:pt x="4651" y="4383"/>
                    <a:pt x="5581" y="4383"/>
                    <a:pt x="5581" y="4931"/>
                  </a:cubicBezTo>
                  <a:cubicBezTo>
                    <a:pt x="6511" y="5479"/>
                    <a:pt x="8372" y="6575"/>
                    <a:pt x="8372" y="7123"/>
                  </a:cubicBezTo>
                  <a:cubicBezTo>
                    <a:pt x="8372" y="7123"/>
                    <a:pt x="8372" y="7123"/>
                    <a:pt x="8372" y="7123"/>
                  </a:cubicBezTo>
                  <a:cubicBezTo>
                    <a:pt x="8372" y="7123"/>
                    <a:pt x="8372" y="7671"/>
                    <a:pt x="9302" y="8767"/>
                  </a:cubicBezTo>
                  <a:cubicBezTo>
                    <a:pt x="10232" y="9863"/>
                    <a:pt x="12093" y="10410"/>
                    <a:pt x="11162" y="10958"/>
                  </a:cubicBezTo>
                  <a:cubicBezTo>
                    <a:pt x="13023" y="11506"/>
                    <a:pt x="14883" y="12602"/>
                    <a:pt x="14883" y="14246"/>
                  </a:cubicBezTo>
                  <a:cubicBezTo>
                    <a:pt x="14883" y="14246"/>
                    <a:pt x="14883" y="14246"/>
                    <a:pt x="14883" y="14246"/>
                  </a:cubicBezTo>
                  <a:cubicBezTo>
                    <a:pt x="14883" y="14246"/>
                    <a:pt x="14883" y="14246"/>
                    <a:pt x="14883" y="14794"/>
                  </a:cubicBezTo>
                  <a:cubicBezTo>
                    <a:pt x="14883" y="14246"/>
                    <a:pt x="14883" y="14794"/>
                    <a:pt x="16744" y="14794"/>
                  </a:cubicBezTo>
                  <a:cubicBezTo>
                    <a:pt x="16744" y="15890"/>
                    <a:pt x="17674" y="16438"/>
                    <a:pt x="18604" y="16986"/>
                  </a:cubicBezTo>
                  <a:cubicBezTo>
                    <a:pt x="18604" y="16986"/>
                    <a:pt x="18604" y="16986"/>
                    <a:pt x="18604" y="16986"/>
                  </a:cubicBezTo>
                  <a:cubicBezTo>
                    <a:pt x="19534" y="16986"/>
                    <a:pt x="19534" y="18082"/>
                    <a:pt x="20465" y="18630"/>
                  </a:cubicBezTo>
                  <a:cubicBezTo>
                    <a:pt x="20465" y="19178"/>
                    <a:pt x="20465" y="19178"/>
                    <a:pt x="20465" y="19726"/>
                  </a:cubicBezTo>
                  <a:cubicBezTo>
                    <a:pt x="20465" y="19726"/>
                    <a:pt x="20465" y="19726"/>
                    <a:pt x="21395" y="20273"/>
                  </a:cubicBezTo>
                  <a:cubicBezTo>
                    <a:pt x="22325" y="20821"/>
                    <a:pt x="22325" y="21369"/>
                    <a:pt x="22325" y="21917"/>
                  </a:cubicBezTo>
                  <a:cubicBezTo>
                    <a:pt x="26046" y="23013"/>
                    <a:pt x="26976" y="25205"/>
                    <a:pt x="27906" y="25753"/>
                  </a:cubicBezTo>
                  <a:cubicBezTo>
                    <a:pt x="27906" y="26301"/>
                    <a:pt x="27906" y="26301"/>
                    <a:pt x="27906" y="26301"/>
                  </a:cubicBezTo>
                  <a:cubicBezTo>
                    <a:pt x="30697" y="27397"/>
                    <a:pt x="31627" y="29589"/>
                    <a:pt x="33488" y="30684"/>
                  </a:cubicBezTo>
                  <a:cubicBezTo>
                    <a:pt x="33488" y="30684"/>
                    <a:pt x="33488" y="30684"/>
                    <a:pt x="33488" y="30684"/>
                  </a:cubicBezTo>
                  <a:cubicBezTo>
                    <a:pt x="33488" y="31232"/>
                    <a:pt x="33488" y="31780"/>
                    <a:pt x="33488" y="31232"/>
                  </a:cubicBezTo>
                  <a:cubicBezTo>
                    <a:pt x="34418" y="31780"/>
                    <a:pt x="35348" y="32328"/>
                    <a:pt x="34418" y="32876"/>
                  </a:cubicBezTo>
                  <a:cubicBezTo>
                    <a:pt x="35348" y="33424"/>
                    <a:pt x="35348" y="33424"/>
                    <a:pt x="36279" y="33424"/>
                  </a:cubicBezTo>
                  <a:cubicBezTo>
                    <a:pt x="37209" y="34520"/>
                    <a:pt x="37209" y="35068"/>
                    <a:pt x="38139" y="35616"/>
                  </a:cubicBezTo>
                  <a:cubicBezTo>
                    <a:pt x="38139" y="35616"/>
                    <a:pt x="38139" y="35616"/>
                    <a:pt x="38139" y="35616"/>
                  </a:cubicBezTo>
                  <a:cubicBezTo>
                    <a:pt x="37209" y="35068"/>
                    <a:pt x="37209" y="35616"/>
                    <a:pt x="37209" y="35616"/>
                  </a:cubicBezTo>
                  <a:cubicBezTo>
                    <a:pt x="38139" y="36164"/>
                    <a:pt x="38139" y="36712"/>
                    <a:pt x="39069" y="36164"/>
                  </a:cubicBezTo>
                  <a:cubicBezTo>
                    <a:pt x="39069" y="36712"/>
                    <a:pt x="41860" y="38356"/>
                    <a:pt x="41860" y="39452"/>
                  </a:cubicBezTo>
                  <a:cubicBezTo>
                    <a:pt x="41860" y="38904"/>
                    <a:pt x="41860" y="39452"/>
                    <a:pt x="41860" y="39452"/>
                  </a:cubicBezTo>
                  <a:cubicBezTo>
                    <a:pt x="42790" y="40000"/>
                    <a:pt x="42790" y="40547"/>
                    <a:pt x="44651" y="41095"/>
                  </a:cubicBezTo>
                  <a:cubicBezTo>
                    <a:pt x="43720" y="41095"/>
                    <a:pt x="43720" y="41095"/>
                    <a:pt x="43720" y="41095"/>
                  </a:cubicBezTo>
                  <a:cubicBezTo>
                    <a:pt x="44651" y="41095"/>
                    <a:pt x="44651" y="41095"/>
                    <a:pt x="44651" y="41095"/>
                  </a:cubicBezTo>
                  <a:cubicBezTo>
                    <a:pt x="45581" y="42739"/>
                    <a:pt x="45581" y="43835"/>
                    <a:pt x="46511" y="44931"/>
                  </a:cubicBezTo>
                  <a:cubicBezTo>
                    <a:pt x="50232" y="46575"/>
                    <a:pt x="52093" y="48767"/>
                    <a:pt x="53023" y="50958"/>
                  </a:cubicBezTo>
                  <a:cubicBezTo>
                    <a:pt x="53023" y="50958"/>
                    <a:pt x="53023" y="50958"/>
                    <a:pt x="53023" y="50958"/>
                  </a:cubicBezTo>
                  <a:cubicBezTo>
                    <a:pt x="53953" y="50958"/>
                    <a:pt x="53953" y="52602"/>
                    <a:pt x="54883" y="52602"/>
                  </a:cubicBezTo>
                  <a:cubicBezTo>
                    <a:pt x="54883" y="53150"/>
                    <a:pt x="55813" y="53150"/>
                    <a:pt x="54883" y="53150"/>
                  </a:cubicBezTo>
                  <a:cubicBezTo>
                    <a:pt x="55813" y="53698"/>
                    <a:pt x="55813" y="54794"/>
                    <a:pt x="57674" y="54794"/>
                  </a:cubicBezTo>
                  <a:cubicBezTo>
                    <a:pt x="57674" y="54794"/>
                    <a:pt x="57674" y="54794"/>
                    <a:pt x="56744" y="54794"/>
                  </a:cubicBezTo>
                  <a:cubicBezTo>
                    <a:pt x="57674" y="55890"/>
                    <a:pt x="58604" y="55890"/>
                    <a:pt x="58604" y="57534"/>
                  </a:cubicBezTo>
                  <a:cubicBezTo>
                    <a:pt x="58604" y="57534"/>
                    <a:pt x="58604" y="57534"/>
                    <a:pt x="58604" y="57534"/>
                  </a:cubicBezTo>
                  <a:cubicBezTo>
                    <a:pt x="58604" y="58082"/>
                    <a:pt x="59534" y="58082"/>
                    <a:pt x="59534" y="58082"/>
                  </a:cubicBezTo>
                  <a:cubicBezTo>
                    <a:pt x="59534" y="58630"/>
                    <a:pt x="59534" y="58082"/>
                    <a:pt x="59534" y="58082"/>
                  </a:cubicBezTo>
                  <a:cubicBezTo>
                    <a:pt x="61395" y="59726"/>
                    <a:pt x="63255" y="61369"/>
                    <a:pt x="64186" y="63013"/>
                  </a:cubicBezTo>
                  <a:cubicBezTo>
                    <a:pt x="65116" y="64109"/>
                    <a:pt x="64186" y="63561"/>
                    <a:pt x="64186" y="64109"/>
                  </a:cubicBezTo>
                  <a:cubicBezTo>
                    <a:pt x="65116" y="64109"/>
                    <a:pt x="65116" y="64109"/>
                    <a:pt x="65116" y="64109"/>
                  </a:cubicBezTo>
                  <a:cubicBezTo>
                    <a:pt x="65116" y="64657"/>
                    <a:pt x="64186" y="65205"/>
                    <a:pt x="65116" y="65205"/>
                  </a:cubicBezTo>
                  <a:cubicBezTo>
                    <a:pt x="65116" y="65205"/>
                    <a:pt x="65116" y="65205"/>
                    <a:pt x="66976" y="65205"/>
                  </a:cubicBezTo>
                  <a:cubicBezTo>
                    <a:pt x="66976" y="65753"/>
                    <a:pt x="66976" y="65753"/>
                    <a:pt x="67906" y="66301"/>
                  </a:cubicBezTo>
                  <a:cubicBezTo>
                    <a:pt x="67906" y="66301"/>
                    <a:pt x="67906" y="66301"/>
                    <a:pt x="67906" y="66301"/>
                  </a:cubicBezTo>
                  <a:cubicBezTo>
                    <a:pt x="68837" y="67397"/>
                    <a:pt x="69767" y="68493"/>
                    <a:pt x="70697" y="68493"/>
                  </a:cubicBezTo>
                  <a:cubicBezTo>
                    <a:pt x="75348" y="72876"/>
                    <a:pt x="78139" y="75616"/>
                    <a:pt x="82790" y="79452"/>
                  </a:cubicBezTo>
                  <a:cubicBezTo>
                    <a:pt x="85581" y="83287"/>
                    <a:pt x="89302" y="87123"/>
                    <a:pt x="93023" y="90410"/>
                  </a:cubicBezTo>
                  <a:cubicBezTo>
                    <a:pt x="93953" y="92054"/>
                    <a:pt x="93953" y="92054"/>
                    <a:pt x="94883" y="92602"/>
                  </a:cubicBezTo>
                  <a:cubicBezTo>
                    <a:pt x="94883" y="92602"/>
                    <a:pt x="94883" y="92602"/>
                    <a:pt x="94883" y="92602"/>
                  </a:cubicBezTo>
                  <a:cubicBezTo>
                    <a:pt x="94883" y="92602"/>
                    <a:pt x="94883" y="93698"/>
                    <a:pt x="94883" y="93150"/>
                  </a:cubicBezTo>
                  <a:cubicBezTo>
                    <a:pt x="96744" y="94794"/>
                    <a:pt x="97674" y="95342"/>
                    <a:pt x="100465" y="97534"/>
                  </a:cubicBezTo>
                  <a:cubicBezTo>
                    <a:pt x="98604" y="97534"/>
                    <a:pt x="98604" y="97534"/>
                    <a:pt x="98604" y="97534"/>
                  </a:cubicBezTo>
                  <a:cubicBezTo>
                    <a:pt x="100465" y="98082"/>
                    <a:pt x="100465" y="98082"/>
                    <a:pt x="100465" y="98082"/>
                  </a:cubicBezTo>
                  <a:cubicBezTo>
                    <a:pt x="100465" y="98082"/>
                    <a:pt x="100465" y="98082"/>
                    <a:pt x="100465" y="98082"/>
                  </a:cubicBezTo>
                  <a:cubicBezTo>
                    <a:pt x="101395" y="98082"/>
                    <a:pt x="101395" y="98082"/>
                    <a:pt x="101395" y="98082"/>
                  </a:cubicBezTo>
                  <a:cubicBezTo>
                    <a:pt x="104186" y="100821"/>
                    <a:pt x="106976" y="105205"/>
                    <a:pt x="110697" y="108493"/>
                  </a:cubicBezTo>
                  <a:cubicBezTo>
                    <a:pt x="110697" y="109589"/>
                    <a:pt x="112558" y="110136"/>
                    <a:pt x="113488" y="111780"/>
                  </a:cubicBezTo>
                  <a:cubicBezTo>
                    <a:pt x="114418" y="113972"/>
                    <a:pt x="117209" y="117260"/>
                    <a:pt x="120000" y="119452"/>
                  </a:cubicBezTo>
                  <a:cubicBezTo>
                    <a:pt x="120000" y="119452"/>
                    <a:pt x="118139" y="120000"/>
                    <a:pt x="117209" y="11890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0" name="Shape 340"/>
            <p:cNvSpPr/>
            <p:nvPr/>
          </p:nvSpPr>
          <p:spPr>
            <a:xfrm>
              <a:off x="3290" y="2277"/>
              <a:ext cx="308" cy="516"/>
            </a:xfrm>
            <a:custGeom>
              <a:avLst/>
              <a:gdLst/>
              <a:ahLst/>
              <a:cxnLst/>
              <a:rect l="0" t="0" r="0" b="0"/>
              <a:pathLst>
                <a:path w="120000" h="120000" extrusionOk="0">
                  <a:moveTo>
                    <a:pt x="117251" y="118904"/>
                  </a:moveTo>
                  <a:cubicBezTo>
                    <a:pt x="113587" y="118356"/>
                    <a:pt x="113587" y="115616"/>
                    <a:pt x="111755" y="114520"/>
                  </a:cubicBezTo>
                  <a:cubicBezTo>
                    <a:pt x="110839" y="113972"/>
                    <a:pt x="112671" y="113972"/>
                    <a:pt x="111755" y="113972"/>
                  </a:cubicBezTo>
                  <a:cubicBezTo>
                    <a:pt x="109007" y="112876"/>
                    <a:pt x="107175" y="110136"/>
                    <a:pt x="106259" y="107945"/>
                  </a:cubicBezTo>
                  <a:cubicBezTo>
                    <a:pt x="107175" y="107945"/>
                    <a:pt x="107175" y="107945"/>
                    <a:pt x="107175" y="107945"/>
                  </a:cubicBezTo>
                  <a:cubicBezTo>
                    <a:pt x="106259" y="107945"/>
                    <a:pt x="105343" y="106849"/>
                    <a:pt x="105343" y="106849"/>
                  </a:cubicBezTo>
                  <a:cubicBezTo>
                    <a:pt x="105343" y="106301"/>
                    <a:pt x="105343" y="106849"/>
                    <a:pt x="105343" y="106301"/>
                  </a:cubicBezTo>
                  <a:cubicBezTo>
                    <a:pt x="104427" y="106301"/>
                    <a:pt x="104427" y="106301"/>
                    <a:pt x="104427" y="106301"/>
                  </a:cubicBezTo>
                  <a:cubicBezTo>
                    <a:pt x="104427" y="106301"/>
                    <a:pt x="104427" y="106301"/>
                    <a:pt x="104427" y="105753"/>
                  </a:cubicBezTo>
                  <a:cubicBezTo>
                    <a:pt x="103511" y="105753"/>
                    <a:pt x="103511" y="105753"/>
                    <a:pt x="103511" y="105753"/>
                  </a:cubicBezTo>
                  <a:cubicBezTo>
                    <a:pt x="101679" y="105753"/>
                    <a:pt x="102595" y="104109"/>
                    <a:pt x="100763" y="103561"/>
                  </a:cubicBezTo>
                  <a:cubicBezTo>
                    <a:pt x="101679" y="103561"/>
                    <a:pt x="101679" y="103561"/>
                    <a:pt x="101679" y="103561"/>
                  </a:cubicBezTo>
                  <a:cubicBezTo>
                    <a:pt x="99847" y="102465"/>
                    <a:pt x="98015" y="100821"/>
                    <a:pt x="96183" y="99178"/>
                  </a:cubicBezTo>
                  <a:cubicBezTo>
                    <a:pt x="97099" y="99178"/>
                    <a:pt x="97099" y="99178"/>
                    <a:pt x="97099" y="99178"/>
                  </a:cubicBezTo>
                  <a:cubicBezTo>
                    <a:pt x="96183" y="99178"/>
                    <a:pt x="95267" y="98630"/>
                    <a:pt x="95267" y="98630"/>
                  </a:cubicBezTo>
                  <a:cubicBezTo>
                    <a:pt x="95267" y="98630"/>
                    <a:pt x="94351" y="98630"/>
                    <a:pt x="94351" y="96986"/>
                  </a:cubicBezTo>
                  <a:cubicBezTo>
                    <a:pt x="94351" y="96986"/>
                    <a:pt x="94351" y="96986"/>
                    <a:pt x="94351" y="96986"/>
                  </a:cubicBezTo>
                  <a:cubicBezTo>
                    <a:pt x="94351" y="96986"/>
                    <a:pt x="94351" y="96438"/>
                    <a:pt x="93435" y="96438"/>
                  </a:cubicBezTo>
                  <a:cubicBezTo>
                    <a:pt x="94351" y="96438"/>
                    <a:pt x="94351" y="96438"/>
                    <a:pt x="94351" y="96438"/>
                  </a:cubicBezTo>
                  <a:cubicBezTo>
                    <a:pt x="93435" y="96438"/>
                    <a:pt x="93435" y="95342"/>
                    <a:pt x="93435" y="95342"/>
                  </a:cubicBezTo>
                  <a:cubicBezTo>
                    <a:pt x="93435" y="95342"/>
                    <a:pt x="93435" y="95342"/>
                    <a:pt x="93435" y="95342"/>
                  </a:cubicBezTo>
                  <a:cubicBezTo>
                    <a:pt x="92519" y="95342"/>
                    <a:pt x="92519" y="95342"/>
                    <a:pt x="92519" y="95342"/>
                  </a:cubicBezTo>
                  <a:cubicBezTo>
                    <a:pt x="92519" y="95342"/>
                    <a:pt x="92519" y="95342"/>
                    <a:pt x="92519" y="95342"/>
                  </a:cubicBezTo>
                  <a:cubicBezTo>
                    <a:pt x="91603" y="94794"/>
                    <a:pt x="91603" y="94246"/>
                    <a:pt x="91603" y="94246"/>
                  </a:cubicBezTo>
                  <a:cubicBezTo>
                    <a:pt x="91603" y="94246"/>
                    <a:pt x="91603" y="94794"/>
                    <a:pt x="92519" y="94246"/>
                  </a:cubicBezTo>
                  <a:cubicBezTo>
                    <a:pt x="88854" y="92054"/>
                    <a:pt x="87938" y="90410"/>
                    <a:pt x="86106" y="88767"/>
                  </a:cubicBezTo>
                  <a:cubicBezTo>
                    <a:pt x="86106" y="88219"/>
                    <a:pt x="86106" y="88219"/>
                    <a:pt x="86106" y="88219"/>
                  </a:cubicBezTo>
                  <a:cubicBezTo>
                    <a:pt x="86106" y="87671"/>
                    <a:pt x="85190" y="87123"/>
                    <a:pt x="85190" y="87123"/>
                  </a:cubicBezTo>
                  <a:cubicBezTo>
                    <a:pt x="85190" y="87123"/>
                    <a:pt x="85190" y="87123"/>
                    <a:pt x="85190" y="86575"/>
                  </a:cubicBezTo>
                  <a:cubicBezTo>
                    <a:pt x="85190" y="86575"/>
                    <a:pt x="84274" y="86575"/>
                    <a:pt x="84274" y="86027"/>
                  </a:cubicBezTo>
                  <a:cubicBezTo>
                    <a:pt x="84274" y="86027"/>
                    <a:pt x="84274" y="86027"/>
                    <a:pt x="84274" y="86027"/>
                  </a:cubicBezTo>
                  <a:cubicBezTo>
                    <a:pt x="84274" y="86027"/>
                    <a:pt x="83358" y="85479"/>
                    <a:pt x="83358" y="84931"/>
                  </a:cubicBezTo>
                  <a:cubicBezTo>
                    <a:pt x="83358" y="84931"/>
                    <a:pt x="83358" y="85479"/>
                    <a:pt x="83358" y="84931"/>
                  </a:cubicBezTo>
                  <a:cubicBezTo>
                    <a:pt x="82442" y="84931"/>
                    <a:pt x="82442" y="84383"/>
                    <a:pt x="82442" y="84383"/>
                  </a:cubicBezTo>
                  <a:cubicBezTo>
                    <a:pt x="82442" y="84383"/>
                    <a:pt x="82442" y="84383"/>
                    <a:pt x="82442" y="84383"/>
                  </a:cubicBezTo>
                  <a:cubicBezTo>
                    <a:pt x="82442" y="83835"/>
                    <a:pt x="81526" y="84383"/>
                    <a:pt x="81526" y="83835"/>
                  </a:cubicBezTo>
                  <a:cubicBezTo>
                    <a:pt x="81526" y="84383"/>
                    <a:pt x="81526" y="83835"/>
                    <a:pt x="81526" y="83835"/>
                  </a:cubicBezTo>
                  <a:cubicBezTo>
                    <a:pt x="80610" y="83835"/>
                    <a:pt x="80610" y="82191"/>
                    <a:pt x="79694" y="82191"/>
                  </a:cubicBezTo>
                  <a:cubicBezTo>
                    <a:pt x="79694" y="81643"/>
                    <a:pt x="79694" y="81643"/>
                    <a:pt x="79694" y="81643"/>
                  </a:cubicBezTo>
                  <a:cubicBezTo>
                    <a:pt x="78778" y="81643"/>
                    <a:pt x="78778" y="80547"/>
                    <a:pt x="77862" y="80547"/>
                  </a:cubicBezTo>
                  <a:cubicBezTo>
                    <a:pt x="77862" y="80547"/>
                    <a:pt x="78778" y="80547"/>
                    <a:pt x="77862" y="80000"/>
                  </a:cubicBezTo>
                  <a:cubicBezTo>
                    <a:pt x="77862" y="80547"/>
                    <a:pt x="76946" y="79452"/>
                    <a:pt x="76946" y="80000"/>
                  </a:cubicBezTo>
                  <a:cubicBezTo>
                    <a:pt x="76030" y="79452"/>
                    <a:pt x="76030" y="77808"/>
                    <a:pt x="75114" y="77808"/>
                  </a:cubicBezTo>
                  <a:cubicBezTo>
                    <a:pt x="76030" y="77808"/>
                    <a:pt x="76030" y="77260"/>
                    <a:pt x="76030" y="77260"/>
                  </a:cubicBezTo>
                  <a:cubicBezTo>
                    <a:pt x="76030" y="77260"/>
                    <a:pt x="76030" y="77260"/>
                    <a:pt x="76030" y="77260"/>
                  </a:cubicBezTo>
                  <a:cubicBezTo>
                    <a:pt x="76946" y="76712"/>
                    <a:pt x="76946" y="77260"/>
                    <a:pt x="76946" y="77260"/>
                  </a:cubicBezTo>
                  <a:cubicBezTo>
                    <a:pt x="76946" y="76712"/>
                    <a:pt x="76030" y="76712"/>
                    <a:pt x="76030" y="76712"/>
                  </a:cubicBezTo>
                  <a:cubicBezTo>
                    <a:pt x="75114" y="76712"/>
                    <a:pt x="73282" y="76712"/>
                    <a:pt x="73282" y="76164"/>
                  </a:cubicBezTo>
                  <a:cubicBezTo>
                    <a:pt x="73282" y="76164"/>
                    <a:pt x="73282" y="75616"/>
                    <a:pt x="75114" y="75616"/>
                  </a:cubicBezTo>
                  <a:cubicBezTo>
                    <a:pt x="71450" y="75068"/>
                    <a:pt x="71450" y="75068"/>
                    <a:pt x="71450" y="75068"/>
                  </a:cubicBezTo>
                  <a:cubicBezTo>
                    <a:pt x="71450" y="75068"/>
                    <a:pt x="72366" y="75068"/>
                    <a:pt x="71450" y="74520"/>
                  </a:cubicBezTo>
                  <a:cubicBezTo>
                    <a:pt x="71450" y="75068"/>
                    <a:pt x="71450" y="74520"/>
                    <a:pt x="71450" y="74520"/>
                  </a:cubicBezTo>
                  <a:cubicBezTo>
                    <a:pt x="71450" y="74520"/>
                    <a:pt x="70534" y="73972"/>
                    <a:pt x="70534" y="73424"/>
                  </a:cubicBezTo>
                  <a:cubicBezTo>
                    <a:pt x="71450" y="73424"/>
                    <a:pt x="71450" y="73972"/>
                    <a:pt x="71450" y="73424"/>
                  </a:cubicBezTo>
                  <a:cubicBezTo>
                    <a:pt x="70534" y="73424"/>
                    <a:pt x="70534" y="73424"/>
                    <a:pt x="70534" y="72876"/>
                  </a:cubicBezTo>
                  <a:cubicBezTo>
                    <a:pt x="70534" y="72876"/>
                    <a:pt x="70534" y="72876"/>
                    <a:pt x="70534" y="72876"/>
                  </a:cubicBezTo>
                  <a:cubicBezTo>
                    <a:pt x="70534" y="72876"/>
                    <a:pt x="69618" y="72328"/>
                    <a:pt x="69618" y="72876"/>
                  </a:cubicBezTo>
                  <a:cubicBezTo>
                    <a:pt x="69618" y="72876"/>
                    <a:pt x="69618" y="72328"/>
                    <a:pt x="69618" y="72876"/>
                  </a:cubicBezTo>
                  <a:cubicBezTo>
                    <a:pt x="68702" y="72876"/>
                    <a:pt x="68702" y="72328"/>
                    <a:pt x="68702" y="71780"/>
                  </a:cubicBezTo>
                  <a:cubicBezTo>
                    <a:pt x="68702" y="72328"/>
                    <a:pt x="68702" y="71780"/>
                    <a:pt x="68702" y="71780"/>
                  </a:cubicBezTo>
                  <a:cubicBezTo>
                    <a:pt x="68702" y="71780"/>
                    <a:pt x="67786" y="71232"/>
                    <a:pt x="66870" y="70684"/>
                  </a:cubicBezTo>
                  <a:cubicBezTo>
                    <a:pt x="67786" y="70684"/>
                    <a:pt x="67786" y="70684"/>
                    <a:pt x="67786" y="70684"/>
                  </a:cubicBezTo>
                  <a:cubicBezTo>
                    <a:pt x="67786" y="70136"/>
                    <a:pt x="65038" y="69589"/>
                    <a:pt x="65038" y="68493"/>
                  </a:cubicBezTo>
                  <a:cubicBezTo>
                    <a:pt x="65038" y="69589"/>
                    <a:pt x="65038" y="69589"/>
                    <a:pt x="65038" y="69589"/>
                  </a:cubicBezTo>
                  <a:cubicBezTo>
                    <a:pt x="64122" y="68493"/>
                    <a:pt x="65038" y="68493"/>
                    <a:pt x="65038" y="68493"/>
                  </a:cubicBezTo>
                  <a:cubicBezTo>
                    <a:pt x="65038" y="67945"/>
                    <a:pt x="64122" y="67945"/>
                    <a:pt x="64122" y="67945"/>
                  </a:cubicBezTo>
                  <a:cubicBezTo>
                    <a:pt x="63206" y="67945"/>
                    <a:pt x="64122" y="67945"/>
                    <a:pt x="64122" y="67945"/>
                  </a:cubicBezTo>
                  <a:cubicBezTo>
                    <a:pt x="64122" y="67397"/>
                    <a:pt x="62290" y="66301"/>
                    <a:pt x="62290" y="65753"/>
                  </a:cubicBezTo>
                  <a:cubicBezTo>
                    <a:pt x="61374" y="65753"/>
                    <a:pt x="61374" y="65753"/>
                    <a:pt x="61374" y="65753"/>
                  </a:cubicBezTo>
                  <a:cubicBezTo>
                    <a:pt x="61374" y="65753"/>
                    <a:pt x="61374" y="65753"/>
                    <a:pt x="61374" y="65753"/>
                  </a:cubicBezTo>
                  <a:cubicBezTo>
                    <a:pt x="62290" y="65205"/>
                    <a:pt x="61374" y="65205"/>
                    <a:pt x="61374" y="65205"/>
                  </a:cubicBezTo>
                  <a:cubicBezTo>
                    <a:pt x="60458" y="64657"/>
                    <a:pt x="62290" y="65753"/>
                    <a:pt x="62290" y="65753"/>
                  </a:cubicBezTo>
                  <a:cubicBezTo>
                    <a:pt x="62290" y="65753"/>
                    <a:pt x="61374" y="65205"/>
                    <a:pt x="62290" y="65205"/>
                  </a:cubicBezTo>
                  <a:cubicBezTo>
                    <a:pt x="61374" y="65205"/>
                    <a:pt x="60458" y="64657"/>
                    <a:pt x="60458" y="64109"/>
                  </a:cubicBezTo>
                  <a:cubicBezTo>
                    <a:pt x="60458" y="64657"/>
                    <a:pt x="61374" y="64657"/>
                    <a:pt x="61374" y="64109"/>
                  </a:cubicBezTo>
                  <a:cubicBezTo>
                    <a:pt x="60458" y="63013"/>
                    <a:pt x="61374" y="64109"/>
                    <a:pt x="60458" y="63013"/>
                  </a:cubicBezTo>
                  <a:cubicBezTo>
                    <a:pt x="60458" y="63013"/>
                    <a:pt x="60458" y="63013"/>
                    <a:pt x="60458" y="63013"/>
                  </a:cubicBezTo>
                  <a:cubicBezTo>
                    <a:pt x="59541" y="63013"/>
                    <a:pt x="59541" y="62465"/>
                    <a:pt x="59541" y="63013"/>
                  </a:cubicBezTo>
                  <a:cubicBezTo>
                    <a:pt x="59541" y="62465"/>
                    <a:pt x="58625" y="62465"/>
                    <a:pt x="59541" y="62465"/>
                  </a:cubicBezTo>
                  <a:cubicBezTo>
                    <a:pt x="59541" y="62465"/>
                    <a:pt x="59541" y="62465"/>
                    <a:pt x="59541" y="62465"/>
                  </a:cubicBezTo>
                  <a:cubicBezTo>
                    <a:pt x="58625" y="62465"/>
                    <a:pt x="58625" y="62465"/>
                    <a:pt x="58625" y="62465"/>
                  </a:cubicBezTo>
                  <a:cubicBezTo>
                    <a:pt x="58625" y="61917"/>
                    <a:pt x="58625" y="61917"/>
                    <a:pt x="58625" y="61917"/>
                  </a:cubicBezTo>
                  <a:cubicBezTo>
                    <a:pt x="56793" y="62465"/>
                    <a:pt x="58625" y="61369"/>
                    <a:pt x="56793" y="61369"/>
                  </a:cubicBezTo>
                  <a:cubicBezTo>
                    <a:pt x="55877" y="60821"/>
                    <a:pt x="55877" y="60273"/>
                    <a:pt x="55877" y="59726"/>
                  </a:cubicBezTo>
                  <a:cubicBezTo>
                    <a:pt x="55877" y="59726"/>
                    <a:pt x="55877" y="59726"/>
                    <a:pt x="54961" y="59178"/>
                  </a:cubicBezTo>
                  <a:cubicBezTo>
                    <a:pt x="55877" y="59178"/>
                    <a:pt x="55877" y="59178"/>
                    <a:pt x="55877" y="59178"/>
                  </a:cubicBezTo>
                  <a:cubicBezTo>
                    <a:pt x="55877" y="58630"/>
                    <a:pt x="55877" y="58630"/>
                    <a:pt x="54961" y="58630"/>
                  </a:cubicBezTo>
                  <a:cubicBezTo>
                    <a:pt x="54961" y="58630"/>
                    <a:pt x="54961" y="58082"/>
                    <a:pt x="54961" y="57534"/>
                  </a:cubicBezTo>
                  <a:cubicBezTo>
                    <a:pt x="54045" y="57534"/>
                    <a:pt x="54045" y="57534"/>
                    <a:pt x="54045" y="57534"/>
                  </a:cubicBezTo>
                  <a:cubicBezTo>
                    <a:pt x="54045" y="56986"/>
                    <a:pt x="52213" y="56986"/>
                    <a:pt x="53129" y="56438"/>
                  </a:cubicBezTo>
                  <a:cubicBezTo>
                    <a:pt x="54045" y="56438"/>
                    <a:pt x="54045" y="56438"/>
                    <a:pt x="54045" y="56438"/>
                  </a:cubicBezTo>
                  <a:cubicBezTo>
                    <a:pt x="54045" y="55890"/>
                    <a:pt x="52213" y="55890"/>
                    <a:pt x="52213" y="55342"/>
                  </a:cubicBezTo>
                  <a:cubicBezTo>
                    <a:pt x="52213" y="55342"/>
                    <a:pt x="52213" y="55342"/>
                    <a:pt x="52213" y="55342"/>
                  </a:cubicBezTo>
                  <a:cubicBezTo>
                    <a:pt x="52213" y="55342"/>
                    <a:pt x="50381" y="54794"/>
                    <a:pt x="51297" y="54794"/>
                  </a:cubicBezTo>
                  <a:cubicBezTo>
                    <a:pt x="51297" y="54794"/>
                    <a:pt x="51297" y="54794"/>
                    <a:pt x="50381" y="54794"/>
                  </a:cubicBezTo>
                  <a:cubicBezTo>
                    <a:pt x="50381" y="53150"/>
                    <a:pt x="48549" y="52602"/>
                    <a:pt x="48549" y="51506"/>
                  </a:cubicBezTo>
                  <a:cubicBezTo>
                    <a:pt x="48549" y="51506"/>
                    <a:pt x="48549" y="50958"/>
                    <a:pt x="48549" y="51506"/>
                  </a:cubicBezTo>
                  <a:cubicBezTo>
                    <a:pt x="47633" y="51506"/>
                    <a:pt x="48549" y="51506"/>
                    <a:pt x="48549" y="51506"/>
                  </a:cubicBezTo>
                  <a:cubicBezTo>
                    <a:pt x="48549" y="51506"/>
                    <a:pt x="48549" y="51506"/>
                    <a:pt x="48549" y="51506"/>
                  </a:cubicBezTo>
                  <a:cubicBezTo>
                    <a:pt x="47633" y="51506"/>
                    <a:pt x="47633" y="50958"/>
                    <a:pt x="48549" y="50958"/>
                  </a:cubicBezTo>
                  <a:cubicBezTo>
                    <a:pt x="48549" y="50958"/>
                    <a:pt x="46717" y="50958"/>
                    <a:pt x="46717" y="50958"/>
                  </a:cubicBezTo>
                  <a:cubicBezTo>
                    <a:pt x="46717" y="50410"/>
                    <a:pt x="46717" y="50410"/>
                    <a:pt x="46717" y="50410"/>
                  </a:cubicBezTo>
                  <a:cubicBezTo>
                    <a:pt x="45801" y="50410"/>
                    <a:pt x="45801" y="50410"/>
                    <a:pt x="45801" y="50410"/>
                  </a:cubicBezTo>
                  <a:cubicBezTo>
                    <a:pt x="45801" y="49863"/>
                    <a:pt x="45801" y="49863"/>
                    <a:pt x="46717" y="48767"/>
                  </a:cubicBezTo>
                  <a:cubicBezTo>
                    <a:pt x="45801" y="48219"/>
                    <a:pt x="45801" y="48219"/>
                    <a:pt x="45801" y="48219"/>
                  </a:cubicBezTo>
                  <a:cubicBezTo>
                    <a:pt x="45801" y="47671"/>
                    <a:pt x="45801" y="47671"/>
                    <a:pt x="45801" y="47671"/>
                  </a:cubicBezTo>
                  <a:cubicBezTo>
                    <a:pt x="45801" y="48219"/>
                    <a:pt x="45801" y="47671"/>
                    <a:pt x="44885" y="47671"/>
                  </a:cubicBezTo>
                  <a:cubicBezTo>
                    <a:pt x="45801" y="47671"/>
                    <a:pt x="45801" y="47671"/>
                    <a:pt x="45801" y="47671"/>
                  </a:cubicBezTo>
                  <a:cubicBezTo>
                    <a:pt x="45801" y="47671"/>
                    <a:pt x="44885" y="47671"/>
                    <a:pt x="44885" y="47671"/>
                  </a:cubicBezTo>
                  <a:cubicBezTo>
                    <a:pt x="44885" y="47671"/>
                    <a:pt x="44885" y="47671"/>
                    <a:pt x="44885" y="48219"/>
                  </a:cubicBezTo>
                  <a:cubicBezTo>
                    <a:pt x="44885" y="47671"/>
                    <a:pt x="44885" y="47671"/>
                    <a:pt x="43969" y="47671"/>
                  </a:cubicBezTo>
                  <a:cubicBezTo>
                    <a:pt x="44885" y="47671"/>
                    <a:pt x="43969" y="47671"/>
                    <a:pt x="43969" y="47671"/>
                  </a:cubicBezTo>
                  <a:cubicBezTo>
                    <a:pt x="43969" y="47123"/>
                    <a:pt x="43969" y="47123"/>
                    <a:pt x="43969" y="47123"/>
                  </a:cubicBezTo>
                  <a:cubicBezTo>
                    <a:pt x="43969" y="47123"/>
                    <a:pt x="43969" y="47123"/>
                    <a:pt x="43969" y="47123"/>
                  </a:cubicBezTo>
                  <a:cubicBezTo>
                    <a:pt x="43969" y="47123"/>
                    <a:pt x="43969" y="47123"/>
                    <a:pt x="43969" y="47123"/>
                  </a:cubicBezTo>
                  <a:cubicBezTo>
                    <a:pt x="43969" y="47123"/>
                    <a:pt x="43969" y="47123"/>
                    <a:pt x="43969" y="46575"/>
                  </a:cubicBezTo>
                  <a:cubicBezTo>
                    <a:pt x="43969" y="46575"/>
                    <a:pt x="43969" y="47123"/>
                    <a:pt x="43053" y="46575"/>
                  </a:cubicBezTo>
                  <a:cubicBezTo>
                    <a:pt x="43969" y="46575"/>
                    <a:pt x="43969" y="46575"/>
                    <a:pt x="43969" y="46575"/>
                  </a:cubicBezTo>
                  <a:cubicBezTo>
                    <a:pt x="43969" y="46027"/>
                    <a:pt x="43969" y="46027"/>
                    <a:pt x="43969" y="46027"/>
                  </a:cubicBezTo>
                  <a:cubicBezTo>
                    <a:pt x="43053" y="46027"/>
                    <a:pt x="43053" y="46027"/>
                    <a:pt x="43053" y="46027"/>
                  </a:cubicBezTo>
                  <a:cubicBezTo>
                    <a:pt x="43969" y="46027"/>
                    <a:pt x="43969" y="46027"/>
                    <a:pt x="43969" y="46027"/>
                  </a:cubicBezTo>
                  <a:cubicBezTo>
                    <a:pt x="43053" y="46027"/>
                    <a:pt x="43053" y="45479"/>
                    <a:pt x="41221" y="45479"/>
                  </a:cubicBezTo>
                  <a:cubicBezTo>
                    <a:pt x="41221" y="44931"/>
                    <a:pt x="41221" y="44931"/>
                    <a:pt x="41221" y="44931"/>
                  </a:cubicBezTo>
                  <a:cubicBezTo>
                    <a:pt x="41221" y="44931"/>
                    <a:pt x="41221" y="44931"/>
                    <a:pt x="41221" y="44931"/>
                  </a:cubicBezTo>
                  <a:cubicBezTo>
                    <a:pt x="41221" y="43835"/>
                    <a:pt x="40305" y="43835"/>
                    <a:pt x="40305" y="43835"/>
                  </a:cubicBezTo>
                  <a:cubicBezTo>
                    <a:pt x="40305" y="43835"/>
                    <a:pt x="40305" y="43835"/>
                    <a:pt x="40305" y="43835"/>
                  </a:cubicBezTo>
                  <a:cubicBezTo>
                    <a:pt x="40305" y="43835"/>
                    <a:pt x="39389" y="43835"/>
                    <a:pt x="39389" y="43835"/>
                  </a:cubicBezTo>
                  <a:cubicBezTo>
                    <a:pt x="39389" y="43287"/>
                    <a:pt x="41221" y="42739"/>
                    <a:pt x="40305" y="42739"/>
                  </a:cubicBezTo>
                  <a:cubicBezTo>
                    <a:pt x="39389" y="42191"/>
                    <a:pt x="38473" y="42191"/>
                    <a:pt x="38473" y="42739"/>
                  </a:cubicBezTo>
                  <a:cubicBezTo>
                    <a:pt x="38473" y="42191"/>
                    <a:pt x="37557" y="41643"/>
                    <a:pt x="37557" y="40547"/>
                  </a:cubicBezTo>
                  <a:cubicBezTo>
                    <a:pt x="37557" y="40547"/>
                    <a:pt x="37557" y="40547"/>
                    <a:pt x="37557" y="40547"/>
                  </a:cubicBezTo>
                  <a:cubicBezTo>
                    <a:pt x="36641" y="40000"/>
                    <a:pt x="34809" y="38904"/>
                    <a:pt x="34809" y="37808"/>
                  </a:cubicBezTo>
                  <a:cubicBezTo>
                    <a:pt x="35725" y="37808"/>
                    <a:pt x="35725" y="37808"/>
                    <a:pt x="35725" y="37808"/>
                  </a:cubicBezTo>
                  <a:cubicBezTo>
                    <a:pt x="34809" y="37808"/>
                    <a:pt x="35725" y="37260"/>
                    <a:pt x="34809" y="37260"/>
                  </a:cubicBezTo>
                  <a:cubicBezTo>
                    <a:pt x="34809" y="37808"/>
                    <a:pt x="34809" y="37808"/>
                    <a:pt x="34809" y="37808"/>
                  </a:cubicBezTo>
                  <a:cubicBezTo>
                    <a:pt x="32977" y="37260"/>
                    <a:pt x="32061" y="36712"/>
                    <a:pt x="32061" y="36712"/>
                  </a:cubicBezTo>
                  <a:cubicBezTo>
                    <a:pt x="32061" y="36712"/>
                    <a:pt x="32061" y="36712"/>
                    <a:pt x="32061" y="36712"/>
                  </a:cubicBezTo>
                  <a:cubicBezTo>
                    <a:pt x="32977" y="36712"/>
                    <a:pt x="32061" y="36164"/>
                    <a:pt x="32061" y="36164"/>
                  </a:cubicBezTo>
                  <a:cubicBezTo>
                    <a:pt x="31145" y="36164"/>
                    <a:pt x="31145" y="36164"/>
                    <a:pt x="31145" y="36164"/>
                  </a:cubicBezTo>
                  <a:cubicBezTo>
                    <a:pt x="31145" y="35616"/>
                    <a:pt x="31145" y="35616"/>
                    <a:pt x="31145" y="35616"/>
                  </a:cubicBezTo>
                  <a:cubicBezTo>
                    <a:pt x="31145" y="35616"/>
                    <a:pt x="31145" y="35616"/>
                    <a:pt x="31145" y="35616"/>
                  </a:cubicBezTo>
                  <a:cubicBezTo>
                    <a:pt x="31145" y="35616"/>
                    <a:pt x="31145" y="35068"/>
                    <a:pt x="31145" y="35068"/>
                  </a:cubicBezTo>
                  <a:cubicBezTo>
                    <a:pt x="31145" y="35068"/>
                    <a:pt x="30229" y="33972"/>
                    <a:pt x="30229" y="33972"/>
                  </a:cubicBezTo>
                  <a:cubicBezTo>
                    <a:pt x="30229" y="33424"/>
                    <a:pt x="30229" y="33424"/>
                    <a:pt x="30229" y="33424"/>
                  </a:cubicBezTo>
                  <a:cubicBezTo>
                    <a:pt x="30229" y="32876"/>
                    <a:pt x="30229" y="32876"/>
                    <a:pt x="30229" y="33424"/>
                  </a:cubicBezTo>
                  <a:cubicBezTo>
                    <a:pt x="29312" y="32876"/>
                    <a:pt x="29312" y="32876"/>
                    <a:pt x="29312" y="32328"/>
                  </a:cubicBezTo>
                  <a:cubicBezTo>
                    <a:pt x="27480" y="31780"/>
                    <a:pt x="26564" y="30136"/>
                    <a:pt x="24732" y="29041"/>
                  </a:cubicBezTo>
                  <a:cubicBezTo>
                    <a:pt x="25648" y="29041"/>
                    <a:pt x="25648" y="29041"/>
                    <a:pt x="25648" y="29041"/>
                  </a:cubicBezTo>
                  <a:cubicBezTo>
                    <a:pt x="25648" y="28493"/>
                    <a:pt x="24732" y="29041"/>
                    <a:pt x="24732" y="29041"/>
                  </a:cubicBezTo>
                  <a:cubicBezTo>
                    <a:pt x="24732" y="29041"/>
                    <a:pt x="24732" y="28493"/>
                    <a:pt x="25648" y="28493"/>
                  </a:cubicBezTo>
                  <a:cubicBezTo>
                    <a:pt x="25648" y="27945"/>
                    <a:pt x="24732" y="27945"/>
                    <a:pt x="23816" y="27945"/>
                  </a:cubicBezTo>
                  <a:cubicBezTo>
                    <a:pt x="23816" y="27945"/>
                    <a:pt x="24732" y="27945"/>
                    <a:pt x="23816" y="27945"/>
                  </a:cubicBezTo>
                  <a:cubicBezTo>
                    <a:pt x="23816" y="27945"/>
                    <a:pt x="23816" y="27397"/>
                    <a:pt x="22900" y="27397"/>
                  </a:cubicBezTo>
                  <a:cubicBezTo>
                    <a:pt x="23816" y="27397"/>
                    <a:pt x="23816" y="27397"/>
                    <a:pt x="23816" y="27397"/>
                  </a:cubicBezTo>
                  <a:cubicBezTo>
                    <a:pt x="23816" y="27397"/>
                    <a:pt x="23816" y="27397"/>
                    <a:pt x="23816" y="27397"/>
                  </a:cubicBezTo>
                  <a:cubicBezTo>
                    <a:pt x="23816" y="26301"/>
                    <a:pt x="25648" y="27397"/>
                    <a:pt x="25648" y="26849"/>
                  </a:cubicBezTo>
                  <a:cubicBezTo>
                    <a:pt x="25648" y="26849"/>
                    <a:pt x="25648" y="26849"/>
                    <a:pt x="25648" y="26849"/>
                  </a:cubicBezTo>
                  <a:cubicBezTo>
                    <a:pt x="25648" y="26301"/>
                    <a:pt x="26564" y="26849"/>
                    <a:pt x="26564" y="26301"/>
                  </a:cubicBezTo>
                  <a:cubicBezTo>
                    <a:pt x="25648" y="26301"/>
                    <a:pt x="24732" y="26301"/>
                    <a:pt x="24732" y="26301"/>
                  </a:cubicBezTo>
                  <a:cubicBezTo>
                    <a:pt x="23816" y="26301"/>
                    <a:pt x="22900" y="26849"/>
                    <a:pt x="22900" y="26301"/>
                  </a:cubicBezTo>
                  <a:cubicBezTo>
                    <a:pt x="22900" y="25753"/>
                    <a:pt x="22900" y="26849"/>
                    <a:pt x="23816" y="26301"/>
                  </a:cubicBezTo>
                  <a:cubicBezTo>
                    <a:pt x="23816" y="25753"/>
                    <a:pt x="22900" y="25753"/>
                    <a:pt x="22900" y="25753"/>
                  </a:cubicBezTo>
                  <a:cubicBezTo>
                    <a:pt x="21984" y="25753"/>
                    <a:pt x="21984" y="25753"/>
                    <a:pt x="21984" y="25753"/>
                  </a:cubicBezTo>
                  <a:cubicBezTo>
                    <a:pt x="21984" y="25753"/>
                    <a:pt x="22900" y="25753"/>
                    <a:pt x="21984" y="25753"/>
                  </a:cubicBezTo>
                  <a:cubicBezTo>
                    <a:pt x="21068" y="25753"/>
                    <a:pt x="21068" y="25753"/>
                    <a:pt x="21068" y="25753"/>
                  </a:cubicBezTo>
                  <a:cubicBezTo>
                    <a:pt x="20152" y="25753"/>
                    <a:pt x="21068" y="24657"/>
                    <a:pt x="20152" y="24657"/>
                  </a:cubicBezTo>
                  <a:cubicBezTo>
                    <a:pt x="20152" y="24657"/>
                    <a:pt x="21984" y="24657"/>
                    <a:pt x="21984" y="24109"/>
                  </a:cubicBezTo>
                  <a:cubicBezTo>
                    <a:pt x="21068" y="24657"/>
                    <a:pt x="20152" y="24109"/>
                    <a:pt x="20152" y="24657"/>
                  </a:cubicBezTo>
                  <a:cubicBezTo>
                    <a:pt x="20152" y="24109"/>
                    <a:pt x="20152" y="24109"/>
                    <a:pt x="20152" y="24109"/>
                  </a:cubicBezTo>
                  <a:cubicBezTo>
                    <a:pt x="21068" y="23561"/>
                    <a:pt x="19236" y="23561"/>
                    <a:pt x="20152" y="23013"/>
                  </a:cubicBezTo>
                  <a:cubicBezTo>
                    <a:pt x="19236" y="23561"/>
                    <a:pt x="19236" y="23561"/>
                    <a:pt x="19236" y="23561"/>
                  </a:cubicBezTo>
                  <a:cubicBezTo>
                    <a:pt x="19236" y="23013"/>
                    <a:pt x="19236" y="23013"/>
                    <a:pt x="19236" y="23013"/>
                  </a:cubicBezTo>
                  <a:cubicBezTo>
                    <a:pt x="19236" y="22465"/>
                    <a:pt x="18320" y="22465"/>
                    <a:pt x="19236" y="21917"/>
                  </a:cubicBezTo>
                  <a:cubicBezTo>
                    <a:pt x="19236" y="21917"/>
                    <a:pt x="18320" y="21917"/>
                    <a:pt x="18320" y="21917"/>
                  </a:cubicBezTo>
                  <a:cubicBezTo>
                    <a:pt x="18320" y="22465"/>
                    <a:pt x="18320" y="21917"/>
                    <a:pt x="18320" y="22465"/>
                  </a:cubicBezTo>
                  <a:cubicBezTo>
                    <a:pt x="18320" y="21917"/>
                    <a:pt x="18320" y="21917"/>
                    <a:pt x="18320" y="21917"/>
                  </a:cubicBezTo>
                  <a:cubicBezTo>
                    <a:pt x="18320" y="21917"/>
                    <a:pt x="18320" y="21917"/>
                    <a:pt x="18320" y="21917"/>
                  </a:cubicBezTo>
                  <a:cubicBezTo>
                    <a:pt x="18320" y="21917"/>
                    <a:pt x="18320" y="21917"/>
                    <a:pt x="16488" y="21917"/>
                  </a:cubicBezTo>
                  <a:cubicBezTo>
                    <a:pt x="18320" y="21917"/>
                    <a:pt x="18320" y="21917"/>
                    <a:pt x="18320" y="21917"/>
                  </a:cubicBezTo>
                  <a:cubicBezTo>
                    <a:pt x="16488" y="21917"/>
                    <a:pt x="16488" y="21917"/>
                    <a:pt x="16488" y="21917"/>
                  </a:cubicBezTo>
                  <a:cubicBezTo>
                    <a:pt x="15572" y="21369"/>
                    <a:pt x="18320" y="21369"/>
                    <a:pt x="16488" y="20821"/>
                  </a:cubicBezTo>
                  <a:cubicBezTo>
                    <a:pt x="18320" y="21369"/>
                    <a:pt x="18320" y="21369"/>
                    <a:pt x="18320" y="21369"/>
                  </a:cubicBezTo>
                  <a:cubicBezTo>
                    <a:pt x="18320" y="20821"/>
                    <a:pt x="18320" y="20821"/>
                    <a:pt x="18320" y="20821"/>
                  </a:cubicBezTo>
                  <a:cubicBezTo>
                    <a:pt x="16488" y="20821"/>
                    <a:pt x="15572" y="20821"/>
                    <a:pt x="15572" y="20821"/>
                  </a:cubicBezTo>
                  <a:cubicBezTo>
                    <a:pt x="15572" y="20821"/>
                    <a:pt x="15572" y="20821"/>
                    <a:pt x="15572" y="19726"/>
                  </a:cubicBezTo>
                  <a:cubicBezTo>
                    <a:pt x="16488" y="20821"/>
                    <a:pt x="16488" y="20821"/>
                    <a:pt x="16488" y="20821"/>
                  </a:cubicBezTo>
                  <a:cubicBezTo>
                    <a:pt x="16488" y="20821"/>
                    <a:pt x="16488" y="19726"/>
                    <a:pt x="16488" y="19178"/>
                  </a:cubicBezTo>
                  <a:cubicBezTo>
                    <a:pt x="15572" y="19178"/>
                    <a:pt x="14656" y="19178"/>
                    <a:pt x="14656" y="19178"/>
                  </a:cubicBezTo>
                  <a:cubicBezTo>
                    <a:pt x="14656" y="19178"/>
                    <a:pt x="14656" y="18630"/>
                    <a:pt x="15572" y="19178"/>
                  </a:cubicBezTo>
                  <a:cubicBezTo>
                    <a:pt x="14656" y="18630"/>
                    <a:pt x="14656" y="19178"/>
                    <a:pt x="14656" y="18630"/>
                  </a:cubicBezTo>
                  <a:cubicBezTo>
                    <a:pt x="14656" y="18630"/>
                    <a:pt x="14656" y="18082"/>
                    <a:pt x="14656" y="18082"/>
                  </a:cubicBezTo>
                  <a:cubicBezTo>
                    <a:pt x="15572" y="18082"/>
                    <a:pt x="15572" y="18082"/>
                    <a:pt x="15572" y="18082"/>
                  </a:cubicBezTo>
                  <a:cubicBezTo>
                    <a:pt x="15572" y="18082"/>
                    <a:pt x="15572" y="18082"/>
                    <a:pt x="15572" y="18082"/>
                  </a:cubicBezTo>
                  <a:cubicBezTo>
                    <a:pt x="16488" y="18082"/>
                    <a:pt x="15572" y="17534"/>
                    <a:pt x="16488" y="17534"/>
                  </a:cubicBezTo>
                  <a:cubicBezTo>
                    <a:pt x="15572" y="17534"/>
                    <a:pt x="15572" y="17534"/>
                    <a:pt x="15572" y="17534"/>
                  </a:cubicBezTo>
                  <a:cubicBezTo>
                    <a:pt x="15572" y="18082"/>
                    <a:pt x="13740" y="16986"/>
                    <a:pt x="12824" y="17534"/>
                  </a:cubicBezTo>
                  <a:cubicBezTo>
                    <a:pt x="11908" y="16986"/>
                    <a:pt x="14656" y="16438"/>
                    <a:pt x="12824" y="16438"/>
                  </a:cubicBezTo>
                  <a:cubicBezTo>
                    <a:pt x="12824" y="16438"/>
                    <a:pt x="11908" y="16438"/>
                    <a:pt x="12824" y="16986"/>
                  </a:cubicBezTo>
                  <a:cubicBezTo>
                    <a:pt x="11908" y="16438"/>
                    <a:pt x="11908" y="16986"/>
                    <a:pt x="11908" y="16438"/>
                  </a:cubicBezTo>
                  <a:cubicBezTo>
                    <a:pt x="11908" y="16438"/>
                    <a:pt x="11908" y="15342"/>
                    <a:pt x="12824" y="15890"/>
                  </a:cubicBezTo>
                  <a:cubicBezTo>
                    <a:pt x="12824" y="16438"/>
                    <a:pt x="12824" y="16438"/>
                    <a:pt x="12824" y="16438"/>
                  </a:cubicBezTo>
                  <a:cubicBezTo>
                    <a:pt x="12824" y="15890"/>
                    <a:pt x="13740" y="15890"/>
                    <a:pt x="13740" y="15342"/>
                  </a:cubicBezTo>
                  <a:cubicBezTo>
                    <a:pt x="12824" y="15342"/>
                    <a:pt x="12824" y="14246"/>
                    <a:pt x="11908" y="15342"/>
                  </a:cubicBezTo>
                  <a:cubicBezTo>
                    <a:pt x="11908" y="15342"/>
                    <a:pt x="12824" y="15342"/>
                    <a:pt x="11908" y="15342"/>
                  </a:cubicBezTo>
                  <a:cubicBezTo>
                    <a:pt x="11908" y="15342"/>
                    <a:pt x="11908" y="14246"/>
                    <a:pt x="11908" y="14246"/>
                  </a:cubicBezTo>
                  <a:cubicBezTo>
                    <a:pt x="11908" y="15342"/>
                    <a:pt x="11908" y="15342"/>
                    <a:pt x="11908" y="15342"/>
                  </a:cubicBezTo>
                  <a:cubicBezTo>
                    <a:pt x="10992" y="15342"/>
                    <a:pt x="10992" y="15342"/>
                    <a:pt x="10992" y="15342"/>
                  </a:cubicBezTo>
                  <a:cubicBezTo>
                    <a:pt x="10992" y="15342"/>
                    <a:pt x="10992" y="15342"/>
                    <a:pt x="10992" y="15342"/>
                  </a:cubicBezTo>
                  <a:cubicBezTo>
                    <a:pt x="10992" y="14246"/>
                    <a:pt x="10992" y="15342"/>
                    <a:pt x="10076" y="14246"/>
                  </a:cubicBezTo>
                  <a:cubicBezTo>
                    <a:pt x="10992" y="14246"/>
                    <a:pt x="10992" y="14246"/>
                    <a:pt x="10992" y="14246"/>
                  </a:cubicBezTo>
                  <a:cubicBezTo>
                    <a:pt x="10992" y="14246"/>
                    <a:pt x="10992" y="14246"/>
                    <a:pt x="11908" y="14246"/>
                  </a:cubicBezTo>
                  <a:cubicBezTo>
                    <a:pt x="11908" y="14246"/>
                    <a:pt x="10992" y="14246"/>
                    <a:pt x="10992" y="13698"/>
                  </a:cubicBezTo>
                  <a:cubicBezTo>
                    <a:pt x="10992" y="14246"/>
                    <a:pt x="10992" y="14246"/>
                    <a:pt x="10992" y="14246"/>
                  </a:cubicBezTo>
                  <a:cubicBezTo>
                    <a:pt x="10992" y="13698"/>
                    <a:pt x="11908" y="13150"/>
                    <a:pt x="10992" y="13150"/>
                  </a:cubicBezTo>
                  <a:cubicBezTo>
                    <a:pt x="10992" y="13150"/>
                    <a:pt x="10992" y="13150"/>
                    <a:pt x="10076" y="13150"/>
                  </a:cubicBezTo>
                  <a:cubicBezTo>
                    <a:pt x="10076" y="12602"/>
                    <a:pt x="8244" y="12602"/>
                    <a:pt x="8244" y="12054"/>
                  </a:cubicBezTo>
                  <a:cubicBezTo>
                    <a:pt x="8244" y="12054"/>
                    <a:pt x="7328" y="11506"/>
                    <a:pt x="8244" y="11506"/>
                  </a:cubicBezTo>
                  <a:cubicBezTo>
                    <a:pt x="8244" y="12054"/>
                    <a:pt x="10076" y="13150"/>
                    <a:pt x="10992" y="13150"/>
                  </a:cubicBezTo>
                  <a:cubicBezTo>
                    <a:pt x="10992" y="12602"/>
                    <a:pt x="10992" y="13698"/>
                    <a:pt x="11908" y="13150"/>
                  </a:cubicBezTo>
                  <a:cubicBezTo>
                    <a:pt x="11908" y="12602"/>
                    <a:pt x="11908" y="12602"/>
                    <a:pt x="11908" y="12054"/>
                  </a:cubicBezTo>
                  <a:cubicBezTo>
                    <a:pt x="11908" y="12054"/>
                    <a:pt x="11908" y="12054"/>
                    <a:pt x="11908" y="12054"/>
                  </a:cubicBezTo>
                  <a:cubicBezTo>
                    <a:pt x="11908" y="12054"/>
                    <a:pt x="11908" y="12602"/>
                    <a:pt x="10992" y="12602"/>
                  </a:cubicBezTo>
                  <a:cubicBezTo>
                    <a:pt x="10992" y="12054"/>
                    <a:pt x="10076" y="11506"/>
                    <a:pt x="8244" y="11506"/>
                  </a:cubicBezTo>
                  <a:cubicBezTo>
                    <a:pt x="8244" y="10958"/>
                    <a:pt x="10076" y="10958"/>
                    <a:pt x="10076" y="10958"/>
                  </a:cubicBezTo>
                  <a:cubicBezTo>
                    <a:pt x="8244" y="10958"/>
                    <a:pt x="8244" y="9863"/>
                    <a:pt x="7328" y="9315"/>
                  </a:cubicBezTo>
                  <a:cubicBezTo>
                    <a:pt x="7328" y="9863"/>
                    <a:pt x="6412" y="8767"/>
                    <a:pt x="6412" y="9315"/>
                  </a:cubicBezTo>
                  <a:cubicBezTo>
                    <a:pt x="6412" y="9315"/>
                    <a:pt x="6412" y="9863"/>
                    <a:pt x="5496" y="9863"/>
                  </a:cubicBezTo>
                  <a:cubicBezTo>
                    <a:pt x="6412" y="9863"/>
                    <a:pt x="6412" y="9863"/>
                    <a:pt x="6412" y="9863"/>
                  </a:cubicBezTo>
                  <a:cubicBezTo>
                    <a:pt x="5496" y="9315"/>
                    <a:pt x="6412" y="9315"/>
                    <a:pt x="5496" y="8767"/>
                  </a:cubicBezTo>
                  <a:cubicBezTo>
                    <a:pt x="6412" y="9315"/>
                    <a:pt x="6412" y="8767"/>
                    <a:pt x="7328" y="8767"/>
                  </a:cubicBezTo>
                  <a:cubicBezTo>
                    <a:pt x="6412" y="8219"/>
                    <a:pt x="7328" y="8767"/>
                    <a:pt x="7328" y="8219"/>
                  </a:cubicBezTo>
                  <a:cubicBezTo>
                    <a:pt x="6412" y="7671"/>
                    <a:pt x="5496" y="7671"/>
                    <a:pt x="5496" y="7123"/>
                  </a:cubicBezTo>
                  <a:cubicBezTo>
                    <a:pt x="5496" y="6575"/>
                    <a:pt x="4580" y="6027"/>
                    <a:pt x="4580" y="4931"/>
                  </a:cubicBezTo>
                  <a:cubicBezTo>
                    <a:pt x="4580" y="4383"/>
                    <a:pt x="5496" y="4383"/>
                    <a:pt x="4580" y="4383"/>
                  </a:cubicBezTo>
                  <a:cubicBezTo>
                    <a:pt x="4580" y="3835"/>
                    <a:pt x="4580" y="4931"/>
                    <a:pt x="4580" y="4383"/>
                  </a:cubicBezTo>
                  <a:cubicBezTo>
                    <a:pt x="4580" y="4383"/>
                    <a:pt x="4580" y="4383"/>
                    <a:pt x="4580" y="4383"/>
                  </a:cubicBezTo>
                  <a:cubicBezTo>
                    <a:pt x="4580" y="3835"/>
                    <a:pt x="3664" y="3287"/>
                    <a:pt x="2748" y="3287"/>
                  </a:cubicBezTo>
                  <a:cubicBezTo>
                    <a:pt x="3664" y="3287"/>
                    <a:pt x="3664" y="3287"/>
                    <a:pt x="3664" y="3287"/>
                  </a:cubicBezTo>
                  <a:cubicBezTo>
                    <a:pt x="3664" y="3287"/>
                    <a:pt x="3664" y="3287"/>
                    <a:pt x="3664" y="3287"/>
                  </a:cubicBezTo>
                  <a:cubicBezTo>
                    <a:pt x="3664" y="3287"/>
                    <a:pt x="3664" y="3287"/>
                    <a:pt x="3664" y="3287"/>
                  </a:cubicBezTo>
                  <a:cubicBezTo>
                    <a:pt x="4580" y="2739"/>
                    <a:pt x="3664" y="2739"/>
                    <a:pt x="2748" y="2191"/>
                  </a:cubicBezTo>
                  <a:cubicBezTo>
                    <a:pt x="2748" y="2739"/>
                    <a:pt x="2748" y="2739"/>
                    <a:pt x="2748" y="2739"/>
                  </a:cubicBezTo>
                  <a:cubicBezTo>
                    <a:pt x="1832" y="2191"/>
                    <a:pt x="1832" y="1643"/>
                    <a:pt x="0" y="1095"/>
                  </a:cubicBezTo>
                  <a:cubicBezTo>
                    <a:pt x="1832" y="1095"/>
                    <a:pt x="1832" y="1095"/>
                    <a:pt x="1832" y="1095"/>
                  </a:cubicBezTo>
                  <a:cubicBezTo>
                    <a:pt x="0" y="0"/>
                    <a:pt x="0" y="0"/>
                    <a:pt x="0" y="0"/>
                  </a:cubicBezTo>
                  <a:cubicBezTo>
                    <a:pt x="1832" y="0"/>
                    <a:pt x="1832" y="0"/>
                    <a:pt x="0" y="0"/>
                  </a:cubicBezTo>
                  <a:cubicBezTo>
                    <a:pt x="2748" y="0"/>
                    <a:pt x="2748" y="0"/>
                    <a:pt x="2748" y="0"/>
                  </a:cubicBezTo>
                  <a:cubicBezTo>
                    <a:pt x="2748" y="1095"/>
                    <a:pt x="1832" y="0"/>
                    <a:pt x="1832" y="1095"/>
                  </a:cubicBezTo>
                  <a:cubicBezTo>
                    <a:pt x="1832" y="1095"/>
                    <a:pt x="1832" y="1643"/>
                    <a:pt x="2748" y="1643"/>
                  </a:cubicBezTo>
                  <a:cubicBezTo>
                    <a:pt x="2748" y="1643"/>
                    <a:pt x="2748" y="1643"/>
                    <a:pt x="1832" y="1643"/>
                  </a:cubicBezTo>
                  <a:cubicBezTo>
                    <a:pt x="2748" y="1095"/>
                    <a:pt x="2748" y="1643"/>
                    <a:pt x="3664" y="1643"/>
                  </a:cubicBezTo>
                  <a:cubicBezTo>
                    <a:pt x="3664" y="1095"/>
                    <a:pt x="3664" y="1095"/>
                    <a:pt x="2748" y="1095"/>
                  </a:cubicBezTo>
                  <a:cubicBezTo>
                    <a:pt x="3664" y="1095"/>
                    <a:pt x="3664" y="1643"/>
                    <a:pt x="4580" y="1643"/>
                  </a:cubicBezTo>
                  <a:cubicBezTo>
                    <a:pt x="3664" y="1643"/>
                    <a:pt x="3664" y="2191"/>
                    <a:pt x="3664" y="2191"/>
                  </a:cubicBezTo>
                  <a:cubicBezTo>
                    <a:pt x="4580" y="1643"/>
                    <a:pt x="4580" y="2191"/>
                    <a:pt x="4580" y="2739"/>
                  </a:cubicBezTo>
                  <a:cubicBezTo>
                    <a:pt x="4580" y="3287"/>
                    <a:pt x="5496" y="3287"/>
                    <a:pt x="5496" y="3287"/>
                  </a:cubicBezTo>
                  <a:cubicBezTo>
                    <a:pt x="5496" y="3287"/>
                    <a:pt x="5496" y="3287"/>
                    <a:pt x="4580" y="3287"/>
                  </a:cubicBezTo>
                  <a:cubicBezTo>
                    <a:pt x="4580" y="3287"/>
                    <a:pt x="4580" y="3287"/>
                    <a:pt x="4580" y="3835"/>
                  </a:cubicBezTo>
                  <a:cubicBezTo>
                    <a:pt x="5496" y="3835"/>
                    <a:pt x="5496" y="3835"/>
                    <a:pt x="5496" y="3835"/>
                  </a:cubicBezTo>
                  <a:cubicBezTo>
                    <a:pt x="5496" y="4383"/>
                    <a:pt x="5496" y="4383"/>
                    <a:pt x="5496" y="4383"/>
                  </a:cubicBezTo>
                  <a:cubicBezTo>
                    <a:pt x="6412" y="4383"/>
                    <a:pt x="6412" y="4383"/>
                    <a:pt x="7328" y="4931"/>
                  </a:cubicBezTo>
                  <a:cubicBezTo>
                    <a:pt x="7328" y="6027"/>
                    <a:pt x="8244" y="7123"/>
                    <a:pt x="10076" y="7123"/>
                  </a:cubicBezTo>
                  <a:cubicBezTo>
                    <a:pt x="8244" y="7123"/>
                    <a:pt x="8244" y="7123"/>
                    <a:pt x="8244" y="7123"/>
                  </a:cubicBezTo>
                  <a:cubicBezTo>
                    <a:pt x="10992" y="7123"/>
                    <a:pt x="10992" y="8219"/>
                    <a:pt x="11908" y="8767"/>
                  </a:cubicBezTo>
                  <a:cubicBezTo>
                    <a:pt x="11908" y="9315"/>
                    <a:pt x="12824" y="10958"/>
                    <a:pt x="12824" y="10958"/>
                  </a:cubicBezTo>
                  <a:cubicBezTo>
                    <a:pt x="13740" y="12054"/>
                    <a:pt x="15572" y="13150"/>
                    <a:pt x="16488" y="14246"/>
                  </a:cubicBezTo>
                  <a:cubicBezTo>
                    <a:pt x="16488" y="14246"/>
                    <a:pt x="16488" y="14246"/>
                    <a:pt x="16488" y="14246"/>
                  </a:cubicBezTo>
                  <a:cubicBezTo>
                    <a:pt x="16488" y="14246"/>
                    <a:pt x="15572" y="14246"/>
                    <a:pt x="16488" y="15342"/>
                  </a:cubicBezTo>
                  <a:cubicBezTo>
                    <a:pt x="16488" y="14246"/>
                    <a:pt x="18320" y="15342"/>
                    <a:pt x="18320" y="15342"/>
                  </a:cubicBezTo>
                  <a:cubicBezTo>
                    <a:pt x="18320" y="15890"/>
                    <a:pt x="19236" y="16986"/>
                    <a:pt x="20152" y="16986"/>
                  </a:cubicBezTo>
                  <a:cubicBezTo>
                    <a:pt x="19236" y="17534"/>
                    <a:pt x="19236" y="17534"/>
                    <a:pt x="19236" y="17534"/>
                  </a:cubicBezTo>
                  <a:cubicBezTo>
                    <a:pt x="21068" y="17534"/>
                    <a:pt x="21068" y="18082"/>
                    <a:pt x="21984" y="18630"/>
                  </a:cubicBezTo>
                  <a:cubicBezTo>
                    <a:pt x="21068" y="18630"/>
                    <a:pt x="21068" y="19178"/>
                    <a:pt x="21068" y="19178"/>
                  </a:cubicBezTo>
                  <a:cubicBezTo>
                    <a:pt x="22900" y="19726"/>
                    <a:pt x="22900" y="19726"/>
                    <a:pt x="23816" y="20821"/>
                  </a:cubicBezTo>
                  <a:cubicBezTo>
                    <a:pt x="23816" y="21369"/>
                    <a:pt x="24732" y="21917"/>
                    <a:pt x="24732" y="21917"/>
                  </a:cubicBezTo>
                  <a:cubicBezTo>
                    <a:pt x="26564" y="23013"/>
                    <a:pt x="27480" y="24657"/>
                    <a:pt x="30229" y="26301"/>
                  </a:cubicBezTo>
                  <a:cubicBezTo>
                    <a:pt x="29312" y="26301"/>
                    <a:pt x="29312" y="26301"/>
                    <a:pt x="29312" y="26301"/>
                  </a:cubicBezTo>
                  <a:cubicBezTo>
                    <a:pt x="31145" y="27945"/>
                    <a:pt x="32061" y="30136"/>
                    <a:pt x="34809" y="31232"/>
                  </a:cubicBezTo>
                  <a:cubicBezTo>
                    <a:pt x="32977" y="31232"/>
                    <a:pt x="32977" y="31232"/>
                    <a:pt x="32977" y="31232"/>
                  </a:cubicBezTo>
                  <a:cubicBezTo>
                    <a:pt x="32977" y="31780"/>
                    <a:pt x="34809" y="32328"/>
                    <a:pt x="35725" y="31780"/>
                  </a:cubicBezTo>
                  <a:cubicBezTo>
                    <a:pt x="35725" y="32328"/>
                    <a:pt x="36641" y="32876"/>
                    <a:pt x="36641" y="32876"/>
                  </a:cubicBezTo>
                  <a:cubicBezTo>
                    <a:pt x="36641" y="33424"/>
                    <a:pt x="37557" y="32876"/>
                    <a:pt x="37557" y="33424"/>
                  </a:cubicBezTo>
                  <a:cubicBezTo>
                    <a:pt x="37557" y="35068"/>
                    <a:pt x="37557" y="35068"/>
                    <a:pt x="38473" y="36164"/>
                  </a:cubicBezTo>
                  <a:cubicBezTo>
                    <a:pt x="38473" y="35616"/>
                    <a:pt x="38473" y="35616"/>
                    <a:pt x="38473" y="35616"/>
                  </a:cubicBezTo>
                  <a:cubicBezTo>
                    <a:pt x="38473" y="35616"/>
                    <a:pt x="38473" y="35616"/>
                    <a:pt x="38473" y="36164"/>
                  </a:cubicBezTo>
                  <a:cubicBezTo>
                    <a:pt x="38473" y="36164"/>
                    <a:pt x="39389" y="36712"/>
                    <a:pt x="39389" y="36712"/>
                  </a:cubicBezTo>
                  <a:cubicBezTo>
                    <a:pt x="40305" y="37260"/>
                    <a:pt x="43053" y="37808"/>
                    <a:pt x="43053" y="38904"/>
                  </a:cubicBezTo>
                  <a:cubicBezTo>
                    <a:pt x="43969" y="38904"/>
                    <a:pt x="43969" y="38904"/>
                    <a:pt x="43969" y="38904"/>
                  </a:cubicBezTo>
                  <a:cubicBezTo>
                    <a:pt x="43969" y="40000"/>
                    <a:pt x="43969" y="41095"/>
                    <a:pt x="44885" y="41095"/>
                  </a:cubicBezTo>
                  <a:cubicBezTo>
                    <a:pt x="44885" y="41643"/>
                    <a:pt x="43969" y="41095"/>
                    <a:pt x="44885" y="41643"/>
                  </a:cubicBezTo>
                  <a:cubicBezTo>
                    <a:pt x="44885" y="41643"/>
                    <a:pt x="44885" y="41643"/>
                    <a:pt x="44885" y="41643"/>
                  </a:cubicBezTo>
                  <a:cubicBezTo>
                    <a:pt x="46717" y="42739"/>
                    <a:pt x="46717" y="43835"/>
                    <a:pt x="48549" y="45479"/>
                  </a:cubicBezTo>
                  <a:cubicBezTo>
                    <a:pt x="50381" y="47123"/>
                    <a:pt x="52213" y="48767"/>
                    <a:pt x="54045" y="50958"/>
                  </a:cubicBezTo>
                  <a:cubicBezTo>
                    <a:pt x="54045" y="50958"/>
                    <a:pt x="54045" y="50958"/>
                    <a:pt x="54045" y="50958"/>
                  </a:cubicBezTo>
                  <a:cubicBezTo>
                    <a:pt x="55877" y="50958"/>
                    <a:pt x="54961" y="52602"/>
                    <a:pt x="55877" y="52602"/>
                  </a:cubicBezTo>
                  <a:cubicBezTo>
                    <a:pt x="55877" y="53150"/>
                    <a:pt x="55877" y="53150"/>
                    <a:pt x="55877" y="53150"/>
                  </a:cubicBezTo>
                  <a:cubicBezTo>
                    <a:pt x="56793" y="53698"/>
                    <a:pt x="56793" y="54794"/>
                    <a:pt x="58625" y="55342"/>
                  </a:cubicBezTo>
                  <a:cubicBezTo>
                    <a:pt x="58625" y="55342"/>
                    <a:pt x="58625" y="55342"/>
                    <a:pt x="58625" y="55342"/>
                  </a:cubicBezTo>
                  <a:cubicBezTo>
                    <a:pt x="58625" y="55890"/>
                    <a:pt x="59541" y="56438"/>
                    <a:pt x="60458" y="57534"/>
                  </a:cubicBezTo>
                  <a:cubicBezTo>
                    <a:pt x="60458" y="57534"/>
                    <a:pt x="59541" y="56986"/>
                    <a:pt x="59541" y="57534"/>
                  </a:cubicBezTo>
                  <a:cubicBezTo>
                    <a:pt x="59541" y="57534"/>
                    <a:pt x="61374" y="57534"/>
                    <a:pt x="60458" y="58082"/>
                  </a:cubicBezTo>
                  <a:cubicBezTo>
                    <a:pt x="60458" y="58630"/>
                    <a:pt x="61374" y="58082"/>
                    <a:pt x="61374" y="58082"/>
                  </a:cubicBezTo>
                  <a:cubicBezTo>
                    <a:pt x="62290" y="59726"/>
                    <a:pt x="64122" y="61369"/>
                    <a:pt x="66870" y="62465"/>
                  </a:cubicBezTo>
                  <a:cubicBezTo>
                    <a:pt x="66870" y="64657"/>
                    <a:pt x="64122" y="64109"/>
                    <a:pt x="66870" y="64657"/>
                  </a:cubicBezTo>
                  <a:cubicBezTo>
                    <a:pt x="66870" y="64657"/>
                    <a:pt x="66870" y="64657"/>
                    <a:pt x="66870" y="64657"/>
                  </a:cubicBezTo>
                  <a:cubicBezTo>
                    <a:pt x="67786" y="65205"/>
                    <a:pt x="66870" y="65753"/>
                    <a:pt x="66870" y="65753"/>
                  </a:cubicBezTo>
                  <a:cubicBezTo>
                    <a:pt x="67786" y="65205"/>
                    <a:pt x="67786" y="65753"/>
                    <a:pt x="67786" y="65753"/>
                  </a:cubicBezTo>
                  <a:cubicBezTo>
                    <a:pt x="68702" y="66301"/>
                    <a:pt x="67786" y="66301"/>
                    <a:pt x="68702" y="66849"/>
                  </a:cubicBezTo>
                  <a:cubicBezTo>
                    <a:pt x="68702" y="66849"/>
                    <a:pt x="68702" y="66849"/>
                    <a:pt x="68702" y="66849"/>
                  </a:cubicBezTo>
                  <a:cubicBezTo>
                    <a:pt x="69618" y="67397"/>
                    <a:pt x="69618" y="68493"/>
                    <a:pt x="71450" y="68493"/>
                  </a:cubicBezTo>
                  <a:cubicBezTo>
                    <a:pt x="75114" y="72328"/>
                    <a:pt x="79694" y="76164"/>
                    <a:pt x="83358" y="80000"/>
                  </a:cubicBezTo>
                  <a:cubicBezTo>
                    <a:pt x="87022" y="83835"/>
                    <a:pt x="89770" y="87123"/>
                    <a:pt x="94351" y="90958"/>
                  </a:cubicBezTo>
                  <a:cubicBezTo>
                    <a:pt x="94351" y="91506"/>
                    <a:pt x="94351" y="91506"/>
                    <a:pt x="94351" y="92602"/>
                  </a:cubicBezTo>
                  <a:cubicBezTo>
                    <a:pt x="94351" y="92602"/>
                    <a:pt x="94351" y="92602"/>
                    <a:pt x="94351" y="92602"/>
                  </a:cubicBezTo>
                  <a:cubicBezTo>
                    <a:pt x="95267" y="92602"/>
                    <a:pt x="95267" y="93698"/>
                    <a:pt x="96183" y="93698"/>
                  </a:cubicBezTo>
                  <a:cubicBezTo>
                    <a:pt x="97099" y="95342"/>
                    <a:pt x="99847" y="95890"/>
                    <a:pt x="100763" y="97534"/>
                  </a:cubicBezTo>
                  <a:cubicBezTo>
                    <a:pt x="100763" y="97534"/>
                    <a:pt x="99847" y="97534"/>
                    <a:pt x="100763" y="97534"/>
                  </a:cubicBezTo>
                  <a:cubicBezTo>
                    <a:pt x="100763" y="97534"/>
                    <a:pt x="100763" y="97534"/>
                    <a:pt x="100763" y="97534"/>
                  </a:cubicBezTo>
                  <a:cubicBezTo>
                    <a:pt x="100763" y="98630"/>
                    <a:pt x="100763" y="98630"/>
                    <a:pt x="100763" y="98630"/>
                  </a:cubicBezTo>
                  <a:cubicBezTo>
                    <a:pt x="100763" y="98630"/>
                    <a:pt x="100763" y="98630"/>
                    <a:pt x="100763" y="98630"/>
                  </a:cubicBezTo>
                  <a:cubicBezTo>
                    <a:pt x="105343" y="101369"/>
                    <a:pt x="107175" y="105753"/>
                    <a:pt x="110839" y="109041"/>
                  </a:cubicBezTo>
                  <a:cubicBezTo>
                    <a:pt x="111755" y="110136"/>
                    <a:pt x="112671" y="110684"/>
                    <a:pt x="113587" y="111780"/>
                  </a:cubicBezTo>
                  <a:cubicBezTo>
                    <a:pt x="115419" y="114520"/>
                    <a:pt x="117251" y="117260"/>
                    <a:pt x="120000" y="120000"/>
                  </a:cubicBezTo>
                  <a:cubicBezTo>
                    <a:pt x="120000" y="120000"/>
                    <a:pt x="119083" y="120000"/>
                    <a:pt x="117251" y="11890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1" name="Shape 341"/>
            <p:cNvSpPr/>
            <p:nvPr/>
          </p:nvSpPr>
          <p:spPr>
            <a:xfrm>
              <a:off x="3608" y="2437"/>
              <a:ext cx="298" cy="550"/>
            </a:xfrm>
            <a:custGeom>
              <a:avLst/>
              <a:gdLst/>
              <a:ahLst/>
              <a:cxnLst/>
              <a:rect l="0" t="0" r="0" b="0"/>
              <a:pathLst>
                <a:path w="120000" h="120000" extrusionOk="0">
                  <a:moveTo>
                    <a:pt x="944" y="118454"/>
                  </a:moveTo>
                  <a:cubicBezTo>
                    <a:pt x="944" y="116394"/>
                    <a:pt x="3779" y="114849"/>
                    <a:pt x="4724" y="112789"/>
                  </a:cubicBezTo>
                  <a:cubicBezTo>
                    <a:pt x="4724" y="112789"/>
                    <a:pt x="5669" y="113304"/>
                    <a:pt x="5669" y="112789"/>
                  </a:cubicBezTo>
                  <a:cubicBezTo>
                    <a:pt x="5669" y="110729"/>
                    <a:pt x="9448" y="109184"/>
                    <a:pt x="12283" y="107124"/>
                  </a:cubicBezTo>
                  <a:cubicBezTo>
                    <a:pt x="12283" y="107124"/>
                    <a:pt x="12283" y="107124"/>
                    <a:pt x="12283" y="107124"/>
                  </a:cubicBezTo>
                  <a:cubicBezTo>
                    <a:pt x="12283" y="106609"/>
                    <a:pt x="12283" y="106094"/>
                    <a:pt x="13228" y="105579"/>
                  </a:cubicBezTo>
                  <a:cubicBezTo>
                    <a:pt x="13228" y="106094"/>
                    <a:pt x="13228" y="106094"/>
                    <a:pt x="13228" y="106094"/>
                  </a:cubicBezTo>
                  <a:cubicBezTo>
                    <a:pt x="13228" y="105579"/>
                    <a:pt x="14173" y="105579"/>
                    <a:pt x="13228" y="105579"/>
                  </a:cubicBezTo>
                  <a:cubicBezTo>
                    <a:pt x="14173" y="105579"/>
                    <a:pt x="14173" y="105579"/>
                    <a:pt x="14173" y="105579"/>
                  </a:cubicBezTo>
                  <a:cubicBezTo>
                    <a:pt x="14173" y="105064"/>
                    <a:pt x="14173" y="105064"/>
                    <a:pt x="14173" y="105064"/>
                  </a:cubicBezTo>
                  <a:cubicBezTo>
                    <a:pt x="13228" y="103519"/>
                    <a:pt x="16062" y="103004"/>
                    <a:pt x="16062" y="102489"/>
                  </a:cubicBezTo>
                  <a:cubicBezTo>
                    <a:pt x="16062" y="102489"/>
                    <a:pt x="16062" y="102489"/>
                    <a:pt x="16062" y="102489"/>
                  </a:cubicBezTo>
                  <a:cubicBezTo>
                    <a:pt x="17007" y="100944"/>
                    <a:pt x="18897" y="98884"/>
                    <a:pt x="19842" y="97854"/>
                  </a:cubicBezTo>
                  <a:cubicBezTo>
                    <a:pt x="19842" y="97854"/>
                    <a:pt x="19842" y="97854"/>
                    <a:pt x="19842" y="97854"/>
                  </a:cubicBezTo>
                  <a:cubicBezTo>
                    <a:pt x="19842" y="97854"/>
                    <a:pt x="19842" y="97339"/>
                    <a:pt x="19842" y="96824"/>
                  </a:cubicBezTo>
                  <a:cubicBezTo>
                    <a:pt x="20787" y="96824"/>
                    <a:pt x="19842" y="95793"/>
                    <a:pt x="20787" y="95793"/>
                  </a:cubicBezTo>
                  <a:cubicBezTo>
                    <a:pt x="20787" y="95793"/>
                    <a:pt x="20787" y="95793"/>
                    <a:pt x="20787" y="95793"/>
                  </a:cubicBezTo>
                  <a:cubicBezTo>
                    <a:pt x="20787" y="95278"/>
                    <a:pt x="21732" y="95278"/>
                    <a:pt x="21732" y="95278"/>
                  </a:cubicBezTo>
                  <a:cubicBezTo>
                    <a:pt x="22677" y="95278"/>
                    <a:pt x="22677" y="95278"/>
                    <a:pt x="22677" y="95278"/>
                  </a:cubicBezTo>
                  <a:cubicBezTo>
                    <a:pt x="21732" y="94248"/>
                    <a:pt x="24566" y="94248"/>
                    <a:pt x="22677" y="93733"/>
                  </a:cubicBezTo>
                  <a:cubicBezTo>
                    <a:pt x="22677" y="93733"/>
                    <a:pt x="22677" y="93733"/>
                    <a:pt x="22677" y="93733"/>
                  </a:cubicBezTo>
                  <a:cubicBezTo>
                    <a:pt x="22677" y="93733"/>
                    <a:pt x="24566" y="93733"/>
                    <a:pt x="24566" y="93218"/>
                  </a:cubicBezTo>
                  <a:cubicBezTo>
                    <a:pt x="24566" y="93218"/>
                    <a:pt x="24566" y="93218"/>
                    <a:pt x="24566" y="93218"/>
                  </a:cubicBezTo>
                  <a:cubicBezTo>
                    <a:pt x="25511" y="92703"/>
                    <a:pt x="25511" y="92188"/>
                    <a:pt x="25511" y="92188"/>
                  </a:cubicBezTo>
                  <a:cubicBezTo>
                    <a:pt x="25511" y="92188"/>
                    <a:pt x="24566" y="92703"/>
                    <a:pt x="25511" y="92703"/>
                  </a:cubicBezTo>
                  <a:cubicBezTo>
                    <a:pt x="26456" y="91158"/>
                    <a:pt x="28346" y="88583"/>
                    <a:pt x="30236" y="87038"/>
                  </a:cubicBezTo>
                  <a:cubicBezTo>
                    <a:pt x="31181" y="87038"/>
                    <a:pt x="31181" y="87038"/>
                    <a:pt x="31181" y="87038"/>
                  </a:cubicBezTo>
                  <a:cubicBezTo>
                    <a:pt x="31181" y="86523"/>
                    <a:pt x="32125" y="86008"/>
                    <a:pt x="32125" y="86008"/>
                  </a:cubicBezTo>
                  <a:cubicBezTo>
                    <a:pt x="32125" y="86008"/>
                    <a:pt x="32125" y="86008"/>
                    <a:pt x="33070" y="86008"/>
                  </a:cubicBezTo>
                  <a:cubicBezTo>
                    <a:pt x="33070" y="84978"/>
                    <a:pt x="32125" y="84978"/>
                    <a:pt x="33070" y="84978"/>
                  </a:cubicBezTo>
                  <a:cubicBezTo>
                    <a:pt x="33070" y="84978"/>
                    <a:pt x="33070" y="84978"/>
                    <a:pt x="33070" y="84978"/>
                  </a:cubicBezTo>
                  <a:cubicBezTo>
                    <a:pt x="33070" y="84978"/>
                    <a:pt x="34015" y="84463"/>
                    <a:pt x="34015" y="83948"/>
                  </a:cubicBezTo>
                  <a:cubicBezTo>
                    <a:pt x="34015" y="83948"/>
                    <a:pt x="34015" y="83948"/>
                    <a:pt x="34015" y="83948"/>
                  </a:cubicBezTo>
                  <a:cubicBezTo>
                    <a:pt x="34015" y="83433"/>
                    <a:pt x="34960" y="83433"/>
                    <a:pt x="34960" y="82918"/>
                  </a:cubicBezTo>
                  <a:cubicBezTo>
                    <a:pt x="35905" y="83433"/>
                    <a:pt x="35905" y="83433"/>
                    <a:pt x="35905" y="83433"/>
                  </a:cubicBezTo>
                  <a:cubicBezTo>
                    <a:pt x="36850" y="82918"/>
                    <a:pt x="34960" y="82918"/>
                    <a:pt x="35905" y="82403"/>
                  </a:cubicBezTo>
                  <a:cubicBezTo>
                    <a:pt x="35905" y="82403"/>
                    <a:pt x="35905" y="82403"/>
                    <a:pt x="35905" y="82403"/>
                  </a:cubicBezTo>
                  <a:cubicBezTo>
                    <a:pt x="35905" y="81888"/>
                    <a:pt x="36850" y="81373"/>
                    <a:pt x="36850" y="80343"/>
                  </a:cubicBezTo>
                  <a:cubicBezTo>
                    <a:pt x="36850" y="80858"/>
                    <a:pt x="36850" y="80858"/>
                    <a:pt x="36850" y="80858"/>
                  </a:cubicBezTo>
                  <a:cubicBezTo>
                    <a:pt x="37795" y="80343"/>
                    <a:pt x="38740" y="79828"/>
                    <a:pt x="38740" y="78798"/>
                  </a:cubicBezTo>
                  <a:cubicBezTo>
                    <a:pt x="38740" y="78798"/>
                    <a:pt x="38740" y="79313"/>
                    <a:pt x="38740" y="78798"/>
                  </a:cubicBezTo>
                  <a:cubicBezTo>
                    <a:pt x="38740" y="78283"/>
                    <a:pt x="39685" y="78283"/>
                    <a:pt x="38740" y="78283"/>
                  </a:cubicBezTo>
                  <a:cubicBezTo>
                    <a:pt x="39685" y="77768"/>
                    <a:pt x="41574" y="77253"/>
                    <a:pt x="41574" y="76223"/>
                  </a:cubicBezTo>
                  <a:cubicBezTo>
                    <a:pt x="41574" y="76223"/>
                    <a:pt x="42519" y="76223"/>
                    <a:pt x="42519" y="77253"/>
                  </a:cubicBezTo>
                  <a:cubicBezTo>
                    <a:pt x="42519" y="76223"/>
                    <a:pt x="42519" y="76223"/>
                    <a:pt x="42519" y="76223"/>
                  </a:cubicBezTo>
                  <a:cubicBezTo>
                    <a:pt x="43464" y="77253"/>
                    <a:pt x="42519" y="77253"/>
                    <a:pt x="42519" y="77253"/>
                  </a:cubicBezTo>
                  <a:cubicBezTo>
                    <a:pt x="43464" y="77253"/>
                    <a:pt x="43464" y="75708"/>
                    <a:pt x="43464" y="75708"/>
                  </a:cubicBezTo>
                  <a:cubicBezTo>
                    <a:pt x="43464" y="75193"/>
                    <a:pt x="43464" y="74678"/>
                    <a:pt x="43464" y="74678"/>
                  </a:cubicBezTo>
                  <a:cubicBezTo>
                    <a:pt x="44409" y="74678"/>
                    <a:pt x="44409" y="74678"/>
                    <a:pt x="44409" y="74678"/>
                  </a:cubicBezTo>
                  <a:cubicBezTo>
                    <a:pt x="44409" y="73648"/>
                    <a:pt x="44409" y="73648"/>
                    <a:pt x="44409" y="73648"/>
                  </a:cubicBezTo>
                  <a:cubicBezTo>
                    <a:pt x="44409" y="73133"/>
                    <a:pt x="44409" y="73648"/>
                    <a:pt x="44409" y="73133"/>
                  </a:cubicBezTo>
                  <a:cubicBezTo>
                    <a:pt x="44409" y="73133"/>
                    <a:pt x="44409" y="73133"/>
                    <a:pt x="44409" y="73133"/>
                  </a:cubicBezTo>
                  <a:cubicBezTo>
                    <a:pt x="44409" y="73133"/>
                    <a:pt x="45354" y="72103"/>
                    <a:pt x="45354" y="72103"/>
                  </a:cubicBezTo>
                  <a:cubicBezTo>
                    <a:pt x="45354" y="72103"/>
                    <a:pt x="45354" y="72618"/>
                    <a:pt x="45354" y="72618"/>
                  </a:cubicBezTo>
                  <a:cubicBezTo>
                    <a:pt x="45354" y="72103"/>
                    <a:pt x="45354" y="72103"/>
                    <a:pt x="46299" y="71072"/>
                  </a:cubicBezTo>
                  <a:cubicBezTo>
                    <a:pt x="46299" y="71072"/>
                    <a:pt x="46299" y="71072"/>
                    <a:pt x="46299" y="71072"/>
                  </a:cubicBezTo>
                  <a:cubicBezTo>
                    <a:pt x="46299" y="71072"/>
                    <a:pt x="46299" y="71072"/>
                    <a:pt x="45354" y="71072"/>
                  </a:cubicBezTo>
                  <a:cubicBezTo>
                    <a:pt x="45354" y="71072"/>
                    <a:pt x="46299" y="71072"/>
                    <a:pt x="45354" y="71072"/>
                  </a:cubicBezTo>
                  <a:cubicBezTo>
                    <a:pt x="45354" y="71072"/>
                    <a:pt x="45354" y="70557"/>
                    <a:pt x="46299" y="70042"/>
                  </a:cubicBezTo>
                  <a:cubicBezTo>
                    <a:pt x="46299" y="70557"/>
                    <a:pt x="46299" y="70557"/>
                    <a:pt x="46299" y="70557"/>
                  </a:cubicBezTo>
                  <a:cubicBezTo>
                    <a:pt x="46299" y="69527"/>
                    <a:pt x="47244" y="69012"/>
                    <a:pt x="47244" y="68497"/>
                  </a:cubicBezTo>
                  <a:cubicBezTo>
                    <a:pt x="47244" y="69012"/>
                    <a:pt x="47244" y="69012"/>
                    <a:pt x="47244" y="69012"/>
                  </a:cubicBezTo>
                  <a:cubicBezTo>
                    <a:pt x="48188" y="68497"/>
                    <a:pt x="48188" y="67982"/>
                    <a:pt x="50078" y="66952"/>
                  </a:cubicBezTo>
                  <a:cubicBezTo>
                    <a:pt x="50078" y="66952"/>
                    <a:pt x="50078" y="66952"/>
                    <a:pt x="50078" y="66952"/>
                  </a:cubicBezTo>
                  <a:cubicBezTo>
                    <a:pt x="50078" y="66437"/>
                    <a:pt x="51023" y="66437"/>
                    <a:pt x="51023" y="66437"/>
                  </a:cubicBezTo>
                  <a:cubicBezTo>
                    <a:pt x="51023" y="65922"/>
                    <a:pt x="51023" y="65922"/>
                    <a:pt x="51023" y="65922"/>
                  </a:cubicBezTo>
                  <a:cubicBezTo>
                    <a:pt x="51023" y="65922"/>
                    <a:pt x="51023" y="65922"/>
                    <a:pt x="51023" y="65922"/>
                  </a:cubicBezTo>
                  <a:cubicBezTo>
                    <a:pt x="51023" y="65407"/>
                    <a:pt x="51023" y="64377"/>
                    <a:pt x="51968" y="64377"/>
                  </a:cubicBezTo>
                  <a:cubicBezTo>
                    <a:pt x="51968" y="63862"/>
                    <a:pt x="51968" y="63347"/>
                    <a:pt x="51968" y="63347"/>
                  </a:cubicBezTo>
                  <a:cubicBezTo>
                    <a:pt x="52913" y="63347"/>
                    <a:pt x="52913" y="63347"/>
                    <a:pt x="52913" y="63347"/>
                  </a:cubicBezTo>
                  <a:cubicBezTo>
                    <a:pt x="52913" y="63347"/>
                    <a:pt x="52913" y="62317"/>
                    <a:pt x="53858" y="62317"/>
                  </a:cubicBezTo>
                  <a:cubicBezTo>
                    <a:pt x="53858" y="61802"/>
                    <a:pt x="52913" y="64377"/>
                    <a:pt x="52913" y="63862"/>
                  </a:cubicBezTo>
                  <a:cubicBezTo>
                    <a:pt x="52913" y="63862"/>
                    <a:pt x="52913" y="62317"/>
                    <a:pt x="52913" y="63347"/>
                  </a:cubicBezTo>
                  <a:cubicBezTo>
                    <a:pt x="53858" y="62317"/>
                    <a:pt x="53858" y="61802"/>
                    <a:pt x="53858" y="61802"/>
                  </a:cubicBezTo>
                  <a:cubicBezTo>
                    <a:pt x="53858" y="61802"/>
                    <a:pt x="54803" y="62317"/>
                    <a:pt x="54803" y="61802"/>
                  </a:cubicBezTo>
                  <a:cubicBezTo>
                    <a:pt x="54803" y="61287"/>
                    <a:pt x="54803" y="61802"/>
                    <a:pt x="54803" y="61287"/>
                  </a:cubicBezTo>
                  <a:cubicBezTo>
                    <a:pt x="54803" y="60772"/>
                    <a:pt x="54803" y="60772"/>
                    <a:pt x="54803" y="60772"/>
                  </a:cubicBezTo>
                  <a:cubicBezTo>
                    <a:pt x="54803" y="60772"/>
                    <a:pt x="55748" y="60772"/>
                    <a:pt x="54803" y="60772"/>
                  </a:cubicBezTo>
                  <a:cubicBezTo>
                    <a:pt x="55748" y="60772"/>
                    <a:pt x="55748" y="60257"/>
                    <a:pt x="55748" y="60772"/>
                  </a:cubicBezTo>
                  <a:cubicBezTo>
                    <a:pt x="56692" y="60772"/>
                    <a:pt x="56692" y="60772"/>
                    <a:pt x="56692" y="60772"/>
                  </a:cubicBezTo>
                  <a:cubicBezTo>
                    <a:pt x="56692" y="60257"/>
                    <a:pt x="56692" y="60257"/>
                    <a:pt x="56692" y="60257"/>
                  </a:cubicBezTo>
                  <a:cubicBezTo>
                    <a:pt x="56692" y="60257"/>
                    <a:pt x="56692" y="60257"/>
                    <a:pt x="56692" y="60257"/>
                  </a:cubicBezTo>
                  <a:cubicBezTo>
                    <a:pt x="55748" y="59742"/>
                    <a:pt x="56692" y="59742"/>
                    <a:pt x="56692" y="59227"/>
                  </a:cubicBezTo>
                  <a:cubicBezTo>
                    <a:pt x="57637" y="58712"/>
                    <a:pt x="57637" y="57682"/>
                    <a:pt x="58582" y="57682"/>
                  </a:cubicBezTo>
                  <a:cubicBezTo>
                    <a:pt x="58582" y="57167"/>
                    <a:pt x="58582" y="57167"/>
                    <a:pt x="59527" y="56652"/>
                  </a:cubicBezTo>
                  <a:cubicBezTo>
                    <a:pt x="59527" y="57167"/>
                    <a:pt x="59527" y="57167"/>
                    <a:pt x="59527" y="57167"/>
                  </a:cubicBezTo>
                  <a:cubicBezTo>
                    <a:pt x="59527" y="56652"/>
                    <a:pt x="59527" y="56652"/>
                    <a:pt x="59527" y="56652"/>
                  </a:cubicBezTo>
                  <a:cubicBezTo>
                    <a:pt x="59527" y="56652"/>
                    <a:pt x="60472" y="56137"/>
                    <a:pt x="61417" y="56137"/>
                  </a:cubicBezTo>
                  <a:cubicBezTo>
                    <a:pt x="61417" y="55622"/>
                    <a:pt x="60472" y="55622"/>
                    <a:pt x="60472" y="55622"/>
                  </a:cubicBezTo>
                  <a:cubicBezTo>
                    <a:pt x="61417" y="55622"/>
                    <a:pt x="61417" y="54592"/>
                    <a:pt x="62362" y="54077"/>
                  </a:cubicBezTo>
                  <a:cubicBezTo>
                    <a:pt x="62362" y="54592"/>
                    <a:pt x="62362" y="55107"/>
                    <a:pt x="62362" y="54592"/>
                  </a:cubicBezTo>
                  <a:cubicBezTo>
                    <a:pt x="64251" y="54592"/>
                    <a:pt x="62362" y="54077"/>
                    <a:pt x="63307" y="53562"/>
                  </a:cubicBezTo>
                  <a:cubicBezTo>
                    <a:pt x="62362" y="53562"/>
                    <a:pt x="62362" y="53562"/>
                    <a:pt x="62362" y="53562"/>
                  </a:cubicBezTo>
                  <a:cubicBezTo>
                    <a:pt x="63307" y="53562"/>
                    <a:pt x="63307" y="52532"/>
                    <a:pt x="64251" y="53047"/>
                  </a:cubicBezTo>
                  <a:cubicBezTo>
                    <a:pt x="63307" y="52532"/>
                    <a:pt x="64251" y="52532"/>
                    <a:pt x="64251" y="52017"/>
                  </a:cubicBezTo>
                  <a:cubicBezTo>
                    <a:pt x="64251" y="51502"/>
                    <a:pt x="64251" y="50472"/>
                    <a:pt x="67086" y="50472"/>
                  </a:cubicBezTo>
                  <a:cubicBezTo>
                    <a:pt x="67086" y="50472"/>
                    <a:pt x="68031" y="49957"/>
                    <a:pt x="67086" y="49957"/>
                  </a:cubicBezTo>
                  <a:cubicBezTo>
                    <a:pt x="67086" y="50472"/>
                    <a:pt x="67086" y="50472"/>
                    <a:pt x="67086" y="50472"/>
                  </a:cubicBezTo>
                  <a:cubicBezTo>
                    <a:pt x="67086" y="49957"/>
                    <a:pt x="67086" y="49957"/>
                    <a:pt x="67086" y="49957"/>
                  </a:cubicBezTo>
                  <a:cubicBezTo>
                    <a:pt x="67086" y="49957"/>
                    <a:pt x="67086" y="49957"/>
                    <a:pt x="68031" y="49957"/>
                  </a:cubicBezTo>
                  <a:cubicBezTo>
                    <a:pt x="68976" y="49957"/>
                    <a:pt x="67086" y="49442"/>
                    <a:pt x="68031" y="47896"/>
                  </a:cubicBezTo>
                  <a:cubicBezTo>
                    <a:pt x="68031" y="48412"/>
                    <a:pt x="68976" y="48412"/>
                    <a:pt x="68976" y="47896"/>
                  </a:cubicBezTo>
                  <a:cubicBezTo>
                    <a:pt x="68976" y="47381"/>
                    <a:pt x="68976" y="47381"/>
                    <a:pt x="68976" y="47381"/>
                  </a:cubicBezTo>
                  <a:cubicBezTo>
                    <a:pt x="68976" y="46866"/>
                    <a:pt x="69921" y="47381"/>
                    <a:pt x="69921" y="47381"/>
                  </a:cubicBezTo>
                  <a:cubicBezTo>
                    <a:pt x="69921" y="46866"/>
                    <a:pt x="69921" y="46866"/>
                    <a:pt x="69921" y="46866"/>
                  </a:cubicBezTo>
                  <a:cubicBezTo>
                    <a:pt x="69921" y="46866"/>
                    <a:pt x="69921" y="46866"/>
                    <a:pt x="69921" y="46866"/>
                  </a:cubicBezTo>
                  <a:cubicBezTo>
                    <a:pt x="69921" y="46866"/>
                    <a:pt x="69921" y="46866"/>
                    <a:pt x="69921" y="46866"/>
                  </a:cubicBezTo>
                  <a:cubicBezTo>
                    <a:pt x="69921" y="46866"/>
                    <a:pt x="69921" y="46866"/>
                    <a:pt x="69921" y="46866"/>
                  </a:cubicBezTo>
                  <a:cubicBezTo>
                    <a:pt x="70866" y="46866"/>
                    <a:pt x="70866" y="46351"/>
                    <a:pt x="70866" y="46351"/>
                  </a:cubicBezTo>
                  <a:cubicBezTo>
                    <a:pt x="70866" y="46351"/>
                    <a:pt x="69921" y="46351"/>
                    <a:pt x="69921" y="46866"/>
                  </a:cubicBezTo>
                  <a:cubicBezTo>
                    <a:pt x="69921" y="46351"/>
                    <a:pt x="69921" y="46351"/>
                    <a:pt x="69921" y="45836"/>
                  </a:cubicBezTo>
                  <a:cubicBezTo>
                    <a:pt x="69921" y="46351"/>
                    <a:pt x="70866" y="45836"/>
                    <a:pt x="70866" y="45321"/>
                  </a:cubicBezTo>
                  <a:cubicBezTo>
                    <a:pt x="70866" y="45321"/>
                    <a:pt x="70866" y="45321"/>
                    <a:pt x="70866" y="45321"/>
                  </a:cubicBezTo>
                  <a:cubicBezTo>
                    <a:pt x="70866" y="45321"/>
                    <a:pt x="70866" y="44806"/>
                    <a:pt x="71811" y="44806"/>
                  </a:cubicBezTo>
                  <a:cubicBezTo>
                    <a:pt x="71811" y="45321"/>
                    <a:pt x="70866" y="45321"/>
                    <a:pt x="70866" y="45321"/>
                  </a:cubicBezTo>
                  <a:cubicBezTo>
                    <a:pt x="71811" y="45321"/>
                    <a:pt x="71811" y="45321"/>
                    <a:pt x="71811" y="44806"/>
                  </a:cubicBezTo>
                  <a:cubicBezTo>
                    <a:pt x="71811" y="44806"/>
                    <a:pt x="70866" y="44806"/>
                    <a:pt x="71811" y="43776"/>
                  </a:cubicBezTo>
                  <a:cubicBezTo>
                    <a:pt x="71811" y="44806"/>
                    <a:pt x="71811" y="44806"/>
                    <a:pt x="71811" y="44806"/>
                  </a:cubicBezTo>
                  <a:cubicBezTo>
                    <a:pt x="72755" y="43776"/>
                    <a:pt x="72755" y="43776"/>
                    <a:pt x="72755" y="43776"/>
                  </a:cubicBezTo>
                  <a:cubicBezTo>
                    <a:pt x="71811" y="43776"/>
                    <a:pt x="71811" y="43776"/>
                    <a:pt x="71811" y="43776"/>
                  </a:cubicBezTo>
                  <a:cubicBezTo>
                    <a:pt x="71811" y="43776"/>
                    <a:pt x="71811" y="43776"/>
                    <a:pt x="72755" y="43776"/>
                  </a:cubicBezTo>
                  <a:cubicBezTo>
                    <a:pt x="71811" y="43261"/>
                    <a:pt x="72755" y="43261"/>
                    <a:pt x="72755" y="43261"/>
                  </a:cubicBezTo>
                  <a:cubicBezTo>
                    <a:pt x="72755" y="43261"/>
                    <a:pt x="72755" y="43261"/>
                    <a:pt x="73700" y="42746"/>
                  </a:cubicBezTo>
                  <a:cubicBezTo>
                    <a:pt x="73700" y="42746"/>
                    <a:pt x="73700" y="42746"/>
                    <a:pt x="73700" y="42746"/>
                  </a:cubicBezTo>
                  <a:cubicBezTo>
                    <a:pt x="73700" y="42231"/>
                    <a:pt x="73700" y="42231"/>
                    <a:pt x="73700" y="42231"/>
                  </a:cubicBezTo>
                  <a:cubicBezTo>
                    <a:pt x="73700" y="42231"/>
                    <a:pt x="73700" y="42231"/>
                    <a:pt x="73700" y="42231"/>
                  </a:cubicBezTo>
                  <a:cubicBezTo>
                    <a:pt x="75590" y="41716"/>
                    <a:pt x="75590" y="41716"/>
                    <a:pt x="75590" y="41201"/>
                  </a:cubicBezTo>
                  <a:cubicBezTo>
                    <a:pt x="75590" y="41201"/>
                    <a:pt x="76535" y="41716"/>
                    <a:pt x="76535" y="41201"/>
                  </a:cubicBezTo>
                  <a:cubicBezTo>
                    <a:pt x="76535" y="40686"/>
                    <a:pt x="76535" y="40686"/>
                    <a:pt x="76535" y="40686"/>
                  </a:cubicBezTo>
                  <a:cubicBezTo>
                    <a:pt x="76535" y="40171"/>
                    <a:pt x="76535" y="39141"/>
                    <a:pt x="77480" y="38626"/>
                  </a:cubicBezTo>
                  <a:cubicBezTo>
                    <a:pt x="77480" y="38626"/>
                    <a:pt x="77480" y="38626"/>
                    <a:pt x="77480" y="38626"/>
                  </a:cubicBezTo>
                  <a:cubicBezTo>
                    <a:pt x="78425" y="37596"/>
                    <a:pt x="78425" y="36566"/>
                    <a:pt x="80314" y="36566"/>
                  </a:cubicBezTo>
                  <a:cubicBezTo>
                    <a:pt x="80314" y="36566"/>
                    <a:pt x="80314" y="36566"/>
                    <a:pt x="81259" y="36566"/>
                  </a:cubicBezTo>
                  <a:cubicBezTo>
                    <a:pt x="81259" y="36051"/>
                    <a:pt x="81259" y="36566"/>
                    <a:pt x="81259" y="36051"/>
                  </a:cubicBezTo>
                  <a:cubicBezTo>
                    <a:pt x="80314" y="36051"/>
                    <a:pt x="80314" y="36051"/>
                    <a:pt x="80314" y="36051"/>
                  </a:cubicBezTo>
                  <a:cubicBezTo>
                    <a:pt x="80314" y="35021"/>
                    <a:pt x="81259" y="34506"/>
                    <a:pt x="82204" y="33991"/>
                  </a:cubicBezTo>
                  <a:cubicBezTo>
                    <a:pt x="81259" y="33991"/>
                    <a:pt x="81259" y="33991"/>
                    <a:pt x="81259" y="33991"/>
                  </a:cubicBezTo>
                  <a:cubicBezTo>
                    <a:pt x="82204" y="33991"/>
                    <a:pt x="83149" y="33991"/>
                    <a:pt x="83149" y="33476"/>
                  </a:cubicBezTo>
                  <a:cubicBezTo>
                    <a:pt x="82204" y="33476"/>
                    <a:pt x="82204" y="33476"/>
                    <a:pt x="82204" y="33476"/>
                  </a:cubicBezTo>
                  <a:cubicBezTo>
                    <a:pt x="83149" y="32961"/>
                    <a:pt x="83149" y="32961"/>
                    <a:pt x="83149" y="32961"/>
                  </a:cubicBezTo>
                  <a:cubicBezTo>
                    <a:pt x="83149" y="32961"/>
                    <a:pt x="82204" y="32961"/>
                    <a:pt x="83149" y="32961"/>
                  </a:cubicBezTo>
                  <a:cubicBezTo>
                    <a:pt x="83149" y="32961"/>
                    <a:pt x="83149" y="32961"/>
                    <a:pt x="83149" y="32961"/>
                  </a:cubicBezTo>
                  <a:cubicBezTo>
                    <a:pt x="83149" y="32961"/>
                    <a:pt x="83149" y="31931"/>
                    <a:pt x="84094" y="31931"/>
                  </a:cubicBezTo>
                  <a:cubicBezTo>
                    <a:pt x="85039" y="31931"/>
                    <a:pt x="85039" y="31931"/>
                    <a:pt x="85039" y="31931"/>
                  </a:cubicBezTo>
                  <a:cubicBezTo>
                    <a:pt x="85039" y="31416"/>
                    <a:pt x="85039" y="31416"/>
                    <a:pt x="84094" y="31416"/>
                  </a:cubicBezTo>
                  <a:cubicBezTo>
                    <a:pt x="85039" y="30386"/>
                    <a:pt x="85984" y="30386"/>
                    <a:pt x="86929" y="30386"/>
                  </a:cubicBezTo>
                  <a:cubicBezTo>
                    <a:pt x="85984" y="29356"/>
                    <a:pt x="87874" y="27811"/>
                    <a:pt x="88818" y="26781"/>
                  </a:cubicBezTo>
                  <a:cubicBezTo>
                    <a:pt x="88818" y="26781"/>
                    <a:pt x="88818" y="26781"/>
                    <a:pt x="88818" y="26781"/>
                  </a:cubicBezTo>
                  <a:cubicBezTo>
                    <a:pt x="88818" y="26781"/>
                    <a:pt x="88818" y="26781"/>
                    <a:pt x="88818" y="26266"/>
                  </a:cubicBezTo>
                  <a:cubicBezTo>
                    <a:pt x="88818" y="26781"/>
                    <a:pt x="88818" y="26266"/>
                    <a:pt x="89763" y="26781"/>
                  </a:cubicBezTo>
                  <a:cubicBezTo>
                    <a:pt x="89763" y="26266"/>
                    <a:pt x="89763" y="25751"/>
                    <a:pt x="89763" y="25751"/>
                  </a:cubicBezTo>
                  <a:cubicBezTo>
                    <a:pt x="88818" y="25236"/>
                    <a:pt x="89763" y="25751"/>
                    <a:pt x="88818" y="25751"/>
                  </a:cubicBezTo>
                  <a:cubicBezTo>
                    <a:pt x="88818" y="25751"/>
                    <a:pt x="89763" y="25236"/>
                    <a:pt x="89763" y="24721"/>
                  </a:cubicBezTo>
                  <a:cubicBezTo>
                    <a:pt x="91653" y="25236"/>
                    <a:pt x="91653" y="25236"/>
                    <a:pt x="91653" y="25236"/>
                  </a:cubicBezTo>
                  <a:cubicBezTo>
                    <a:pt x="91653" y="24721"/>
                    <a:pt x="91653" y="24721"/>
                    <a:pt x="91653" y="24721"/>
                  </a:cubicBezTo>
                  <a:cubicBezTo>
                    <a:pt x="92598" y="24721"/>
                    <a:pt x="91653" y="26266"/>
                    <a:pt x="92598" y="25751"/>
                  </a:cubicBezTo>
                  <a:cubicBezTo>
                    <a:pt x="93543" y="25751"/>
                    <a:pt x="93543" y="25751"/>
                    <a:pt x="93543" y="25751"/>
                  </a:cubicBezTo>
                  <a:cubicBezTo>
                    <a:pt x="94488" y="25751"/>
                    <a:pt x="93543" y="26781"/>
                    <a:pt x="94488" y="25751"/>
                  </a:cubicBezTo>
                  <a:cubicBezTo>
                    <a:pt x="94488" y="25751"/>
                    <a:pt x="93543" y="25236"/>
                    <a:pt x="92598" y="25236"/>
                  </a:cubicBezTo>
                  <a:cubicBezTo>
                    <a:pt x="93543" y="24721"/>
                    <a:pt x="91653" y="24721"/>
                    <a:pt x="92598" y="24206"/>
                  </a:cubicBezTo>
                  <a:cubicBezTo>
                    <a:pt x="92598" y="24206"/>
                    <a:pt x="91653" y="24721"/>
                    <a:pt x="92598" y="24721"/>
                  </a:cubicBezTo>
                  <a:cubicBezTo>
                    <a:pt x="93543" y="24206"/>
                    <a:pt x="92598" y="23690"/>
                    <a:pt x="93543" y="23690"/>
                  </a:cubicBezTo>
                  <a:cubicBezTo>
                    <a:pt x="92598" y="23690"/>
                    <a:pt x="92598" y="23690"/>
                    <a:pt x="92598" y="23175"/>
                  </a:cubicBezTo>
                  <a:cubicBezTo>
                    <a:pt x="93543" y="23175"/>
                    <a:pt x="92598" y="23690"/>
                    <a:pt x="93543" y="23175"/>
                  </a:cubicBezTo>
                  <a:cubicBezTo>
                    <a:pt x="93543" y="23175"/>
                    <a:pt x="93543" y="22660"/>
                    <a:pt x="92598" y="22660"/>
                  </a:cubicBezTo>
                  <a:cubicBezTo>
                    <a:pt x="92598" y="22660"/>
                    <a:pt x="93543" y="22660"/>
                    <a:pt x="93543" y="22660"/>
                  </a:cubicBezTo>
                  <a:cubicBezTo>
                    <a:pt x="93543" y="22660"/>
                    <a:pt x="93543" y="22660"/>
                    <a:pt x="94488" y="22660"/>
                  </a:cubicBezTo>
                  <a:cubicBezTo>
                    <a:pt x="94488" y="22660"/>
                    <a:pt x="94488" y="22145"/>
                    <a:pt x="93543" y="22145"/>
                  </a:cubicBezTo>
                  <a:cubicBezTo>
                    <a:pt x="94488" y="22145"/>
                    <a:pt x="94488" y="22145"/>
                    <a:pt x="94488" y="22145"/>
                  </a:cubicBezTo>
                  <a:cubicBezTo>
                    <a:pt x="95433" y="22145"/>
                    <a:pt x="94488" y="21115"/>
                    <a:pt x="95433" y="21115"/>
                  </a:cubicBezTo>
                  <a:cubicBezTo>
                    <a:pt x="94488" y="21115"/>
                    <a:pt x="94488" y="21115"/>
                    <a:pt x="94488" y="21115"/>
                  </a:cubicBezTo>
                  <a:cubicBezTo>
                    <a:pt x="95433" y="21115"/>
                    <a:pt x="95433" y="20600"/>
                    <a:pt x="95433" y="20600"/>
                  </a:cubicBezTo>
                  <a:cubicBezTo>
                    <a:pt x="95433" y="20600"/>
                    <a:pt x="95433" y="19570"/>
                    <a:pt x="95433" y="20085"/>
                  </a:cubicBezTo>
                  <a:cubicBezTo>
                    <a:pt x="95433" y="20085"/>
                    <a:pt x="96377" y="19570"/>
                    <a:pt x="95433" y="19570"/>
                  </a:cubicBezTo>
                  <a:cubicBezTo>
                    <a:pt x="95433" y="19570"/>
                    <a:pt x="95433" y="20085"/>
                    <a:pt x="95433" y="20085"/>
                  </a:cubicBezTo>
                  <a:cubicBezTo>
                    <a:pt x="95433" y="20085"/>
                    <a:pt x="95433" y="19570"/>
                    <a:pt x="95433" y="19055"/>
                  </a:cubicBezTo>
                  <a:cubicBezTo>
                    <a:pt x="95433" y="19055"/>
                    <a:pt x="95433" y="19055"/>
                    <a:pt x="95433" y="19055"/>
                  </a:cubicBezTo>
                  <a:cubicBezTo>
                    <a:pt x="95433" y="19055"/>
                    <a:pt x="95433" y="19055"/>
                    <a:pt x="95433" y="19055"/>
                  </a:cubicBezTo>
                  <a:cubicBezTo>
                    <a:pt x="95433" y="19055"/>
                    <a:pt x="95433" y="19055"/>
                    <a:pt x="96377" y="19055"/>
                  </a:cubicBezTo>
                  <a:cubicBezTo>
                    <a:pt x="95433" y="19055"/>
                    <a:pt x="95433" y="19055"/>
                    <a:pt x="95433" y="19055"/>
                  </a:cubicBezTo>
                  <a:cubicBezTo>
                    <a:pt x="95433" y="18540"/>
                    <a:pt x="96377" y="19055"/>
                    <a:pt x="97322" y="18540"/>
                  </a:cubicBezTo>
                  <a:cubicBezTo>
                    <a:pt x="97322" y="19055"/>
                    <a:pt x="97322" y="19055"/>
                    <a:pt x="97322" y="19055"/>
                  </a:cubicBezTo>
                  <a:cubicBezTo>
                    <a:pt x="97322" y="19055"/>
                    <a:pt x="97322" y="19055"/>
                    <a:pt x="97322" y="18540"/>
                  </a:cubicBezTo>
                  <a:cubicBezTo>
                    <a:pt x="97322" y="18540"/>
                    <a:pt x="97322" y="18025"/>
                    <a:pt x="96377" y="18025"/>
                  </a:cubicBezTo>
                  <a:cubicBezTo>
                    <a:pt x="96377" y="17510"/>
                    <a:pt x="97322" y="18025"/>
                    <a:pt x="97322" y="17510"/>
                  </a:cubicBezTo>
                  <a:cubicBezTo>
                    <a:pt x="97322" y="18025"/>
                    <a:pt x="97322" y="18025"/>
                    <a:pt x="97322" y="18025"/>
                  </a:cubicBezTo>
                  <a:cubicBezTo>
                    <a:pt x="98267" y="18025"/>
                    <a:pt x="98267" y="18025"/>
                    <a:pt x="98267" y="18025"/>
                  </a:cubicBezTo>
                  <a:cubicBezTo>
                    <a:pt x="98267" y="17510"/>
                    <a:pt x="98267" y="16480"/>
                    <a:pt x="97322" y="17510"/>
                  </a:cubicBezTo>
                  <a:cubicBezTo>
                    <a:pt x="98267" y="16480"/>
                    <a:pt x="98267" y="16480"/>
                    <a:pt x="98267" y="16480"/>
                  </a:cubicBezTo>
                  <a:cubicBezTo>
                    <a:pt x="99212" y="15965"/>
                    <a:pt x="98267" y="16480"/>
                    <a:pt x="98267" y="15965"/>
                  </a:cubicBezTo>
                  <a:cubicBezTo>
                    <a:pt x="98267" y="15965"/>
                    <a:pt x="99212" y="15965"/>
                    <a:pt x="101102" y="15965"/>
                  </a:cubicBezTo>
                  <a:cubicBezTo>
                    <a:pt x="101102" y="15965"/>
                    <a:pt x="101102" y="15965"/>
                    <a:pt x="101102" y="15965"/>
                  </a:cubicBezTo>
                  <a:cubicBezTo>
                    <a:pt x="101102" y="15965"/>
                    <a:pt x="101102" y="15965"/>
                    <a:pt x="101102" y="15965"/>
                  </a:cubicBezTo>
                  <a:cubicBezTo>
                    <a:pt x="101102" y="16480"/>
                    <a:pt x="101102" y="15965"/>
                    <a:pt x="102047" y="16480"/>
                  </a:cubicBezTo>
                  <a:cubicBezTo>
                    <a:pt x="102047" y="15965"/>
                    <a:pt x="102047" y="15965"/>
                    <a:pt x="102047" y="15965"/>
                  </a:cubicBezTo>
                  <a:cubicBezTo>
                    <a:pt x="101102" y="15965"/>
                    <a:pt x="101102" y="15450"/>
                    <a:pt x="101102" y="14935"/>
                  </a:cubicBezTo>
                  <a:cubicBezTo>
                    <a:pt x="101102" y="14420"/>
                    <a:pt x="102992" y="15450"/>
                    <a:pt x="102047" y="14420"/>
                  </a:cubicBezTo>
                  <a:cubicBezTo>
                    <a:pt x="102047" y="14420"/>
                    <a:pt x="101102" y="13905"/>
                    <a:pt x="101102" y="14420"/>
                  </a:cubicBezTo>
                  <a:cubicBezTo>
                    <a:pt x="102047" y="13905"/>
                    <a:pt x="101102" y="13905"/>
                    <a:pt x="101102" y="13390"/>
                  </a:cubicBezTo>
                  <a:cubicBezTo>
                    <a:pt x="101102" y="13905"/>
                    <a:pt x="102992" y="13390"/>
                    <a:pt x="102992" y="13905"/>
                  </a:cubicBezTo>
                  <a:cubicBezTo>
                    <a:pt x="102047" y="13905"/>
                    <a:pt x="102047" y="14420"/>
                    <a:pt x="102047" y="14420"/>
                  </a:cubicBezTo>
                  <a:cubicBezTo>
                    <a:pt x="102992" y="14420"/>
                    <a:pt x="102992" y="14420"/>
                    <a:pt x="102992" y="14420"/>
                  </a:cubicBezTo>
                  <a:cubicBezTo>
                    <a:pt x="103937" y="13905"/>
                    <a:pt x="103937" y="13390"/>
                    <a:pt x="102992" y="13390"/>
                  </a:cubicBezTo>
                  <a:cubicBezTo>
                    <a:pt x="102992" y="13390"/>
                    <a:pt x="102992" y="13905"/>
                    <a:pt x="102992" y="13390"/>
                  </a:cubicBezTo>
                  <a:cubicBezTo>
                    <a:pt x="102992" y="12875"/>
                    <a:pt x="103937" y="13390"/>
                    <a:pt x="102992" y="12875"/>
                  </a:cubicBezTo>
                  <a:cubicBezTo>
                    <a:pt x="102047" y="12875"/>
                    <a:pt x="102047" y="12875"/>
                    <a:pt x="102047" y="12875"/>
                  </a:cubicBezTo>
                  <a:cubicBezTo>
                    <a:pt x="102047" y="12360"/>
                    <a:pt x="102047" y="12360"/>
                    <a:pt x="102047" y="12360"/>
                  </a:cubicBezTo>
                  <a:cubicBezTo>
                    <a:pt x="102047" y="12360"/>
                    <a:pt x="102047" y="12360"/>
                    <a:pt x="102047" y="12360"/>
                  </a:cubicBezTo>
                  <a:cubicBezTo>
                    <a:pt x="102992" y="11845"/>
                    <a:pt x="102047" y="12360"/>
                    <a:pt x="102992" y="11845"/>
                  </a:cubicBezTo>
                  <a:cubicBezTo>
                    <a:pt x="103937" y="11845"/>
                    <a:pt x="103937" y="11845"/>
                    <a:pt x="103937" y="11845"/>
                  </a:cubicBezTo>
                  <a:cubicBezTo>
                    <a:pt x="103937" y="11845"/>
                    <a:pt x="102992" y="12360"/>
                    <a:pt x="103937" y="12360"/>
                  </a:cubicBezTo>
                  <a:cubicBezTo>
                    <a:pt x="103937" y="11845"/>
                    <a:pt x="103937" y="11845"/>
                    <a:pt x="103937" y="11845"/>
                  </a:cubicBezTo>
                  <a:cubicBezTo>
                    <a:pt x="103937" y="11845"/>
                    <a:pt x="103937" y="11845"/>
                    <a:pt x="103937" y="11845"/>
                  </a:cubicBezTo>
                  <a:cubicBezTo>
                    <a:pt x="103937" y="11845"/>
                    <a:pt x="105826" y="12360"/>
                    <a:pt x="105826" y="11330"/>
                  </a:cubicBezTo>
                  <a:cubicBezTo>
                    <a:pt x="105826" y="10815"/>
                    <a:pt x="104881" y="11330"/>
                    <a:pt x="104881" y="11330"/>
                  </a:cubicBezTo>
                  <a:cubicBezTo>
                    <a:pt x="105826" y="10300"/>
                    <a:pt x="104881" y="10300"/>
                    <a:pt x="105826" y="9785"/>
                  </a:cubicBezTo>
                  <a:cubicBezTo>
                    <a:pt x="105826" y="10300"/>
                    <a:pt x="106771" y="9270"/>
                    <a:pt x="106771" y="9785"/>
                  </a:cubicBezTo>
                  <a:cubicBezTo>
                    <a:pt x="105826" y="9785"/>
                    <a:pt x="104881" y="10815"/>
                    <a:pt x="105826" y="11330"/>
                  </a:cubicBezTo>
                  <a:cubicBezTo>
                    <a:pt x="106771" y="11330"/>
                    <a:pt x="104881" y="11330"/>
                    <a:pt x="105826" y="11845"/>
                  </a:cubicBezTo>
                  <a:cubicBezTo>
                    <a:pt x="105826" y="11330"/>
                    <a:pt x="106771" y="11845"/>
                    <a:pt x="107716" y="11845"/>
                  </a:cubicBezTo>
                  <a:cubicBezTo>
                    <a:pt x="107716" y="11330"/>
                    <a:pt x="107716" y="11330"/>
                    <a:pt x="107716" y="11330"/>
                  </a:cubicBezTo>
                  <a:cubicBezTo>
                    <a:pt x="106771" y="11330"/>
                    <a:pt x="106771" y="11330"/>
                    <a:pt x="106771" y="11330"/>
                  </a:cubicBezTo>
                  <a:cubicBezTo>
                    <a:pt x="106771" y="10815"/>
                    <a:pt x="107716" y="10300"/>
                    <a:pt x="107716" y="9785"/>
                  </a:cubicBezTo>
                  <a:cubicBezTo>
                    <a:pt x="107716" y="9785"/>
                    <a:pt x="107716" y="9785"/>
                    <a:pt x="107716" y="9785"/>
                  </a:cubicBezTo>
                  <a:cubicBezTo>
                    <a:pt x="108661" y="9270"/>
                    <a:pt x="109606" y="8755"/>
                    <a:pt x="109606" y="8755"/>
                  </a:cubicBezTo>
                  <a:cubicBezTo>
                    <a:pt x="108661" y="8755"/>
                    <a:pt x="110551" y="7210"/>
                    <a:pt x="109606" y="7210"/>
                  </a:cubicBezTo>
                  <a:cubicBezTo>
                    <a:pt x="108661" y="7725"/>
                    <a:pt x="108661" y="7725"/>
                    <a:pt x="107716" y="7725"/>
                  </a:cubicBezTo>
                  <a:cubicBezTo>
                    <a:pt x="108661" y="7210"/>
                    <a:pt x="108661" y="7725"/>
                    <a:pt x="108661" y="7725"/>
                  </a:cubicBezTo>
                  <a:cubicBezTo>
                    <a:pt x="108661" y="7210"/>
                    <a:pt x="109606" y="7210"/>
                    <a:pt x="109606" y="7210"/>
                  </a:cubicBezTo>
                  <a:cubicBezTo>
                    <a:pt x="108661" y="7725"/>
                    <a:pt x="110551" y="7210"/>
                    <a:pt x="110551" y="7725"/>
                  </a:cubicBezTo>
                  <a:cubicBezTo>
                    <a:pt x="110551" y="7210"/>
                    <a:pt x="111496" y="7725"/>
                    <a:pt x="111496" y="7210"/>
                  </a:cubicBezTo>
                  <a:cubicBezTo>
                    <a:pt x="111496" y="6695"/>
                    <a:pt x="111496" y="6180"/>
                    <a:pt x="112440" y="5665"/>
                  </a:cubicBezTo>
                  <a:cubicBezTo>
                    <a:pt x="113385" y="5665"/>
                    <a:pt x="113385" y="4635"/>
                    <a:pt x="114330" y="4120"/>
                  </a:cubicBezTo>
                  <a:cubicBezTo>
                    <a:pt x="114330" y="4120"/>
                    <a:pt x="114330" y="4635"/>
                    <a:pt x="114330" y="4120"/>
                  </a:cubicBezTo>
                  <a:cubicBezTo>
                    <a:pt x="115275" y="4120"/>
                    <a:pt x="114330" y="4120"/>
                    <a:pt x="114330" y="4120"/>
                  </a:cubicBezTo>
                  <a:cubicBezTo>
                    <a:pt x="114330" y="4120"/>
                    <a:pt x="114330" y="4120"/>
                    <a:pt x="114330" y="4120"/>
                  </a:cubicBezTo>
                  <a:cubicBezTo>
                    <a:pt x="114330" y="3605"/>
                    <a:pt x="117165" y="2575"/>
                    <a:pt x="115275" y="2060"/>
                  </a:cubicBezTo>
                  <a:cubicBezTo>
                    <a:pt x="117165" y="2575"/>
                    <a:pt x="117165" y="2575"/>
                    <a:pt x="117165" y="2575"/>
                  </a:cubicBezTo>
                  <a:cubicBezTo>
                    <a:pt x="117165" y="2575"/>
                    <a:pt x="117165" y="2575"/>
                    <a:pt x="117165" y="2575"/>
                  </a:cubicBezTo>
                  <a:cubicBezTo>
                    <a:pt x="117165" y="2575"/>
                    <a:pt x="117165" y="2575"/>
                    <a:pt x="117165" y="2575"/>
                  </a:cubicBezTo>
                  <a:cubicBezTo>
                    <a:pt x="118110" y="2575"/>
                    <a:pt x="118110" y="2060"/>
                    <a:pt x="118110" y="2060"/>
                  </a:cubicBezTo>
                  <a:cubicBezTo>
                    <a:pt x="118110" y="2060"/>
                    <a:pt x="118110" y="2060"/>
                    <a:pt x="118110" y="2060"/>
                  </a:cubicBezTo>
                  <a:cubicBezTo>
                    <a:pt x="118110" y="1545"/>
                    <a:pt x="119055" y="1030"/>
                    <a:pt x="119055" y="515"/>
                  </a:cubicBezTo>
                  <a:cubicBezTo>
                    <a:pt x="120000" y="515"/>
                    <a:pt x="120000" y="515"/>
                    <a:pt x="120000" y="515"/>
                  </a:cubicBezTo>
                  <a:cubicBezTo>
                    <a:pt x="120000" y="515"/>
                    <a:pt x="120000" y="515"/>
                    <a:pt x="120000" y="515"/>
                  </a:cubicBezTo>
                  <a:cubicBezTo>
                    <a:pt x="120000" y="515"/>
                    <a:pt x="120000" y="515"/>
                    <a:pt x="120000" y="0"/>
                  </a:cubicBezTo>
                  <a:cubicBezTo>
                    <a:pt x="120000" y="1030"/>
                    <a:pt x="120000" y="1030"/>
                    <a:pt x="120000" y="1030"/>
                  </a:cubicBezTo>
                  <a:cubicBezTo>
                    <a:pt x="120000" y="1545"/>
                    <a:pt x="120000" y="1030"/>
                    <a:pt x="120000" y="1030"/>
                  </a:cubicBezTo>
                  <a:cubicBezTo>
                    <a:pt x="119055" y="1030"/>
                    <a:pt x="119055" y="1545"/>
                    <a:pt x="119055" y="1545"/>
                  </a:cubicBezTo>
                  <a:cubicBezTo>
                    <a:pt x="119055" y="1545"/>
                    <a:pt x="119055" y="1545"/>
                    <a:pt x="119055" y="1030"/>
                  </a:cubicBezTo>
                  <a:cubicBezTo>
                    <a:pt x="120000" y="1545"/>
                    <a:pt x="120000" y="1545"/>
                    <a:pt x="120000" y="2060"/>
                  </a:cubicBezTo>
                  <a:cubicBezTo>
                    <a:pt x="120000" y="1545"/>
                    <a:pt x="120000" y="1545"/>
                    <a:pt x="120000" y="1545"/>
                  </a:cubicBezTo>
                  <a:cubicBezTo>
                    <a:pt x="120000" y="2060"/>
                    <a:pt x="120000" y="2060"/>
                    <a:pt x="120000" y="2060"/>
                  </a:cubicBezTo>
                  <a:cubicBezTo>
                    <a:pt x="120000" y="2060"/>
                    <a:pt x="119055" y="2060"/>
                    <a:pt x="119055" y="2060"/>
                  </a:cubicBezTo>
                  <a:cubicBezTo>
                    <a:pt x="120000" y="2060"/>
                    <a:pt x="120000" y="2575"/>
                    <a:pt x="119055" y="2575"/>
                  </a:cubicBezTo>
                  <a:cubicBezTo>
                    <a:pt x="118110" y="3605"/>
                    <a:pt x="118110" y="4120"/>
                    <a:pt x="118110" y="4635"/>
                  </a:cubicBezTo>
                  <a:cubicBezTo>
                    <a:pt x="117165" y="4120"/>
                    <a:pt x="117165" y="3605"/>
                    <a:pt x="117165" y="3605"/>
                  </a:cubicBezTo>
                  <a:cubicBezTo>
                    <a:pt x="117165" y="3605"/>
                    <a:pt x="117165" y="3605"/>
                    <a:pt x="115275" y="4120"/>
                  </a:cubicBezTo>
                  <a:cubicBezTo>
                    <a:pt x="117165" y="4120"/>
                    <a:pt x="117165" y="4635"/>
                    <a:pt x="117165" y="5150"/>
                  </a:cubicBezTo>
                  <a:cubicBezTo>
                    <a:pt x="117165" y="5150"/>
                    <a:pt x="117165" y="5150"/>
                    <a:pt x="117165" y="5150"/>
                  </a:cubicBezTo>
                  <a:cubicBezTo>
                    <a:pt x="115275" y="5665"/>
                    <a:pt x="117165" y="5665"/>
                    <a:pt x="115275" y="5665"/>
                  </a:cubicBezTo>
                  <a:cubicBezTo>
                    <a:pt x="114330" y="6180"/>
                    <a:pt x="114330" y="7210"/>
                    <a:pt x="114330" y="7725"/>
                  </a:cubicBezTo>
                  <a:cubicBezTo>
                    <a:pt x="113385" y="7725"/>
                    <a:pt x="113385" y="7725"/>
                    <a:pt x="113385" y="7725"/>
                  </a:cubicBezTo>
                  <a:cubicBezTo>
                    <a:pt x="114330" y="8755"/>
                    <a:pt x="112440" y="8755"/>
                    <a:pt x="112440" y="9270"/>
                  </a:cubicBezTo>
                  <a:cubicBezTo>
                    <a:pt x="111496" y="9785"/>
                    <a:pt x="111496" y="11330"/>
                    <a:pt x="110551" y="11330"/>
                  </a:cubicBezTo>
                  <a:cubicBezTo>
                    <a:pt x="109606" y="12875"/>
                    <a:pt x="108661" y="13905"/>
                    <a:pt x="106771" y="15450"/>
                  </a:cubicBezTo>
                  <a:cubicBezTo>
                    <a:pt x="106771" y="14935"/>
                    <a:pt x="106771" y="14935"/>
                    <a:pt x="106771" y="14935"/>
                  </a:cubicBezTo>
                  <a:cubicBezTo>
                    <a:pt x="106771" y="15450"/>
                    <a:pt x="105826" y="14935"/>
                    <a:pt x="105826" y="15450"/>
                  </a:cubicBezTo>
                  <a:cubicBezTo>
                    <a:pt x="106771" y="15450"/>
                    <a:pt x="105826" y="15965"/>
                    <a:pt x="105826" y="15965"/>
                  </a:cubicBezTo>
                  <a:cubicBezTo>
                    <a:pt x="104881" y="15965"/>
                    <a:pt x="104881" y="17510"/>
                    <a:pt x="104881" y="18540"/>
                  </a:cubicBezTo>
                  <a:cubicBezTo>
                    <a:pt x="103937" y="18025"/>
                    <a:pt x="103937" y="18025"/>
                    <a:pt x="103937" y="18025"/>
                  </a:cubicBezTo>
                  <a:cubicBezTo>
                    <a:pt x="103937" y="19055"/>
                    <a:pt x="102992" y="19055"/>
                    <a:pt x="102047" y="19570"/>
                  </a:cubicBezTo>
                  <a:cubicBezTo>
                    <a:pt x="102047" y="19570"/>
                    <a:pt x="101102" y="19570"/>
                    <a:pt x="101102" y="20085"/>
                  </a:cubicBezTo>
                  <a:cubicBezTo>
                    <a:pt x="101102" y="20600"/>
                    <a:pt x="101102" y="20600"/>
                    <a:pt x="101102" y="21115"/>
                  </a:cubicBezTo>
                  <a:cubicBezTo>
                    <a:pt x="101102" y="22145"/>
                    <a:pt x="101102" y="22660"/>
                    <a:pt x="99212" y="22660"/>
                  </a:cubicBezTo>
                  <a:cubicBezTo>
                    <a:pt x="98267" y="24721"/>
                    <a:pt x="96377" y="25751"/>
                    <a:pt x="95433" y="27811"/>
                  </a:cubicBezTo>
                  <a:cubicBezTo>
                    <a:pt x="95433" y="27811"/>
                    <a:pt x="95433" y="27811"/>
                    <a:pt x="95433" y="27811"/>
                  </a:cubicBezTo>
                  <a:cubicBezTo>
                    <a:pt x="94488" y="29356"/>
                    <a:pt x="91653" y="30386"/>
                    <a:pt x="91653" y="32446"/>
                  </a:cubicBezTo>
                  <a:cubicBezTo>
                    <a:pt x="89763" y="32446"/>
                    <a:pt x="89763" y="32446"/>
                    <a:pt x="89763" y="32446"/>
                  </a:cubicBezTo>
                  <a:cubicBezTo>
                    <a:pt x="88818" y="32446"/>
                    <a:pt x="88818" y="32961"/>
                    <a:pt x="89763" y="32961"/>
                  </a:cubicBezTo>
                  <a:cubicBezTo>
                    <a:pt x="88818" y="32961"/>
                    <a:pt x="88818" y="33991"/>
                    <a:pt x="88818" y="33991"/>
                  </a:cubicBezTo>
                  <a:cubicBezTo>
                    <a:pt x="87874" y="34506"/>
                    <a:pt x="88818" y="34506"/>
                    <a:pt x="88818" y="35021"/>
                  </a:cubicBezTo>
                  <a:cubicBezTo>
                    <a:pt x="86929" y="36051"/>
                    <a:pt x="86929" y="36566"/>
                    <a:pt x="85984" y="37081"/>
                  </a:cubicBezTo>
                  <a:cubicBezTo>
                    <a:pt x="86929" y="36566"/>
                    <a:pt x="86929" y="36566"/>
                    <a:pt x="86929" y="36566"/>
                  </a:cubicBezTo>
                  <a:cubicBezTo>
                    <a:pt x="85984" y="36566"/>
                    <a:pt x="85984" y="36566"/>
                    <a:pt x="85984" y="36566"/>
                  </a:cubicBezTo>
                  <a:cubicBezTo>
                    <a:pt x="85984" y="37081"/>
                    <a:pt x="85039" y="37596"/>
                    <a:pt x="85984" y="37596"/>
                  </a:cubicBezTo>
                  <a:cubicBezTo>
                    <a:pt x="84094" y="38626"/>
                    <a:pt x="84094" y="39656"/>
                    <a:pt x="82204" y="40171"/>
                  </a:cubicBezTo>
                  <a:cubicBezTo>
                    <a:pt x="83149" y="40686"/>
                    <a:pt x="83149" y="40686"/>
                    <a:pt x="83149" y="40686"/>
                  </a:cubicBezTo>
                  <a:cubicBezTo>
                    <a:pt x="82204" y="41716"/>
                    <a:pt x="81259" y="42231"/>
                    <a:pt x="80314" y="42746"/>
                  </a:cubicBezTo>
                  <a:cubicBezTo>
                    <a:pt x="80314" y="42746"/>
                    <a:pt x="80314" y="42746"/>
                    <a:pt x="80314" y="42746"/>
                  </a:cubicBezTo>
                  <a:cubicBezTo>
                    <a:pt x="80314" y="43261"/>
                    <a:pt x="80314" y="42746"/>
                    <a:pt x="80314" y="43261"/>
                  </a:cubicBezTo>
                  <a:cubicBezTo>
                    <a:pt x="79370" y="44806"/>
                    <a:pt x="77480" y="45321"/>
                    <a:pt x="76535" y="46866"/>
                  </a:cubicBezTo>
                  <a:cubicBezTo>
                    <a:pt x="75590" y="48412"/>
                    <a:pt x="72755" y="50472"/>
                    <a:pt x="70866" y="52017"/>
                  </a:cubicBezTo>
                  <a:cubicBezTo>
                    <a:pt x="70866" y="52017"/>
                    <a:pt x="70866" y="52017"/>
                    <a:pt x="70866" y="52017"/>
                  </a:cubicBezTo>
                  <a:cubicBezTo>
                    <a:pt x="70866" y="53047"/>
                    <a:pt x="68976" y="53562"/>
                    <a:pt x="69921" y="54077"/>
                  </a:cubicBezTo>
                  <a:cubicBezTo>
                    <a:pt x="68976" y="54077"/>
                    <a:pt x="68976" y="54592"/>
                    <a:pt x="68976" y="54592"/>
                  </a:cubicBezTo>
                  <a:cubicBezTo>
                    <a:pt x="68976" y="55107"/>
                    <a:pt x="67086" y="55622"/>
                    <a:pt x="67086" y="56652"/>
                  </a:cubicBezTo>
                  <a:cubicBezTo>
                    <a:pt x="67086" y="56652"/>
                    <a:pt x="67086" y="56652"/>
                    <a:pt x="67086" y="56652"/>
                  </a:cubicBezTo>
                  <a:cubicBezTo>
                    <a:pt x="65196" y="57167"/>
                    <a:pt x="64251" y="57167"/>
                    <a:pt x="64251" y="58712"/>
                  </a:cubicBezTo>
                  <a:cubicBezTo>
                    <a:pt x="64251" y="57682"/>
                    <a:pt x="64251" y="57682"/>
                    <a:pt x="64251" y="57682"/>
                  </a:cubicBezTo>
                  <a:cubicBezTo>
                    <a:pt x="63307" y="57682"/>
                    <a:pt x="64251" y="59227"/>
                    <a:pt x="63307" y="59227"/>
                  </a:cubicBezTo>
                  <a:cubicBezTo>
                    <a:pt x="63307" y="59227"/>
                    <a:pt x="63307" y="59227"/>
                    <a:pt x="63307" y="59227"/>
                  </a:cubicBezTo>
                  <a:cubicBezTo>
                    <a:pt x="61417" y="60772"/>
                    <a:pt x="60472" y="62317"/>
                    <a:pt x="58582" y="64377"/>
                  </a:cubicBezTo>
                  <a:cubicBezTo>
                    <a:pt x="56692" y="65407"/>
                    <a:pt x="57637" y="64377"/>
                    <a:pt x="56692" y="64892"/>
                  </a:cubicBezTo>
                  <a:cubicBezTo>
                    <a:pt x="56692" y="64892"/>
                    <a:pt x="56692" y="64892"/>
                    <a:pt x="56692" y="64892"/>
                  </a:cubicBezTo>
                  <a:cubicBezTo>
                    <a:pt x="56692" y="65407"/>
                    <a:pt x="55748" y="65407"/>
                    <a:pt x="55748" y="65922"/>
                  </a:cubicBezTo>
                  <a:cubicBezTo>
                    <a:pt x="55748" y="65922"/>
                    <a:pt x="55748" y="65922"/>
                    <a:pt x="55748" y="65922"/>
                  </a:cubicBezTo>
                  <a:cubicBezTo>
                    <a:pt x="54803" y="66952"/>
                    <a:pt x="53858" y="66952"/>
                    <a:pt x="53858" y="67982"/>
                  </a:cubicBezTo>
                  <a:cubicBezTo>
                    <a:pt x="53858" y="67982"/>
                    <a:pt x="53858" y="67982"/>
                    <a:pt x="53858" y="67982"/>
                  </a:cubicBezTo>
                  <a:cubicBezTo>
                    <a:pt x="53858" y="68497"/>
                    <a:pt x="52913" y="69012"/>
                    <a:pt x="52913" y="70042"/>
                  </a:cubicBezTo>
                  <a:cubicBezTo>
                    <a:pt x="50078" y="73648"/>
                    <a:pt x="45354" y="77768"/>
                    <a:pt x="42519" y="81373"/>
                  </a:cubicBezTo>
                  <a:cubicBezTo>
                    <a:pt x="38740" y="84978"/>
                    <a:pt x="34960" y="88583"/>
                    <a:pt x="31181" y="92188"/>
                  </a:cubicBezTo>
                  <a:cubicBezTo>
                    <a:pt x="29291" y="92703"/>
                    <a:pt x="29291" y="92703"/>
                    <a:pt x="28346" y="93733"/>
                  </a:cubicBezTo>
                  <a:cubicBezTo>
                    <a:pt x="28346" y="93733"/>
                    <a:pt x="28346" y="93733"/>
                    <a:pt x="28346" y="93733"/>
                  </a:cubicBezTo>
                  <a:cubicBezTo>
                    <a:pt x="29291" y="93733"/>
                    <a:pt x="27401" y="94248"/>
                    <a:pt x="28346" y="95278"/>
                  </a:cubicBezTo>
                  <a:cubicBezTo>
                    <a:pt x="26456" y="95793"/>
                    <a:pt x="26456" y="97339"/>
                    <a:pt x="24566" y="98884"/>
                  </a:cubicBezTo>
                  <a:cubicBezTo>
                    <a:pt x="24566" y="98369"/>
                    <a:pt x="24566" y="98369"/>
                    <a:pt x="24566" y="98369"/>
                  </a:cubicBezTo>
                  <a:cubicBezTo>
                    <a:pt x="24566" y="98884"/>
                    <a:pt x="24566" y="98884"/>
                    <a:pt x="24566" y="98884"/>
                  </a:cubicBezTo>
                  <a:cubicBezTo>
                    <a:pt x="24566" y="98884"/>
                    <a:pt x="24566" y="98884"/>
                    <a:pt x="24566" y="98884"/>
                  </a:cubicBezTo>
                  <a:cubicBezTo>
                    <a:pt x="24566" y="98884"/>
                    <a:pt x="24566" y="98884"/>
                    <a:pt x="24566" y="98884"/>
                  </a:cubicBezTo>
                  <a:cubicBezTo>
                    <a:pt x="20787" y="103004"/>
                    <a:pt x="16062" y="106094"/>
                    <a:pt x="13228" y="109699"/>
                  </a:cubicBezTo>
                  <a:cubicBezTo>
                    <a:pt x="11338" y="110214"/>
                    <a:pt x="10393" y="111759"/>
                    <a:pt x="10393" y="112789"/>
                  </a:cubicBezTo>
                  <a:cubicBezTo>
                    <a:pt x="6614" y="115364"/>
                    <a:pt x="2834" y="116909"/>
                    <a:pt x="1889" y="120000"/>
                  </a:cubicBezTo>
                  <a:cubicBezTo>
                    <a:pt x="1889" y="120000"/>
                    <a:pt x="0" y="119484"/>
                    <a:pt x="944" y="11845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2" name="Shape 342"/>
            <p:cNvSpPr/>
            <p:nvPr/>
          </p:nvSpPr>
          <p:spPr>
            <a:xfrm>
              <a:off x="3608" y="3087"/>
              <a:ext cx="298" cy="550"/>
            </a:xfrm>
            <a:custGeom>
              <a:avLst/>
              <a:gdLst/>
              <a:ahLst/>
              <a:cxnLst/>
              <a:rect l="0" t="0" r="0" b="0"/>
              <a:pathLst>
                <a:path w="120000" h="120000" extrusionOk="0">
                  <a:moveTo>
                    <a:pt x="944" y="117939"/>
                  </a:moveTo>
                  <a:cubicBezTo>
                    <a:pt x="944" y="116394"/>
                    <a:pt x="4724" y="114334"/>
                    <a:pt x="4724" y="112789"/>
                  </a:cubicBezTo>
                  <a:cubicBezTo>
                    <a:pt x="5669" y="112789"/>
                    <a:pt x="5669" y="113304"/>
                    <a:pt x="6614" y="112789"/>
                  </a:cubicBezTo>
                  <a:cubicBezTo>
                    <a:pt x="6614" y="110729"/>
                    <a:pt x="9448" y="108669"/>
                    <a:pt x="12283" y="107124"/>
                  </a:cubicBezTo>
                  <a:cubicBezTo>
                    <a:pt x="13228" y="107124"/>
                    <a:pt x="13228" y="107124"/>
                    <a:pt x="13228" y="107124"/>
                  </a:cubicBezTo>
                  <a:cubicBezTo>
                    <a:pt x="13228" y="107124"/>
                    <a:pt x="13228" y="106094"/>
                    <a:pt x="13228" y="105579"/>
                  </a:cubicBezTo>
                  <a:cubicBezTo>
                    <a:pt x="13228" y="106094"/>
                    <a:pt x="13228" y="106094"/>
                    <a:pt x="14173" y="106094"/>
                  </a:cubicBezTo>
                  <a:cubicBezTo>
                    <a:pt x="13228" y="105579"/>
                    <a:pt x="14173" y="105064"/>
                    <a:pt x="14173" y="105064"/>
                  </a:cubicBezTo>
                  <a:cubicBezTo>
                    <a:pt x="15118" y="105064"/>
                    <a:pt x="15118" y="105064"/>
                    <a:pt x="15118" y="105064"/>
                  </a:cubicBezTo>
                  <a:cubicBezTo>
                    <a:pt x="15118" y="104549"/>
                    <a:pt x="15118" y="104549"/>
                    <a:pt x="15118" y="104549"/>
                  </a:cubicBezTo>
                  <a:cubicBezTo>
                    <a:pt x="14173" y="103519"/>
                    <a:pt x="17007" y="103519"/>
                    <a:pt x="17007" y="102489"/>
                  </a:cubicBezTo>
                  <a:cubicBezTo>
                    <a:pt x="17007" y="102489"/>
                    <a:pt x="17007" y="102489"/>
                    <a:pt x="17007" y="102489"/>
                  </a:cubicBezTo>
                  <a:cubicBezTo>
                    <a:pt x="17952" y="100429"/>
                    <a:pt x="18897" y="99399"/>
                    <a:pt x="20787" y="97854"/>
                  </a:cubicBezTo>
                  <a:cubicBezTo>
                    <a:pt x="20787" y="97854"/>
                    <a:pt x="20787" y="98369"/>
                    <a:pt x="21732" y="97854"/>
                  </a:cubicBezTo>
                  <a:cubicBezTo>
                    <a:pt x="20787" y="97854"/>
                    <a:pt x="21732" y="96824"/>
                    <a:pt x="21732" y="96824"/>
                  </a:cubicBezTo>
                  <a:cubicBezTo>
                    <a:pt x="22677" y="96824"/>
                    <a:pt x="21732" y="96309"/>
                    <a:pt x="22677" y="95793"/>
                  </a:cubicBezTo>
                  <a:cubicBezTo>
                    <a:pt x="22677" y="95793"/>
                    <a:pt x="22677" y="95793"/>
                    <a:pt x="22677" y="95793"/>
                  </a:cubicBezTo>
                  <a:cubicBezTo>
                    <a:pt x="22677" y="95278"/>
                    <a:pt x="23622" y="95278"/>
                    <a:pt x="23622" y="94763"/>
                  </a:cubicBezTo>
                  <a:cubicBezTo>
                    <a:pt x="23622" y="94763"/>
                    <a:pt x="23622" y="94763"/>
                    <a:pt x="23622" y="94763"/>
                  </a:cubicBezTo>
                  <a:cubicBezTo>
                    <a:pt x="23622" y="94248"/>
                    <a:pt x="24566" y="94248"/>
                    <a:pt x="24566" y="94248"/>
                  </a:cubicBezTo>
                  <a:cubicBezTo>
                    <a:pt x="24566" y="93733"/>
                    <a:pt x="24566" y="93733"/>
                    <a:pt x="24566" y="93733"/>
                  </a:cubicBezTo>
                  <a:cubicBezTo>
                    <a:pt x="24566" y="93733"/>
                    <a:pt x="24566" y="93733"/>
                    <a:pt x="24566" y="93218"/>
                  </a:cubicBezTo>
                  <a:cubicBezTo>
                    <a:pt x="24566" y="93218"/>
                    <a:pt x="24566" y="93218"/>
                    <a:pt x="24566" y="93218"/>
                  </a:cubicBezTo>
                  <a:cubicBezTo>
                    <a:pt x="24566" y="93218"/>
                    <a:pt x="25511" y="93218"/>
                    <a:pt x="24566" y="92188"/>
                  </a:cubicBezTo>
                  <a:cubicBezTo>
                    <a:pt x="25511" y="92188"/>
                    <a:pt x="24566" y="93218"/>
                    <a:pt x="25511" y="93218"/>
                  </a:cubicBezTo>
                  <a:cubicBezTo>
                    <a:pt x="27401" y="90643"/>
                    <a:pt x="30236" y="89098"/>
                    <a:pt x="31181" y="86523"/>
                  </a:cubicBezTo>
                  <a:cubicBezTo>
                    <a:pt x="32125" y="86523"/>
                    <a:pt x="32125" y="86523"/>
                    <a:pt x="32125" y="86523"/>
                  </a:cubicBezTo>
                  <a:cubicBezTo>
                    <a:pt x="33070" y="86008"/>
                    <a:pt x="33070" y="86008"/>
                    <a:pt x="33070" y="86008"/>
                  </a:cubicBezTo>
                  <a:cubicBezTo>
                    <a:pt x="33070" y="86008"/>
                    <a:pt x="33070" y="86008"/>
                    <a:pt x="33070" y="86008"/>
                  </a:cubicBezTo>
                  <a:cubicBezTo>
                    <a:pt x="34015" y="85493"/>
                    <a:pt x="33070" y="85493"/>
                    <a:pt x="34015" y="84978"/>
                  </a:cubicBezTo>
                  <a:cubicBezTo>
                    <a:pt x="34015" y="85493"/>
                    <a:pt x="34015" y="85493"/>
                    <a:pt x="34015" y="85493"/>
                  </a:cubicBezTo>
                  <a:cubicBezTo>
                    <a:pt x="34015" y="84978"/>
                    <a:pt x="34960" y="84463"/>
                    <a:pt x="34960" y="83948"/>
                  </a:cubicBezTo>
                  <a:cubicBezTo>
                    <a:pt x="34960" y="83948"/>
                    <a:pt x="34960" y="83948"/>
                    <a:pt x="34960" y="84463"/>
                  </a:cubicBezTo>
                  <a:cubicBezTo>
                    <a:pt x="34960" y="82918"/>
                    <a:pt x="35905" y="82918"/>
                    <a:pt x="35905" y="82403"/>
                  </a:cubicBezTo>
                  <a:cubicBezTo>
                    <a:pt x="35905" y="82918"/>
                    <a:pt x="35905" y="82918"/>
                    <a:pt x="35905" y="82918"/>
                  </a:cubicBezTo>
                  <a:cubicBezTo>
                    <a:pt x="36850" y="82403"/>
                    <a:pt x="35905" y="82403"/>
                    <a:pt x="36850" y="82403"/>
                  </a:cubicBezTo>
                  <a:cubicBezTo>
                    <a:pt x="35905" y="82403"/>
                    <a:pt x="36850" y="82403"/>
                    <a:pt x="36850" y="82403"/>
                  </a:cubicBezTo>
                  <a:cubicBezTo>
                    <a:pt x="36850" y="81888"/>
                    <a:pt x="37795" y="81373"/>
                    <a:pt x="37795" y="80858"/>
                  </a:cubicBezTo>
                  <a:cubicBezTo>
                    <a:pt x="37795" y="80858"/>
                    <a:pt x="37795" y="80858"/>
                    <a:pt x="37795" y="80858"/>
                  </a:cubicBezTo>
                  <a:cubicBezTo>
                    <a:pt x="38740" y="80343"/>
                    <a:pt x="38740" y="79828"/>
                    <a:pt x="39685" y="79313"/>
                  </a:cubicBezTo>
                  <a:cubicBezTo>
                    <a:pt x="39685" y="79313"/>
                    <a:pt x="40629" y="79313"/>
                    <a:pt x="40629" y="79313"/>
                  </a:cubicBezTo>
                  <a:cubicBezTo>
                    <a:pt x="39685" y="78283"/>
                    <a:pt x="41574" y="77768"/>
                    <a:pt x="40629" y="77768"/>
                  </a:cubicBezTo>
                  <a:cubicBezTo>
                    <a:pt x="40629" y="77253"/>
                    <a:pt x="41574" y="76738"/>
                    <a:pt x="41574" y="76223"/>
                  </a:cubicBezTo>
                  <a:cubicBezTo>
                    <a:pt x="42519" y="76738"/>
                    <a:pt x="43464" y="76223"/>
                    <a:pt x="42519" y="76738"/>
                  </a:cubicBezTo>
                  <a:cubicBezTo>
                    <a:pt x="43464" y="76738"/>
                    <a:pt x="43464" y="76738"/>
                    <a:pt x="43464" y="76738"/>
                  </a:cubicBezTo>
                  <a:cubicBezTo>
                    <a:pt x="43464" y="76738"/>
                    <a:pt x="43464" y="76738"/>
                    <a:pt x="43464" y="76738"/>
                  </a:cubicBezTo>
                  <a:cubicBezTo>
                    <a:pt x="43464" y="75708"/>
                    <a:pt x="43464" y="75708"/>
                    <a:pt x="43464" y="75708"/>
                  </a:cubicBezTo>
                  <a:cubicBezTo>
                    <a:pt x="43464" y="75708"/>
                    <a:pt x="43464" y="75193"/>
                    <a:pt x="43464" y="74678"/>
                  </a:cubicBezTo>
                  <a:cubicBezTo>
                    <a:pt x="44409" y="74678"/>
                    <a:pt x="44409" y="74678"/>
                    <a:pt x="44409" y="74678"/>
                  </a:cubicBezTo>
                  <a:cubicBezTo>
                    <a:pt x="43464" y="73133"/>
                    <a:pt x="43464" y="73133"/>
                    <a:pt x="43464" y="73133"/>
                  </a:cubicBezTo>
                  <a:cubicBezTo>
                    <a:pt x="44409" y="73133"/>
                    <a:pt x="44409" y="73133"/>
                    <a:pt x="44409" y="73133"/>
                  </a:cubicBezTo>
                  <a:cubicBezTo>
                    <a:pt x="44409" y="72618"/>
                    <a:pt x="44409" y="72618"/>
                    <a:pt x="44409" y="72618"/>
                  </a:cubicBezTo>
                  <a:cubicBezTo>
                    <a:pt x="45354" y="72103"/>
                    <a:pt x="45354" y="72103"/>
                    <a:pt x="45354" y="72103"/>
                  </a:cubicBezTo>
                  <a:cubicBezTo>
                    <a:pt x="47244" y="72103"/>
                    <a:pt x="45354" y="72103"/>
                    <a:pt x="47244" y="72103"/>
                  </a:cubicBezTo>
                  <a:cubicBezTo>
                    <a:pt x="47244" y="72103"/>
                    <a:pt x="47244" y="72103"/>
                    <a:pt x="47244" y="71587"/>
                  </a:cubicBezTo>
                  <a:cubicBezTo>
                    <a:pt x="47244" y="71587"/>
                    <a:pt x="47244" y="71587"/>
                    <a:pt x="47244" y="71587"/>
                  </a:cubicBezTo>
                  <a:cubicBezTo>
                    <a:pt x="48188" y="71587"/>
                    <a:pt x="48188" y="71072"/>
                    <a:pt x="47244" y="71072"/>
                  </a:cubicBezTo>
                  <a:cubicBezTo>
                    <a:pt x="47244" y="71072"/>
                    <a:pt x="48188" y="71072"/>
                    <a:pt x="47244" y="71072"/>
                  </a:cubicBezTo>
                  <a:cubicBezTo>
                    <a:pt x="47244" y="71072"/>
                    <a:pt x="47244" y="70557"/>
                    <a:pt x="48188" y="70042"/>
                  </a:cubicBezTo>
                  <a:cubicBezTo>
                    <a:pt x="48188" y="70557"/>
                    <a:pt x="48188" y="70557"/>
                    <a:pt x="48188" y="70557"/>
                  </a:cubicBezTo>
                  <a:cubicBezTo>
                    <a:pt x="48188" y="70042"/>
                    <a:pt x="48188" y="68497"/>
                    <a:pt x="49133" y="68497"/>
                  </a:cubicBezTo>
                  <a:cubicBezTo>
                    <a:pt x="48188" y="68497"/>
                    <a:pt x="49133" y="68497"/>
                    <a:pt x="49133" y="68497"/>
                  </a:cubicBezTo>
                  <a:cubicBezTo>
                    <a:pt x="50078" y="68497"/>
                    <a:pt x="50078" y="67467"/>
                    <a:pt x="50078" y="66952"/>
                  </a:cubicBezTo>
                  <a:cubicBezTo>
                    <a:pt x="50078" y="66952"/>
                    <a:pt x="50078" y="66952"/>
                    <a:pt x="50078" y="66952"/>
                  </a:cubicBezTo>
                  <a:cubicBezTo>
                    <a:pt x="50078" y="66437"/>
                    <a:pt x="51023" y="66952"/>
                    <a:pt x="51023" y="66437"/>
                  </a:cubicBezTo>
                  <a:cubicBezTo>
                    <a:pt x="51023" y="65922"/>
                    <a:pt x="51023" y="65922"/>
                    <a:pt x="51023" y="65922"/>
                  </a:cubicBezTo>
                  <a:cubicBezTo>
                    <a:pt x="51023" y="65922"/>
                    <a:pt x="51023" y="65922"/>
                    <a:pt x="51023" y="65922"/>
                  </a:cubicBezTo>
                  <a:cubicBezTo>
                    <a:pt x="51023" y="65922"/>
                    <a:pt x="51968" y="64377"/>
                    <a:pt x="52913" y="63862"/>
                  </a:cubicBezTo>
                  <a:cubicBezTo>
                    <a:pt x="52913" y="62832"/>
                    <a:pt x="52913" y="62832"/>
                    <a:pt x="52913" y="62832"/>
                  </a:cubicBezTo>
                  <a:cubicBezTo>
                    <a:pt x="53858" y="62832"/>
                    <a:pt x="53858" y="62832"/>
                    <a:pt x="53858" y="62832"/>
                  </a:cubicBezTo>
                  <a:cubicBezTo>
                    <a:pt x="53858" y="62832"/>
                    <a:pt x="53858" y="62317"/>
                    <a:pt x="55748" y="62317"/>
                  </a:cubicBezTo>
                  <a:cubicBezTo>
                    <a:pt x="53858" y="61802"/>
                    <a:pt x="53858" y="63862"/>
                    <a:pt x="53858" y="63347"/>
                  </a:cubicBezTo>
                  <a:cubicBezTo>
                    <a:pt x="53858" y="63347"/>
                    <a:pt x="53858" y="62317"/>
                    <a:pt x="53858" y="62832"/>
                  </a:cubicBezTo>
                  <a:cubicBezTo>
                    <a:pt x="55748" y="62317"/>
                    <a:pt x="53858" y="61802"/>
                    <a:pt x="55748" y="61802"/>
                  </a:cubicBezTo>
                  <a:cubicBezTo>
                    <a:pt x="55748" y="61802"/>
                    <a:pt x="55748" y="62317"/>
                    <a:pt x="55748" y="61802"/>
                  </a:cubicBezTo>
                  <a:cubicBezTo>
                    <a:pt x="55748" y="61802"/>
                    <a:pt x="55748" y="61802"/>
                    <a:pt x="55748" y="61802"/>
                  </a:cubicBezTo>
                  <a:cubicBezTo>
                    <a:pt x="55748" y="61802"/>
                    <a:pt x="55748" y="61802"/>
                    <a:pt x="55748" y="61802"/>
                  </a:cubicBezTo>
                  <a:cubicBezTo>
                    <a:pt x="55748" y="61287"/>
                    <a:pt x="56692" y="61287"/>
                    <a:pt x="55748" y="61287"/>
                  </a:cubicBezTo>
                  <a:cubicBezTo>
                    <a:pt x="55748" y="61287"/>
                    <a:pt x="55748" y="59742"/>
                    <a:pt x="56692" y="60772"/>
                  </a:cubicBezTo>
                  <a:cubicBezTo>
                    <a:pt x="57637" y="60772"/>
                    <a:pt x="57637" y="60772"/>
                    <a:pt x="57637" y="60772"/>
                  </a:cubicBezTo>
                  <a:cubicBezTo>
                    <a:pt x="56692" y="59742"/>
                    <a:pt x="56692" y="59742"/>
                    <a:pt x="56692" y="59742"/>
                  </a:cubicBezTo>
                  <a:cubicBezTo>
                    <a:pt x="57637" y="59742"/>
                    <a:pt x="57637" y="59742"/>
                    <a:pt x="57637" y="59742"/>
                  </a:cubicBezTo>
                  <a:cubicBezTo>
                    <a:pt x="56692" y="59227"/>
                    <a:pt x="57637" y="59227"/>
                    <a:pt x="57637" y="58712"/>
                  </a:cubicBezTo>
                  <a:cubicBezTo>
                    <a:pt x="58582" y="58197"/>
                    <a:pt x="58582" y="58197"/>
                    <a:pt x="59527" y="58197"/>
                  </a:cubicBezTo>
                  <a:cubicBezTo>
                    <a:pt x="59527" y="57682"/>
                    <a:pt x="59527" y="57167"/>
                    <a:pt x="60472" y="57167"/>
                  </a:cubicBezTo>
                  <a:cubicBezTo>
                    <a:pt x="60472" y="57167"/>
                    <a:pt x="59527" y="57167"/>
                    <a:pt x="60472" y="57167"/>
                  </a:cubicBezTo>
                  <a:cubicBezTo>
                    <a:pt x="60472" y="57167"/>
                    <a:pt x="60472" y="57167"/>
                    <a:pt x="60472" y="56652"/>
                  </a:cubicBezTo>
                  <a:cubicBezTo>
                    <a:pt x="60472" y="56652"/>
                    <a:pt x="61417" y="56137"/>
                    <a:pt x="62362" y="56137"/>
                  </a:cubicBezTo>
                  <a:cubicBezTo>
                    <a:pt x="62362" y="55622"/>
                    <a:pt x="61417" y="55622"/>
                    <a:pt x="61417" y="55622"/>
                  </a:cubicBezTo>
                  <a:cubicBezTo>
                    <a:pt x="62362" y="55622"/>
                    <a:pt x="61417" y="54592"/>
                    <a:pt x="62362" y="54077"/>
                  </a:cubicBezTo>
                  <a:cubicBezTo>
                    <a:pt x="62362" y="54592"/>
                    <a:pt x="62362" y="54592"/>
                    <a:pt x="62362" y="54592"/>
                  </a:cubicBezTo>
                  <a:cubicBezTo>
                    <a:pt x="64251" y="54592"/>
                    <a:pt x="62362" y="54077"/>
                    <a:pt x="64251" y="53562"/>
                  </a:cubicBezTo>
                  <a:cubicBezTo>
                    <a:pt x="62362" y="53562"/>
                    <a:pt x="62362" y="53562"/>
                    <a:pt x="62362" y="53562"/>
                  </a:cubicBezTo>
                  <a:cubicBezTo>
                    <a:pt x="64251" y="53562"/>
                    <a:pt x="64251" y="52532"/>
                    <a:pt x="64251" y="53047"/>
                  </a:cubicBezTo>
                  <a:cubicBezTo>
                    <a:pt x="64251" y="52532"/>
                    <a:pt x="65196" y="52532"/>
                    <a:pt x="64251" y="52017"/>
                  </a:cubicBezTo>
                  <a:cubicBezTo>
                    <a:pt x="66141" y="51502"/>
                    <a:pt x="66141" y="49957"/>
                    <a:pt x="68031" y="49957"/>
                  </a:cubicBezTo>
                  <a:cubicBezTo>
                    <a:pt x="68031" y="49442"/>
                    <a:pt x="68031" y="49442"/>
                    <a:pt x="68031" y="49442"/>
                  </a:cubicBezTo>
                  <a:cubicBezTo>
                    <a:pt x="67086" y="49442"/>
                    <a:pt x="68031" y="49957"/>
                    <a:pt x="68031" y="49957"/>
                  </a:cubicBezTo>
                  <a:cubicBezTo>
                    <a:pt x="68031" y="49957"/>
                    <a:pt x="68031" y="49442"/>
                    <a:pt x="67086" y="49442"/>
                  </a:cubicBezTo>
                  <a:cubicBezTo>
                    <a:pt x="68031" y="49442"/>
                    <a:pt x="68031" y="49442"/>
                    <a:pt x="68976" y="49442"/>
                  </a:cubicBezTo>
                  <a:cubicBezTo>
                    <a:pt x="68976" y="49442"/>
                    <a:pt x="68031" y="48927"/>
                    <a:pt x="68976" y="47896"/>
                  </a:cubicBezTo>
                  <a:cubicBezTo>
                    <a:pt x="68976" y="48412"/>
                    <a:pt x="68976" y="48412"/>
                    <a:pt x="68976" y="47896"/>
                  </a:cubicBezTo>
                  <a:cubicBezTo>
                    <a:pt x="68976" y="47381"/>
                    <a:pt x="68976" y="47381"/>
                    <a:pt x="68976" y="47381"/>
                  </a:cubicBezTo>
                  <a:cubicBezTo>
                    <a:pt x="68976" y="47381"/>
                    <a:pt x="68976" y="47381"/>
                    <a:pt x="69921" y="47381"/>
                  </a:cubicBezTo>
                  <a:cubicBezTo>
                    <a:pt x="69921" y="47381"/>
                    <a:pt x="70866" y="47381"/>
                    <a:pt x="69921" y="47381"/>
                  </a:cubicBezTo>
                  <a:cubicBezTo>
                    <a:pt x="70866" y="46866"/>
                    <a:pt x="70866" y="46866"/>
                    <a:pt x="70866" y="46866"/>
                  </a:cubicBezTo>
                  <a:cubicBezTo>
                    <a:pt x="70866" y="47381"/>
                    <a:pt x="70866" y="46866"/>
                    <a:pt x="70866" y="46866"/>
                  </a:cubicBezTo>
                  <a:cubicBezTo>
                    <a:pt x="70866" y="46866"/>
                    <a:pt x="70866" y="46866"/>
                    <a:pt x="70866" y="46866"/>
                  </a:cubicBezTo>
                  <a:cubicBezTo>
                    <a:pt x="72755" y="45836"/>
                    <a:pt x="72755" y="45836"/>
                    <a:pt x="72755" y="45836"/>
                  </a:cubicBezTo>
                  <a:cubicBezTo>
                    <a:pt x="70866" y="45836"/>
                    <a:pt x="70866" y="45836"/>
                    <a:pt x="70866" y="46866"/>
                  </a:cubicBezTo>
                  <a:cubicBezTo>
                    <a:pt x="70866" y="45836"/>
                    <a:pt x="70866" y="45836"/>
                    <a:pt x="70866" y="45321"/>
                  </a:cubicBezTo>
                  <a:cubicBezTo>
                    <a:pt x="70866" y="45836"/>
                    <a:pt x="70866" y="45321"/>
                    <a:pt x="72755" y="45321"/>
                  </a:cubicBezTo>
                  <a:cubicBezTo>
                    <a:pt x="72755" y="44806"/>
                    <a:pt x="72755" y="44806"/>
                    <a:pt x="72755" y="44806"/>
                  </a:cubicBezTo>
                  <a:cubicBezTo>
                    <a:pt x="72755" y="44291"/>
                    <a:pt x="72755" y="44291"/>
                    <a:pt x="72755" y="44291"/>
                  </a:cubicBezTo>
                  <a:cubicBezTo>
                    <a:pt x="72755" y="44806"/>
                    <a:pt x="72755" y="44806"/>
                    <a:pt x="72755" y="44806"/>
                  </a:cubicBezTo>
                  <a:cubicBezTo>
                    <a:pt x="72755" y="44806"/>
                    <a:pt x="73700" y="44806"/>
                    <a:pt x="73700" y="44291"/>
                  </a:cubicBezTo>
                  <a:cubicBezTo>
                    <a:pt x="73700" y="44291"/>
                    <a:pt x="72755" y="44291"/>
                    <a:pt x="72755" y="44291"/>
                  </a:cubicBezTo>
                  <a:cubicBezTo>
                    <a:pt x="72755" y="44291"/>
                    <a:pt x="73700" y="44291"/>
                    <a:pt x="73700" y="44291"/>
                  </a:cubicBezTo>
                  <a:cubicBezTo>
                    <a:pt x="73700" y="44291"/>
                    <a:pt x="73700" y="44291"/>
                    <a:pt x="73700" y="44291"/>
                  </a:cubicBezTo>
                  <a:cubicBezTo>
                    <a:pt x="73700" y="44291"/>
                    <a:pt x="73700" y="44291"/>
                    <a:pt x="73700" y="44291"/>
                  </a:cubicBezTo>
                  <a:cubicBezTo>
                    <a:pt x="73700" y="44291"/>
                    <a:pt x="73700" y="44291"/>
                    <a:pt x="73700" y="44291"/>
                  </a:cubicBezTo>
                  <a:cubicBezTo>
                    <a:pt x="73700" y="44291"/>
                    <a:pt x="74645" y="43776"/>
                    <a:pt x="73700" y="43261"/>
                  </a:cubicBezTo>
                  <a:cubicBezTo>
                    <a:pt x="74645" y="43261"/>
                    <a:pt x="74645" y="43261"/>
                    <a:pt x="74645" y="42746"/>
                  </a:cubicBezTo>
                  <a:cubicBezTo>
                    <a:pt x="74645" y="42746"/>
                    <a:pt x="74645" y="42746"/>
                    <a:pt x="74645" y="42746"/>
                  </a:cubicBezTo>
                  <a:cubicBezTo>
                    <a:pt x="75590" y="42746"/>
                    <a:pt x="75590" y="42231"/>
                    <a:pt x="75590" y="42231"/>
                  </a:cubicBezTo>
                  <a:cubicBezTo>
                    <a:pt x="75590" y="42231"/>
                    <a:pt x="75590" y="42231"/>
                    <a:pt x="75590" y="42231"/>
                  </a:cubicBezTo>
                  <a:cubicBezTo>
                    <a:pt x="75590" y="42231"/>
                    <a:pt x="75590" y="41716"/>
                    <a:pt x="75590" y="40686"/>
                  </a:cubicBezTo>
                  <a:cubicBezTo>
                    <a:pt x="75590" y="40686"/>
                    <a:pt x="76535" y="41716"/>
                    <a:pt x="76535" y="40686"/>
                  </a:cubicBezTo>
                  <a:cubicBezTo>
                    <a:pt x="77480" y="40686"/>
                    <a:pt x="76535" y="40686"/>
                    <a:pt x="75590" y="40686"/>
                  </a:cubicBezTo>
                  <a:cubicBezTo>
                    <a:pt x="76535" y="40171"/>
                    <a:pt x="76535" y="39141"/>
                    <a:pt x="78425" y="38626"/>
                  </a:cubicBezTo>
                  <a:cubicBezTo>
                    <a:pt x="78425" y="38626"/>
                    <a:pt x="77480" y="38626"/>
                    <a:pt x="78425" y="38626"/>
                  </a:cubicBezTo>
                  <a:cubicBezTo>
                    <a:pt x="79370" y="37596"/>
                    <a:pt x="79370" y="36566"/>
                    <a:pt x="82204" y="36051"/>
                  </a:cubicBezTo>
                  <a:cubicBezTo>
                    <a:pt x="82204" y="36051"/>
                    <a:pt x="82204" y="36051"/>
                    <a:pt x="82204" y="36051"/>
                  </a:cubicBezTo>
                  <a:cubicBezTo>
                    <a:pt x="82204" y="36051"/>
                    <a:pt x="82204" y="36051"/>
                    <a:pt x="82204" y="35536"/>
                  </a:cubicBezTo>
                  <a:cubicBezTo>
                    <a:pt x="82204" y="35536"/>
                    <a:pt x="82204" y="35536"/>
                    <a:pt x="80314" y="35536"/>
                  </a:cubicBezTo>
                  <a:cubicBezTo>
                    <a:pt x="82204" y="35021"/>
                    <a:pt x="82204" y="34506"/>
                    <a:pt x="82204" y="33991"/>
                  </a:cubicBezTo>
                  <a:cubicBezTo>
                    <a:pt x="82204" y="33991"/>
                    <a:pt x="82204" y="33991"/>
                    <a:pt x="82204" y="33991"/>
                  </a:cubicBezTo>
                  <a:cubicBezTo>
                    <a:pt x="83149" y="33991"/>
                    <a:pt x="83149" y="33991"/>
                    <a:pt x="83149" y="33476"/>
                  </a:cubicBezTo>
                  <a:cubicBezTo>
                    <a:pt x="83149" y="33476"/>
                    <a:pt x="83149" y="33476"/>
                    <a:pt x="83149" y="33476"/>
                  </a:cubicBezTo>
                  <a:cubicBezTo>
                    <a:pt x="84094" y="33476"/>
                    <a:pt x="84094" y="33476"/>
                    <a:pt x="84094" y="33476"/>
                  </a:cubicBezTo>
                  <a:cubicBezTo>
                    <a:pt x="84094" y="33476"/>
                    <a:pt x="83149" y="33476"/>
                    <a:pt x="84094" y="32961"/>
                  </a:cubicBezTo>
                  <a:cubicBezTo>
                    <a:pt x="84094" y="32961"/>
                    <a:pt x="84094" y="33476"/>
                    <a:pt x="84094" y="32961"/>
                  </a:cubicBezTo>
                  <a:cubicBezTo>
                    <a:pt x="84094" y="32961"/>
                    <a:pt x="84094" y="31931"/>
                    <a:pt x="85039" y="31416"/>
                  </a:cubicBezTo>
                  <a:cubicBezTo>
                    <a:pt x="85984" y="31416"/>
                    <a:pt x="85984" y="31416"/>
                    <a:pt x="85984" y="31416"/>
                  </a:cubicBezTo>
                  <a:cubicBezTo>
                    <a:pt x="85984" y="31416"/>
                    <a:pt x="85984" y="30901"/>
                    <a:pt x="85039" y="30901"/>
                  </a:cubicBezTo>
                  <a:cubicBezTo>
                    <a:pt x="85984" y="30386"/>
                    <a:pt x="86929" y="30386"/>
                    <a:pt x="86929" y="30386"/>
                  </a:cubicBezTo>
                  <a:cubicBezTo>
                    <a:pt x="86929" y="29356"/>
                    <a:pt x="87874" y="27811"/>
                    <a:pt x="89763" y="26781"/>
                  </a:cubicBezTo>
                  <a:cubicBezTo>
                    <a:pt x="89763" y="26781"/>
                    <a:pt x="89763" y="26781"/>
                    <a:pt x="89763" y="26781"/>
                  </a:cubicBezTo>
                  <a:cubicBezTo>
                    <a:pt x="90708" y="26781"/>
                    <a:pt x="89763" y="26781"/>
                    <a:pt x="89763" y="26266"/>
                  </a:cubicBezTo>
                  <a:cubicBezTo>
                    <a:pt x="90708" y="26781"/>
                    <a:pt x="90708" y="26266"/>
                    <a:pt x="90708" y="26781"/>
                  </a:cubicBezTo>
                  <a:cubicBezTo>
                    <a:pt x="91653" y="26266"/>
                    <a:pt x="90708" y="25751"/>
                    <a:pt x="91653" y="25751"/>
                  </a:cubicBezTo>
                  <a:cubicBezTo>
                    <a:pt x="90708" y="25751"/>
                    <a:pt x="91653" y="25751"/>
                    <a:pt x="90708" y="25751"/>
                  </a:cubicBezTo>
                  <a:cubicBezTo>
                    <a:pt x="91653" y="25236"/>
                    <a:pt x="91653" y="25236"/>
                    <a:pt x="91653" y="25236"/>
                  </a:cubicBezTo>
                  <a:cubicBezTo>
                    <a:pt x="91653" y="24721"/>
                    <a:pt x="91653" y="25236"/>
                    <a:pt x="91653" y="25236"/>
                  </a:cubicBezTo>
                  <a:cubicBezTo>
                    <a:pt x="91653" y="24721"/>
                    <a:pt x="91653" y="24721"/>
                    <a:pt x="91653" y="24721"/>
                  </a:cubicBezTo>
                  <a:cubicBezTo>
                    <a:pt x="93543" y="24721"/>
                    <a:pt x="92598" y="26266"/>
                    <a:pt x="93543" y="25751"/>
                  </a:cubicBezTo>
                  <a:cubicBezTo>
                    <a:pt x="93543" y="25751"/>
                    <a:pt x="93543" y="25751"/>
                    <a:pt x="93543" y="25751"/>
                  </a:cubicBezTo>
                  <a:cubicBezTo>
                    <a:pt x="94488" y="25751"/>
                    <a:pt x="93543" y="26781"/>
                    <a:pt x="94488" y="25751"/>
                  </a:cubicBezTo>
                  <a:cubicBezTo>
                    <a:pt x="94488" y="25751"/>
                    <a:pt x="94488" y="25236"/>
                    <a:pt x="93543" y="25236"/>
                  </a:cubicBezTo>
                  <a:cubicBezTo>
                    <a:pt x="94488" y="24721"/>
                    <a:pt x="92598" y="24721"/>
                    <a:pt x="93543" y="24206"/>
                  </a:cubicBezTo>
                  <a:cubicBezTo>
                    <a:pt x="93543" y="24206"/>
                    <a:pt x="92598" y="24721"/>
                    <a:pt x="93543" y="24721"/>
                  </a:cubicBezTo>
                  <a:cubicBezTo>
                    <a:pt x="94488" y="24206"/>
                    <a:pt x="93543" y="23690"/>
                    <a:pt x="94488" y="23690"/>
                  </a:cubicBezTo>
                  <a:cubicBezTo>
                    <a:pt x="93543" y="24206"/>
                    <a:pt x="93543" y="23690"/>
                    <a:pt x="93543" y="23175"/>
                  </a:cubicBezTo>
                  <a:cubicBezTo>
                    <a:pt x="93543" y="23175"/>
                    <a:pt x="93543" y="23690"/>
                    <a:pt x="94488" y="23175"/>
                  </a:cubicBezTo>
                  <a:cubicBezTo>
                    <a:pt x="93543" y="23175"/>
                    <a:pt x="94488" y="22660"/>
                    <a:pt x="93543" y="22660"/>
                  </a:cubicBezTo>
                  <a:cubicBezTo>
                    <a:pt x="92598" y="22660"/>
                    <a:pt x="94488" y="22660"/>
                    <a:pt x="93543" y="22145"/>
                  </a:cubicBezTo>
                  <a:cubicBezTo>
                    <a:pt x="94488" y="22145"/>
                    <a:pt x="94488" y="22660"/>
                    <a:pt x="94488" y="22660"/>
                  </a:cubicBezTo>
                  <a:cubicBezTo>
                    <a:pt x="94488" y="22660"/>
                    <a:pt x="94488" y="21630"/>
                    <a:pt x="94488" y="21630"/>
                  </a:cubicBezTo>
                  <a:cubicBezTo>
                    <a:pt x="94488" y="21630"/>
                    <a:pt x="94488" y="21630"/>
                    <a:pt x="94488" y="22145"/>
                  </a:cubicBezTo>
                  <a:cubicBezTo>
                    <a:pt x="94488" y="21630"/>
                    <a:pt x="94488" y="21115"/>
                    <a:pt x="95433" y="21115"/>
                  </a:cubicBezTo>
                  <a:cubicBezTo>
                    <a:pt x="94488" y="21115"/>
                    <a:pt x="94488" y="21115"/>
                    <a:pt x="94488" y="21115"/>
                  </a:cubicBezTo>
                  <a:cubicBezTo>
                    <a:pt x="95433" y="20600"/>
                    <a:pt x="95433" y="20600"/>
                    <a:pt x="95433" y="20600"/>
                  </a:cubicBezTo>
                  <a:cubicBezTo>
                    <a:pt x="95433" y="20600"/>
                    <a:pt x="95433" y="19570"/>
                    <a:pt x="96377" y="20085"/>
                  </a:cubicBezTo>
                  <a:cubicBezTo>
                    <a:pt x="96377" y="20085"/>
                    <a:pt x="97322" y="19570"/>
                    <a:pt x="96377" y="19570"/>
                  </a:cubicBezTo>
                  <a:cubicBezTo>
                    <a:pt x="95433" y="19570"/>
                    <a:pt x="96377" y="20085"/>
                    <a:pt x="95433" y="20085"/>
                  </a:cubicBezTo>
                  <a:cubicBezTo>
                    <a:pt x="96377" y="20085"/>
                    <a:pt x="95433" y="19570"/>
                    <a:pt x="95433" y="19570"/>
                  </a:cubicBezTo>
                  <a:cubicBezTo>
                    <a:pt x="96377" y="19570"/>
                    <a:pt x="96377" y="19570"/>
                    <a:pt x="96377" y="19570"/>
                  </a:cubicBezTo>
                  <a:cubicBezTo>
                    <a:pt x="96377" y="19570"/>
                    <a:pt x="96377" y="19570"/>
                    <a:pt x="96377" y="19055"/>
                  </a:cubicBezTo>
                  <a:cubicBezTo>
                    <a:pt x="96377" y="19570"/>
                    <a:pt x="96377" y="19570"/>
                    <a:pt x="96377" y="19055"/>
                  </a:cubicBezTo>
                  <a:cubicBezTo>
                    <a:pt x="96377" y="19055"/>
                    <a:pt x="96377" y="19055"/>
                    <a:pt x="96377" y="19055"/>
                  </a:cubicBezTo>
                  <a:cubicBezTo>
                    <a:pt x="96377" y="18025"/>
                    <a:pt x="97322" y="19055"/>
                    <a:pt x="97322" y="18025"/>
                  </a:cubicBezTo>
                  <a:cubicBezTo>
                    <a:pt x="97322" y="19055"/>
                    <a:pt x="97322" y="19055"/>
                    <a:pt x="97322" y="19055"/>
                  </a:cubicBezTo>
                  <a:cubicBezTo>
                    <a:pt x="97322" y="19055"/>
                    <a:pt x="99212" y="19055"/>
                    <a:pt x="99212" y="18025"/>
                  </a:cubicBezTo>
                  <a:cubicBezTo>
                    <a:pt x="97322" y="17510"/>
                    <a:pt x="97322" y="17510"/>
                    <a:pt x="97322" y="17510"/>
                  </a:cubicBezTo>
                  <a:cubicBezTo>
                    <a:pt x="97322" y="16995"/>
                    <a:pt x="99212" y="17510"/>
                    <a:pt x="97322" y="16995"/>
                  </a:cubicBezTo>
                  <a:cubicBezTo>
                    <a:pt x="99212" y="17510"/>
                    <a:pt x="99212" y="17510"/>
                    <a:pt x="99212" y="17510"/>
                  </a:cubicBezTo>
                  <a:cubicBezTo>
                    <a:pt x="100157" y="17510"/>
                    <a:pt x="100157" y="17510"/>
                    <a:pt x="100157" y="17510"/>
                  </a:cubicBezTo>
                  <a:cubicBezTo>
                    <a:pt x="100157" y="16995"/>
                    <a:pt x="100157" y="16480"/>
                    <a:pt x="99212" y="16995"/>
                  </a:cubicBezTo>
                  <a:cubicBezTo>
                    <a:pt x="99212" y="16480"/>
                    <a:pt x="100157" y="16480"/>
                    <a:pt x="100157" y="16480"/>
                  </a:cubicBezTo>
                  <a:cubicBezTo>
                    <a:pt x="100157" y="16480"/>
                    <a:pt x="100157" y="16480"/>
                    <a:pt x="100157" y="15965"/>
                  </a:cubicBezTo>
                  <a:cubicBezTo>
                    <a:pt x="100157" y="15965"/>
                    <a:pt x="101102" y="15965"/>
                    <a:pt x="101102" y="15965"/>
                  </a:cubicBezTo>
                  <a:cubicBezTo>
                    <a:pt x="101102" y="16480"/>
                    <a:pt x="101102" y="16480"/>
                    <a:pt x="101102" y="16480"/>
                  </a:cubicBezTo>
                  <a:cubicBezTo>
                    <a:pt x="101102" y="15965"/>
                    <a:pt x="101102" y="15965"/>
                    <a:pt x="101102" y="15965"/>
                  </a:cubicBezTo>
                  <a:cubicBezTo>
                    <a:pt x="102047" y="16480"/>
                    <a:pt x="102047" y="15965"/>
                    <a:pt x="102047" y="16480"/>
                  </a:cubicBezTo>
                  <a:cubicBezTo>
                    <a:pt x="102992" y="15965"/>
                    <a:pt x="102992" y="15965"/>
                    <a:pt x="102992" y="15965"/>
                  </a:cubicBezTo>
                  <a:cubicBezTo>
                    <a:pt x="101102" y="15965"/>
                    <a:pt x="102047" y="15450"/>
                    <a:pt x="101102" y="15450"/>
                  </a:cubicBezTo>
                  <a:cubicBezTo>
                    <a:pt x="101102" y="14420"/>
                    <a:pt x="102992" y="15450"/>
                    <a:pt x="102992" y="14420"/>
                  </a:cubicBezTo>
                  <a:cubicBezTo>
                    <a:pt x="102047" y="14420"/>
                    <a:pt x="102047" y="13905"/>
                    <a:pt x="102047" y="14420"/>
                  </a:cubicBezTo>
                  <a:cubicBezTo>
                    <a:pt x="102047" y="13905"/>
                    <a:pt x="101102" y="13905"/>
                    <a:pt x="102047" y="12875"/>
                  </a:cubicBezTo>
                  <a:cubicBezTo>
                    <a:pt x="102047" y="13905"/>
                    <a:pt x="102992" y="12875"/>
                    <a:pt x="102992" y="13905"/>
                  </a:cubicBezTo>
                  <a:cubicBezTo>
                    <a:pt x="102992" y="14420"/>
                    <a:pt x="102992" y="14420"/>
                    <a:pt x="102992" y="14420"/>
                  </a:cubicBezTo>
                  <a:cubicBezTo>
                    <a:pt x="103937" y="14420"/>
                    <a:pt x="103937" y="14420"/>
                    <a:pt x="103937" y="14420"/>
                  </a:cubicBezTo>
                  <a:cubicBezTo>
                    <a:pt x="103937" y="13905"/>
                    <a:pt x="104881" y="12875"/>
                    <a:pt x="103937" y="12875"/>
                  </a:cubicBezTo>
                  <a:cubicBezTo>
                    <a:pt x="103937" y="12875"/>
                    <a:pt x="103937" y="13905"/>
                    <a:pt x="102992" y="12875"/>
                  </a:cubicBezTo>
                  <a:cubicBezTo>
                    <a:pt x="103937" y="12360"/>
                    <a:pt x="104881" y="12875"/>
                    <a:pt x="103937" y="12360"/>
                  </a:cubicBezTo>
                  <a:cubicBezTo>
                    <a:pt x="102992" y="12360"/>
                    <a:pt x="102992" y="12360"/>
                    <a:pt x="102992" y="12360"/>
                  </a:cubicBezTo>
                  <a:cubicBezTo>
                    <a:pt x="102992" y="12360"/>
                    <a:pt x="102992" y="12360"/>
                    <a:pt x="102992" y="12360"/>
                  </a:cubicBezTo>
                  <a:cubicBezTo>
                    <a:pt x="102992" y="12360"/>
                    <a:pt x="102992" y="12360"/>
                    <a:pt x="102992" y="12360"/>
                  </a:cubicBezTo>
                  <a:cubicBezTo>
                    <a:pt x="103937" y="12360"/>
                    <a:pt x="102992" y="12360"/>
                    <a:pt x="102992" y="11845"/>
                  </a:cubicBezTo>
                  <a:cubicBezTo>
                    <a:pt x="103937" y="11845"/>
                    <a:pt x="103937" y="11845"/>
                    <a:pt x="103937" y="11845"/>
                  </a:cubicBezTo>
                  <a:cubicBezTo>
                    <a:pt x="104881" y="11845"/>
                    <a:pt x="102992" y="12360"/>
                    <a:pt x="103937" y="12360"/>
                  </a:cubicBezTo>
                  <a:cubicBezTo>
                    <a:pt x="104881" y="12360"/>
                    <a:pt x="103937" y="11845"/>
                    <a:pt x="104881" y="11845"/>
                  </a:cubicBezTo>
                  <a:cubicBezTo>
                    <a:pt x="104881" y="11845"/>
                    <a:pt x="104881" y="11845"/>
                    <a:pt x="104881" y="11845"/>
                  </a:cubicBezTo>
                  <a:cubicBezTo>
                    <a:pt x="104881" y="11845"/>
                    <a:pt x="107716" y="12360"/>
                    <a:pt x="105826" y="11330"/>
                  </a:cubicBezTo>
                  <a:cubicBezTo>
                    <a:pt x="105826" y="10815"/>
                    <a:pt x="105826" y="11330"/>
                    <a:pt x="105826" y="11330"/>
                  </a:cubicBezTo>
                  <a:cubicBezTo>
                    <a:pt x="105826" y="10300"/>
                    <a:pt x="105826" y="10300"/>
                    <a:pt x="105826" y="9785"/>
                  </a:cubicBezTo>
                  <a:cubicBezTo>
                    <a:pt x="107716" y="10300"/>
                    <a:pt x="107716" y="9270"/>
                    <a:pt x="107716" y="9785"/>
                  </a:cubicBezTo>
                  <a:cubicBezTo>
                    <a:pt x="107716" y="9785"/>
                    <a:pt x="105826" y="10815"/>
                    <a:pt x="107716" y="11330"/>
                  </a:cubicBezTo>
                  <a:cubicBezTo>
                    <a:pt x="107716" y="11330"/>
                    <a:pt x="105826" y="11330"/>
                    <a:pt x="107716" y="11845"/>
                  </a:cubicBezTo>
                  <a:cubicBezTo>
                    <a:pt x="107716" y="11330"/>
                    <a:pt x="107716" y="11845"/>
                    <a:pt x="108661" y="11845"/>
                  </a:cubicBezTo>
                  <a:cubicBezTo>
                    <a:pt x="108661" y="11330"/>
                    <a:pt x="108661" y="11330"/>
                    <a:pt x="108661" y="11330"/>
                  </a:cubicBezTo>
                  <a:cubicBezTo>
                    <a:pt x="107716" y="11330"/>
                    <a:pt x="107716" y="11330"/>
                    <a:pt x="107716" y="11330"/>
                  </a:cubicBezTo>
                  <a:cubicBezTo>
                    <a:pt x="107716" y="10815"/>
                    <a:pt x="107716" y="10300"/>
                    <a:pt x="107716" y="9785"/>
                  </a:cubicBezTo>
                  <a:cubicBezTo>
                    <a:pt x="108661" y="9785"/>
                    <a:pt x="108661" y="9785"/>
                    <a:pt x="108661" y="9785"/>
                  </a:cubicBezTo>
                  <a:cubicBezTo>
                    <a:pt x="109606" y="9270"/>
                    <a:pt x="109606" y="8755"/>
                    <a:pt x="110551" y="8240"/>
                  </a:cubicBezTo>
                  <a:cubicBezTo>
                    <a:pt x="109606" y="8240"/>
                    <a:pt x="111496" y="7210"/>
                    <a:pt x="110551" y="7725"/>
                  </a:cubicBezTo>
                  <a:cubicBezTo>
                    <a:pt x="109606" y="7725"/>
                    <a:pt x="108661" y="7725"/>
                    <a:pt x="108661" y="7725"/>
                  </a:cubicBezTo>
                  <a:cubicBezTo>
                    <a:pt x="108661" y="7210"/>
                    <a:pt x="108661" y="7725"/>
                    <a:pt x="109606" y="7725"/>
                  </a:cubicBezTo>
                  <a:cubicBezTo>
                    <a:pt x="109606" y="7210"/>
                    <a:pt x="110551" y="7725"/>
                    <a:pt x="109606" y="7210"/>
                  </a:cubicBezTo>
                  <a:cubicBezTo>
                    <a:pt x="109606" y="7725"/>
                    <a:pt x="110551" y="7210"/>
                    <a:pt x="111496" y="7725"/>
                  </a:cubicBezTo>
                  <a:cubicBezTo>
                    <a:pt x="111496" y="7210"/>
                    <a:pt x="111496" y="7725"/>
                    <a:pt x="112440" y="7210"/>
                  </a:cubicBezTo>
                  <a:cubicBezTo>
                    <a:pt x="112440" y="6695"/>
                    <a:pt x="112440" y="6180"/>
                    <a:pt x="112440" y="5665"/>
                  </a:cubicBezTo>
                  <a:cubicBezTo>
                    <a:pt x="113385" y="5665"/>
                    <a:pt x="113385" y="5150"/>
                    <a:pt x="114330" y="4635"/>
                  </a:cubicBezTo>
                  <a:cubicBezTo>
                    <a:pt x="114330" y="3605"/>
                    <a:pt x="116220" y="4635"/>
                    <a:pt x="116220" y="3605"/>
                  </a:cubicBezTo>
                  <a:cubicBezTo>
                    <a:pt x="117165" y="3605"/>
                    <a:pt x="114330" y="4635"/>
                    <a:pt x="116220" y="3605"/>
                  </a:cubicBezTo>
                  <a:cubicBezTo>
                    <a:pt x="116220" y="3605"/>
                    <a:pt x="116220" y="3605"/>
                    <a:pt x="116220" y="3605"/>
                  </a:cubicBezTo>
                  <a:cubicBezTo>
                    <a:pt x="116220" y="3605"/>
                    <a:pt x="118110" y="2575"/>
                    <a:pt x="117165" y="2060"/>
                  </a:cubicBezTo>
                  <a:cubicBezTo>
                    <a:pt x="117165" y="2575"/>
                    <a:pt x="117165" y="2575"/>
                    <a:pt x="117165" y="2575"/>
                  </a:cubicBezTo>
                  <a:cubicBezTo>
                    <a:pt x="118110" y="2575"/>
                    <a:pt x="117165" y="2575"/>
                    <a:pt x="117165" y="2575"/>
                  </a:cubicBezTo>
                  <a:cubicBezTo>
                    <a:pt x="118110" y="2575"/>
                    <a:pt x="118110" y="2575"/>
                    <a:pt x="118110" y="2575"/>
                  </a:cubicBezTo>
                  <a:cubicBezTo>
                    <a:pt x="119055" y="2575"/>
                    <a:pt x="119055" y="2060"/>
                    <a:pt x="119055" y="2060"/>
                  </a:cubicBezTo>
                  <a:cubicBezTo>
                    <a:pt x="118110" y="2060"/>
                    <a:pt x="118110" y="2060"/>
                    <a:pt x="118110" y="2060"/>
                  </a:cubicBezTo>
                  <a:cubicBezTo>
                    <a:pt x="119055" y="1545"/>
                    <a:pt x="119055" y="1030"/>
                    <a:pt x="120000" y="515"/>
                  </a:cubicBezTo>
                  <a:cubicBezTo>
                    <a:pt x="120000" y="1030"/>
                    <a:pt x="120000" y="1030"/>
                    <a:pt x="120000" y="1030"/>
                  </a:cubicBezTo>
                  <a:cubicBezTo>
                    <a:pt x="120000" y="515"/>
                    <a:pt x="120000" y="515"/>
                    <a:pt x="120000" y="515"/>
                  </a:cubicBezTo>
                  <a:cubicBezTo>
                    <a:pt x="120000" y="515"/>
                    <a:pt x="120000" y="515"/>
                    <a:pt x="120000" y="0"/>
                  </a:cubicBezTo>
                  <a:cubicBezTo>
                    <a:pt x="120000" y="1030"/>
                    <a:pt x="120000" y="1030"/>
                    <a:pt x="120000" y="1030"/>
                  </a:cubicBezTo>
                  <a:cubicBezTo>
                    <a:pt x="120000" y="1545"/>
                    <a:pt x="120000" y="1030"/>
                    <a:pt x="120000" y="1030"/>
                  </a:cubicBezTo>
                  <a:cubicBezTo>
                    <a:pt x="120000" y="1030"/>
                    <a:pt x="120000" y="1545"/>
                    <a:pt x="120000" y="1545"/>
                  </a:cubicBezTo>
                  <a:cubicBezTo>
                    <a:pt x="120000" y="1545"/>
                    <a:pt x="120000" y="1545"/>
                    <a:pt x="120000" y="1030"/>
                  </a:cubicBezTo>
                  <a:cubicBezTo>
                    <a:pt x="120000" y="1545"/>
                    <a:pt x="120000" y="1545"/>
                    <a:pt x="120000" y="2060"/>
                  </a:cubicBezTo>
                  <a:cubicBezTo>
                    <a:pt x="120000" y="1545"/>
                    <a:pt x="120000" y="1545"/>
                    <a:pt x="120000" y="1545"/>
                  </a:cubicBezTo>
                  <a:cubicBezTo>
                    <a:pt x="120000" y="2060"/>
                    <a:pt x="120000" y="2060"/>
                    <a:pt x="120000" y="2060"/>
                  </a:cubicBezTo>
                  <a:cubicBezTo>
                    <a:pt x="120000" y="2060"/>
                    <a:pt x="120000" y="2060"/>
                    <a:pt x="120000" y="2060"/>
                  </a:cubicBezTo>
                  <a:cubicBezTo>
                    <a:pt x="120000" y="2575"/>
                    <a:pt x="120000" y="2575"/>
                    <a:pt x="120000" y="2575"/>
                  </a:cubicBezTo>
                  <a:cubicBezTo>
                    <a:pt x="119055" y="3090"/>
                    <a:pt x="119055" y="3605"/>
                    <a:pt x="119055" y="4635"/>
                  </a:cubicBezTo>
                  <a:cubicBezTo>
                    <a:pt x="118110" y="3605"/>
                    <a:pt x="118110" y="3605"/>
                    <a:pt x="118110" y="3090"/>
                  </a:cubicBezTo>
                  <a:cubicBezTo>
                    <a:pt x="117165" y="3090"/>
                    <a:pt x="118110" y="3605"/>
                    <a:pt x="117165" y="3605"/>
                  </a:cubicBezTo>
                  <a:cubicBezTo>
                    <a:pt x="117165" y="4635"/>
                    <a:pt x="118110" y="4635"/>
                    <a:pt x="118110" y="5150"/>
                  </a:cubicBezTo>
                  <a:cubicBezTo>
                    <a:pt x="117165" y="5150"/>
                    <a:pt x="117165" y="5150"/>
                    <a:pt x="117165" y="5150"/>
                  </a:cubicBezTo>
                  <a:cubicBezTo>
                    <a:pt x="117165" y="5665"/>
                    <a:pt x="118110" y="5665"/>
                    <a:pt x="117165" y="5665"/>
                  </a:cubicBezTo>
                  <a:cubicBezTo>
                    <a:pt x="116220" y="6180"/>
                    <a:pt x="114330" y="7210"/>
                    <a:pt x="113385" y="7725"/>
                  </a:cubicBezTo>
                  <a:cubicBezTo>
                    <a:pt x="113385" y="7725"/>
                    <a:pt x="113385" y="7725"/>
                    <a:pt x="113385" y="7725"/>
                  </a:cubicBezTo>
                  <a:cubicBezTo>
                    <a:pt x="114330" y="8240"/>
                    <a:pt x="113385" y="8755"/>
                    <a:pt x="113385" y="9270"/>
                  </a:cubicBezTo>
                  <a:cubicBezTo>
                    <a:pt x="112440" y="10300"/>
                    <a:pt x="112440" y="11330"/>
                    <a:pt x="110551" y="11330"/>
                  </a:cubicBezTo>
                  <a:cubicBezTo>
                    <a:pt x="109606" y="12360"/>
                    <a:pt x="108661" y="13905"/>
                    <a:pt x="107716" y="15450"/>
                  </a:cubicBezTo>
                  <a:cubicBezTo>
                    <a:pt x="107716" y="14935"/>
                    <a:pt x="107716" y="14935"/>
                    <a:pt x="107716" y="14935"/>
                  </a:cubicBezTo>
                  <a:cubicBezTo>
                    <a:pt x="107716" y="15450"/>
                    <a:pt x="107716" y="14935"/>
                    <a:pt x="107716" y="15450"/>
                  </a:cubicBezTo>
                  <a:cubicBezTo>
                    <a:pt x="107716" y="15450"/>
                    <a:pt x="107716" y="15965"/>
                    <a:pt x="107716" y="15965"/>
                  </a:cubicBezTo>
                  <a:cubicBezTo>
                    <a:pt x="105826" y="15965"/>
                    <a:pt x="105826" y="16995"/>
                    <a:pt x="104881" y="18025"/>
                  </a:cubicBezTo>
                  <a:cubicBezTo>
                    <a:pt x="104881" y="17510"/>
                    <a:pt x="104881" y="17510"/>
                    <a:pt x="104881" y="17510"/>
                  </a:cubicBezTo>
                  <a:cubicBezTo>
                    <a:pt x="104881" y="19055"/>
                    <a:pt x="103937" y="19570"/>
                    <a:pt x="102992" y="19570"/>
                  </a:cubicBezTo>
                  <a:cubicBezTo>
                    <a:pt x="102047" y="19570"/>
                    <a:pt x="102047" y="19570"/>
                    <a:pt x="102047" y="20085"/>
                  </a:cubicBezTo>
                  <a:cubicBezTo>
                    <a:pt x="102047" y="20600"/>
                    <a:pt x="102047" y="20600"/>
                    <a:pt x="102047" y="21630"/>
                  </a:cubicBezTo>
                  <a:cubicBezTo>
                    <a:pt x="101102" y="21630"/>
                    <a:pt x="101102" y="22145"/>
                    <a:pt x="101102" y="22660"/>
                  </a:cubicBezTo>
                  <a:cubicBezTo>
                    <a:pt x="100157" y="24721"/>
                    <a:pt x="97322" y="25751"/>
                    <a:pt x="95433" y="27811"/>
                  </a:cubicBezTo>
                  <a:cubicBezTo>
                    <a:pt x="95433" y="27811"/>
                    <a:pt x="95433" y="27811"/>
                    <a:pt x="95433" y="27811"/>
                  </a:cubicBezTo>
                  <a:cubicBezTo>
                    <a:pt x="94488" y="29356"/>
                    <a:pt x="92598" y="30386"/>
                    <a:pt x="91653" y="31931"/>
                  </a:cubicBezTo>
                  <a:cubicBezTo>
                    <a:pt x="91653" y="31931"/>
                    <a:pt x="91653" y="31931"/>
                    <a:pt x="91653" y="31931"/>
                  </a:cubicBezTo>
                  <a:cubicBezTo>
                    <a:pt x="90708" y="31931"/>
                    <a:pt x="90708" y="33476"/>
                    <a:pt x="90708" y="33476"/>
                  </a:cubicBezTo>
                  <a:cubicBezTo>
                    <a:pt x="90708" y="33476"/>
                    <a:pt x="90708" y="33991"/>
                    <a:pt x="89763" y="33991"/>
                  </a:cubicBezTo>
                  <a:cubicBezTo>
                    <a:pt x="87874" y="34506"/>
                    <a:pt x="89763" y="34506"/>
                    <a:pt x="87874" y="35021"/>
                  </a:cubicBezTo>
                  <a:cubicBezTo>
                    <a:pt x="87874" y="35536"/>
                    <a:pt x="87874" y="36051"/>
                    <a:pt x="86929" y="37081"/>
                  </a:cubicBezTo>
                  <a:cubicBezTo>
                    <a:pt x="86929" y="36566"/>
                    <a:pt x="86929" y="36566"/>
                    <a:pt x="86929" y="36566"/>
                  </a:cubicBezTo>
                  <a:cubicBezTo>
                    <a:pt x="86929" y="36566"/>
                    <a:pt x="86929" y="36566"/>
                    <a:pt x="86929" y="36566"/>
                  </a:cubicBezTo>
                  <a:cubicBezTo>
                    <a:pt x="86929" y="37081"/>
                    <a:pt x="85039" y="37596"/>
                    <a:pt x="86929" y="37596"/>
                  </a:cubicBezTo>
                  <a:cubicBezTo>
                    <a:pt x="85039" y="38626"/>
                    <a:pt x="85039" y="39656"/>
                    <a:pt x="83149" y="40686"/>
                  </a:cubicBezTo>
                  <a:cubicBezTo>
                    <a:pt x="84094" y="40686"/>
                    <a:pt x="83149" y="40686"/>
                    <a:pt x="83149" y="40686"/>
                  </a:cubicBezTo>
                  <a:cubicBezTo>
                    <a:pt x="83149" y="41716"/>
                    <a:pt x="82204" y="42231"/>
                    <a:pt x="82204" y="42746"/>
                  </a:cubicBezTo>
                  <a:cubicBezTo>
                    <a:pt x="82204" y="43261"/>
                    <a:pt x="82204" y="42746"/>
                    <a:pt x="80314" y="42746"/>
                  </a:cubicBezTo>
                  <a:cubicBezTo>
                    <a:pt x="80314" y="43261"/>
                    <a:pt x="82204" y="43261"/>
                    <a:pt x="82204" y="43261"/>
                  </a:cubicBezTo>
                  <a:cubicBezTo>
                    <a:pt x="80314" y="44291"/>
                    <a:pt x="78425" y="45321"/>
                    <a:pt x="76535" y="46866"/>
                  </a:cubicBezTo>
                  <a:cubicBezTo>
                    <a:pt x="75590" y="48412"/>
                    <a:pt x="73700" y="50472"/>
                    <a:pt x="70866" y="52017"/>
                  </a:cubicBezTo>
                  <a:cubicBezTo>
                    <a:pt x="70866" y="52017"/>
                    <a:pt x="70866" y="52017"/>
                    <a:pt x="70866" y="52017"/>
                  </a:cubicBezTo>
                  <a:cubicBezTo>
                    <a:pt x="70866" y="53047"/>
                    <a:pt x="68976" y="53562"/>
                    <a:pt x="69921" y="54077"/>
                  </a:cubicBezTo>
                  <a:cubicBezTo>
                    <a:pt x="68976" y="54077"/>
                    <a:pt x="68976" y="54592"/>
                    <a:pt x="68976" y="54592"/>
                  </a:cubicBezTo>
                  <a:cubicBezTo>
                    <a:pt x="68976" y="54592"/>
                    <a:pt x="67086" y="55622"/>
                    <a:pt x="67086" y="56652"/>
                  </a:cubicBezTo>
                  <a:cubicBezTo>
                    <a:pt x="67086" y="56652"/>
                    <a:pt x="67086" y="56652"/>
                    <a:pt x="67086" y="56652"/>
                  </a:cubicBezTo>
                  <a:cubicBezTo>
                    <a:pt x="66141" y="57167"/>
                    <a:pt x="66141" y="58197"/>
                    <a:pt x="65196" y="58197"/>
                  </a:cubicBezTo>
                  <a:cubicBezTo>
                    <a:pt x="65196" y="58197"/>
                    <a:pt x="65196" y="58197"/>
                    <a:pt x="65196" y="58197"/>
                  </a:cubicBezTo>
                  <a:cubicBezTo>
                    <a:pt x="64251" y="58197"/>
                    <a:pt x="65196" y="58712"/>
                    <a:pt x="64251" y="58712"/>
                  </a:cubicBezTo>
                  <a:cubicBezTo>
                    <a:pt x="64251" y="58712"/>
                    <a:pt x="64251" y="58712"/>
                    <a:pt x="64251" y="58712"/>
                  </a:cubicBezTo>
                  <a:cubicBezTo>
                    <a:pt x="62362" y="60772"/>
                    <a:pt x="61417" y="62317"/>
                    <a:pt x="59527" y="63862"/>
                  </a:cubicBezTo>
                  <a:cubicBezTo>
                    <a:pt x="57637" y="65407"/>
                    <a:pt x="57637" y="63862"/>
                    <a:pt x="57637" y="64892"/>
                  </a:cubicBezTo>
                  <a:cubicBezTo>
                    <a:pt x="57637" y="64892"/>
                    <a:pt x="57637" y="64892"/>
                    <a:pt x="57637" y="64892"/>
                  </a:cubicBezTo>
                  <a:cubicBezTo>
                    <a:pt x="57637" y="65407"/>
                    <a:pt x="55748" y="65407"/>
                    <a:pt x="55748" y="65922"/>
                  </a:cubicBezTo>
                  <a:cubicBezTo>
                    <a:pt x="56692" y="65922"/>
                    <a:pt x="56692" y="65922"/>
                    <a:pt x="56692" y="65922"/>
                  </a:cubicBezTo>
                  <a:cubicBezTo>
                    <a:pt x="55748" y="66952"/>
                    <a:pt x="55748" y="66952"/>
                    <a:pt x="55748" y="67467"/>
                  </a:cubicBezTo>
                  <a:cubicBezTo>
                    <a:pt x="55748" y="67467"/>
                    <a:pt x="55748" y="67467"/>
                    <a:pt x="55748" y="67467"/>
                  </a:cubicBezTo>
                  <a:cubicBezTo>
                    <a:pt x="55748" y="68497"/>
                    <a:pt x="52913" y="68497"/>
                    <a:pt x="53858" y="70042"/>
                  </a:cubicBezTo>
                  <a:cubicBezTo>
                    <a:pt x="50078" y="73648"/>
                    <a:pt x="47244" y="77253"/>
                    <a:pt x="43464" y="81373"/>
                  </a:cubicBezTo>
                  <a:cubicBezTo>
                    <a:pt x="39685" y="84978"/>
                    <a:pt x="35905" y="88583"/>
                    <a:pt x="31181" y="92188"/>
                  </a:cubicBezTo>
                  <a:cubicBezTo>
                    <a:pt x="30236" y="93218"/>
                    <a:pt x="30236" y="93218"/>
                    <a:pt x="30236" y="93733"/>
                  </a:cubicBezTo>
                  <a:cubicBezTo>
                    <a:pt x="30236" y="93733"/>
                    <a:pt x="30236" y="93733"/>
                    <a:pt x="30236" y="93733"/>
                  </a:cubicBezTo>
                  <a:cubicBezTo>
                    <a:pt x="30236" y="93733"/>
                    <a:pt x="28346" y="94248"/>
                    <a:pt x="28346" y="94763"/>
                  </a:cubicBezTo>
                  <a:cubicBezTo>
                    <a:pt x="27401" y="96309"/>
                    <a:pt x="26456" y="96824"/>
                    <a:pt x="24566" y="98884"/>
                  </a:cubicBezTo>
                  <a:cubicBezTo>
                    <a:pt x="24566" y="98884"/>
                    <a:pt x="24566" y="98369"/>
                    <a:pt x="24566" y="98884"/>
                  </a:cubicBezTo>
                  <a:cubicBezTo>
                    <a:pt x="24566" y="98884"/>
                    <a:pt x="24566" y="98884"/>
                    <a:pt x="24566" y="98884"/>
                  </a:cubicBezTo>
                  <a:cubicBezTo>
                    <a:pt x="24566" y="98884"/>
                    <a:pt x="24566" y="98884"/>
                    <a:pt x="24566" y="98884"/>
                  </a:cubicBezTo>
                  <a:cubicBezTo>
                    <a:pt x="24566" y="99399"/>
                    <a:pt x="24566" y="99399"/>
                    <a:pt x="24566" y="99399"/>
                  </a:cubicBezTo>
                  <a:cubicBezTo>
                    <a:pt x="21732" y="103519"/>
                    <a:pt x="17007" y="106094"/>
                    <a:pt x="13228" y="109699"/>
                  </a:cubicBezTo>
                  <a:cubicBezTo>
                    <a:pt x="12283" y="110214"/>
                    <a:pt x="11338" y="111759"/>
                    <a:pt x="10393" y="112789"/>
                  </a:cubicBezTo>
                  <a:cubicBezTo>
                    <a:pt x="6614" y="114849"/>
                    <a:pt x="4724" y="117424"/>
                    <a:pt x="1889" y="120000"/>
                  </a:cubicBezTo>
                  <a:cubicBezTo>
                    <a:pt x="1889" y="120000"/>
                    <a:pt x="0" y="118969"/>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3" name="Shape 343"/>
            <p:cNvSpPr/>
            <p:nvPr/>
          </p:nvSpPr>
          <p:spPr>
            <a:xfrm>
              <a:off x="3575" y="751"/>
              <a:ext cx="68" cy="2937"/>
            </a:xfrm>
            <a:custGeom>
              <a:avLst/>
              <a:gdLst/>
              <a:ahLst/>
              <a:cxnLst/>
              <a:rect l="0" t="0" r="0" b="0"/>
              <a:pathLst>
                <a:path w="120000" h="120000" extrusionOk="0">
                  <a:moveTo>
                    <a:pt x="16551" y="0"/>
                  </a:moveTo>
                  <a:cubicBezTo>
                    <a:pt x="37241" y="59421"/>
                    <a:pt x="37241" y="59421"/>
                    <a:pt x="37241" y="59421"/>
                  </a:cubicBezTo>
                  <a:cubicBezTo>
                    <a:pt x="0" y="120000"/>
                    <a:pt x="0" y="120000"/>
                    <a:pt x="0" y="120000"/>
                  </a:cubicBezTo>
                  <a:cubicBezTo>
                    <a:pt x="107586" y="120000"/>
                    <a:pt x="107586" y="120000"/>
                    <a:pt x="107586" y="120000"/>
                  </a:cubicBezTo>
                  <a:cubicBezTo>
                    <a:pt x="70344" y="86913"/>
                    <a:pt x="70344" y="86913"/>
                    <a:pt x="70344" y="86913"/>
                  </a:cubicBezTo>
                  <a:cubicBezTo>
                    <a:pt x="120000" y="27299"/>
                    <a:pt x="120000" y="27299"/>
                    <a:pt x="120000" y="27299"/>
                  </a:cubicBezTo>
                  <a:cubicBezTo>
                    <a:pt x="82758" y="0"/>
                    <a:pt x="82758" y="0"/>
                    <a:pt x="82758" y="0"/>
                  </a:cubicBezTo>
                  <a:cubicBezTo>
                    <a:pt x="16551" y="0"/>
                    <a:pt x="16551" y="0"/>
                    <a:pt x="16551" y="0"/>
                  </a:cubicBezTo>
                  <a:cubicBezTo>
                    <a:pt x="16551" y="0"/>
                    <a:pt x="16551" y="0"/>
                    <a:pt x="16551" y="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4" name="Shape 344"/>
            <p:cNvSpPr/>
            <p:nvPr/>
          </p:nvSpPr>
          <p:spPr>
            <a:xfrm>
              <a:off x="4061" y="1280"/>
              <a:ext cx="194" cy="385"/>
            </a:xfrm>
            <a:custGeom>
              <a:avLst/>
              <a:gdLst/>
              <a:ahLst/>
              <a:cxnLst/>
              <a:rect l="0" t="0" r="0" b="0"/>
              <a:pathLst>
                <a:path w="120000" h="120000" extrusionOk="0">
                  <a:moveTo>
                    <a:pt x="43902" y="3680"/>
                  </a:moveTo>
                  <a:cubicBezTo>
                    <a:pt x="57073" y="0"/>
                    <a:pt x="120000" y="50061"/>
                    <a:pt x="100975" y="120000"/>
                  </a:cubicBezTo>
                  <a:cubicBezTo>
                    <a:pt x="79024" y="116319"/>
                    <a:pt x="21951" y="74355"/>
                    <a:pt x="21951" y="74355"/>
                  </a:cubicBezTo>
                  <a:cubicBezTo>
                    <a:pt x="21951" y="74355"/>
                    <a:pt x="0" y="11779"/>
                    <a:pt x="43902" y="3680"/>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5" name="Shape 345"/>
            <p:cNvSpPr/>
            <p:nvPr/>
          </p:nvSpPr>
          <p:spPr>
            <a:xfrm>
              <a:off x="4068" y="1292"/>
              <a:ext cx="102" cy="316"/>
            </a:xfrm>
            <a:custGeom>
              <a:avLst/>
              <a:gdLst/>
              <a:ahLst/>
              <a:cxnLst/>
              <a:rect l="0" t="0" r="0" b="0"/>
              <a:pathLst>
                <a:path w="120000" h="120000" extrusionOk="0">
                  <a:moveTo>
                    <a:pt x="78139" y="0"/>
                  </a:moveTo>
                  <a:cubicBezTo>
                    <a:pt x="120000" y="120000"/>
                    <a:pt x="120000" y="120000"/>
                    <a:pt x="120000" y="120000"/>
                  </a:cubicBezTo>
                  <a:cubicBezTo>
                    <a:pt x="120000" y="120000"/>
                    <a:pt x="53023" y="102222"/>
                    <a:pt x="36279" y="85333"/>
                  </a:cubicBezTo>
                  <a:cubicBezTo>
                    <a:pt x="22325" y="68444"/>
                    <a:pt x="0" y="8000"/>
                    <a:pt x="78139"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6" name="Shape 346"/>
            <p:cNvSpPr/>
            <p:nvPr/>
          </p:nvSpPr>
          <p:spPr>
            <a:xfrm>
              <a:off x="4040" y="2484"/>
              <a:ext cx="220" cy="426"/>
            </a:xfrm>
            <a:custGeom>
              <a:avLst/>
              <a:gdLst/>
              <a:ahLst/>
              <a:cxnLst/>
              <a:rect l="0" t="0" r="0" b="0"/>
              <a:pathLst>
                <a:path w="120000" h="120000" extrusionOk="0">
                  <a:moveTo>
                    <a:pt x="45161" y="2666"/>
                  </a:moveTo>
                  <a:cubicBezTo>
                    <a:pt x="55483" y="0"/>
                    <a:pt x="120000" y="50000"/>
                    <a:pt x="103225" y="120000"/>
                  </a:cubicBezTo>
                  <a:cubicBezTo>
                    <a:pt x="81290" y="116666"/>
                    <a:pt x="23225" y="72666"/>
                    <a:pt x="23225" y="72666"/>
                  </a:cubicBezTo>
                  <a:cubicBezTo>
                    <a:pt x="23225" y="72666"/>
                    <a:pt x="0" y="12000"/>
                    <a:pt x="45161" y="2666"/>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7" name="Shape 347"/>
            <p:cNvSpPr/>
            <p:nvPr/>
          </p:nvSpPr>
          <p:spPr>
            <a:xfrm>
              <a:off x="4050" y="2492"/>
              <a:ext cx="111" cy="357"/>
            </a:xfrm>
            <a:custGeom>
              <a:avLst/>
              <a:gdLst/>
              <a:ahLst/>
              <a:cxnLst/>
              <a:rect l="0" t="0" r="0" b="0"/>
              <a:pathLst>
                <a:path w="120000" h="120000" extrusionOk="0">
                  <a:moveTo>
                    <a:pt x="79148" y="0"/>
                  </a:moveTo>
                  <a:cubicBezTo>
                    <a:pt x="120000" y="120000"/>
                    <a:pt x="120000" y="120000"/>
                    <a:pt x="120000" y="120000"/>
                  </a:cubicBezTo>
                  <a:cubicBezTo>
                    <a:pt x="120000" y="120000"/>
                    <a:pt x="56170" y="101842"/>
                    <a:pt x="35744" y="84473"/>
                  </a:cubicBezTo>
                  <a:cubicBezTo>
                    <a:pt x="20425" y="68684"/>
                    <a:pt x="0" y="8684"/>
                    <a:pt x="79148"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8" name="Shape 348"/>
            <p:cNvSpPr/>
            <p:nvPr/>
          </p:nvSpPr>
          <p:spPr>
            <a:xfrm>
              <a:off x="4050" y="3545"/>
              <a:ext cx="222" cy="428"/>
            </a:xfrm>
            <a:custGeom>
              <a:avLst/>
              <a:gdLst/>
              <a:ahLst/>
              <a:cxnLst/>
              <a:rect l="0" t="0" r="0" b="0"/>
              <a:pathLst>
                <a:path w="120000" h="120000" extrusionOk="0">
                  <a:moveTo>
                    <a:pt x="44680" y="3314"/>
                  </a:moveTo>
                  <a:cubicBezTo>
                    <a:pt x="57446" y="0"/>
                    <a:pt x="120000" y="50386"/>
                    <a:pt x="100851" y="120000"/>
                  </a:cubicBezTo>
                  <a:cubicBezTo>
                    <a:pt x="81702" y="117348"/>
                    <a:pt x="24255" y="74254"/>
                    <a:pt x="24255" y="74254"/>
                  </a:cubicBezTo>
                  <a:cubicBezTo>
                    <a:pt x="24255" y="74254"/>
                    <a:pt x="0" y="12596"/>
                    <a:pt x="44680" y="331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9" name="Shape 349"/>
            <p:cNvSpPr/>
            <p:nvPr/>
          </p:nvSpPr>
          <p:spPr>
            <a:xfrm>
              <a:off x="4065" y="3556"/>
              <a:ext cx="106" cy="354"/>
            </a:xfrm>
            <a:custGeom>
              <a:avLst/>
              <a:gdLst/>
              <a:ahLst/>
              <a:cxnLst/>
              <a:rect l="0" t="0" r="0" b="0"/>
              <a:pathLst>
                <a:path w="120000" h="120000" extrusionOk="0">
                  <a:moveTo>
                    <a:pt x="74666" y="0"/>
                  </a:moveTo>
                  <a:cubicBezTo>
                    <a:pt x="120000" y="120000"/>
                    <a:pt x="120000" y="120000"/>
                    <a:pt x="120000" y="120000"/>
                  </a:cubicBezTo>
                  <a:cubicBezTo>
                    <a:pt x="120000" y="120000"/>
                    <a:pt x="50666" y="100800"/>
                    <a:pt x="34666" y="85600"/>
                  </a:cubicBezTo>
                  <a:cubicBezTo>
                    <a:pt x="13333" y="67200"/>
                    <a:pt x="0" y="8000"/>
                    <a:pt x="74666"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0" name="Shape 350"/>
            <p:cNvSpPr/>
            <p:nvPr/>
          </p:nvSpPr>
          <p:spPr>
            <a:xfrm>
              <a:off x="4268" y="2320"/>
              <a:ext cx="218" cy="432"/>
            </a:xfrm>
            <a:custGeom>
              <a:avLst/>
              <a:gdLst/>
              <a:ahLst/>
              <a:cxnLst/>
              <a:rect l="0" t="0" r="0" b="0"/>
              <a:pathLst>
                <a:path w="120000" h="120000" extrusionOk="0">
                  <a:moveTo>
                    <a:pt x="74347" y="3278"/>
                  </a:moveTo>
                  <a:cubicBezTo>
                    <a:pt x="63913" y="0"/>
                    <a:pt x="0" y="49180"/>
                    <a:pt x="16956" y="120000"/>
                  </a:cubicBezTo>
                  <a:cubicBezTo>
                    <a:pt x="37826" y="115409"/>
                    <a:pt x="93913" y="72786"/>
                    <a:pt x="93913" y="72786"/>
                  </a:cubicBezTo>
                  <a:cubicBezTo>
                    <a:pt x="93913" y="72786"/>
                    <a:pt x="120000" y="11803"/>
                    <a:pt x="74347" y="3278"/>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1" name="Shape 351"/>
            <p:cNvSpPr/>
            <p:nvPr/>
          </p:nvSpPr>
          <p:spPr>
            <a:xfrm>
              <a:off x="4365" y="2331"/>
              <a:ext cx="111" cy="354"/>
            </a:xfrm>
            <a:custGeom>
              <a:avLst/>
              <a:gdLst/>
              <a:ahLst/>
              <a:cxnLst/>
              <a:rect l="0" t="0" r="0" b="0"/>
              <a:pathLst>
                <a:path w="120000" h="120000" extrusionOk="0">
                  <a:moveTo>
                    <a:pt x="43404" y="0"/>
                  </a:moveTo>
                  <a:cubicBezTo>
                    <a:pt x="0" y="120000"/>
                    <a:pt x="0" y="120000"/>
                    <a:pt x="0" y="120000"/>
                  </a:cubicBezTo>
                  <a:cubicBezTo>
                    <a:pt x="0" y="120000"/>
                    <a:pt x="63829" y="102400"/>
                    <a:pt x="84255" y="84800"/>
                  </a:cubicBezTo>
                  <a:cubicBezTo>
                    <a:pt x="99574" y="68800"/>
                    <a:pt x="120000" y="9600"/>
                    <a:pt x="43404"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2" name="Shape 352"/>
            <p:cNvSpPr/>
            <p:nvPr/>
          </p:nvSpPr>
          <p:spPr>
            <a:xfrm>
              <a:off x="4252" y="2954"/>
              <a:ext cx="302" cy="481"/>
            </a:xfrm>
            <a:custGeom>
              <a:avLst/>
              <a:gdLst/>
              <a:ahLst/>
              <a:cxnLst/>
              <a:rect l="0" t="0" r="0" b="0"/>
              <a:pathLst>
                <a:path w="120000" h="120000" extrusionOk="0">
                  <a:moveTo>
                    <a:pt x="5581" y="120000"/>
                  </a:moveTo>
                  <a:cubicBezTo>
                    <a:pt x="5581" y="120000"/>
                    <a:pt x="120000" y="80000"/>
                    <a:pt x="111627" y="0"/>
                  </a:cubicBezTo>
                  <a:cubicBezTo>
                    <a:pt x="0" y="34705"/>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3" name="Shape 353"/>
            <p:cNvSpPr/>
            <p:nvPr/>
          </p:nvSpPr>
          <p:spPr>
            <a:xfrm>
              <a:off x="3963" y="2577"/>
              <a:ext cx="303" cy="477"/>
            </a:xfrm>
            <a:custGeom>
              <a:avLst/>
              <a:gdLst/>
              <a:ahLst/>
              <a:cxnLst/>
              <a:rect l="0" t="0" r="0" b="0"/>
              <a:pathLst>
                <a:path w="120000" h="120000" extrusionOk="0">
                  <a:moveTo>
                    <a:pt x="114418" y="120000"/>
                  </a:moveTo>
                  <a:cubicBezTo>
                    <a:pt x="114418" y="120000"/>
                    <a:pt x="0" y="80792"/>
                    <a:pt x="9302" y="0"/>
                  </a:cubicBezTo>
                  <a:cubicBezTo>
                    <a:pt x="120000" y="35049"/>
                    <a:pt x="114418" y="120000"/>
                    <a:pt x="11441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4" name="Shape 354"/>
            <p:cNvSpPr/>
            <p:nvPr/>
          </p:nvSpPr>
          <p:spPr>
            <a:xfrm>
              <a:off x="4261" y="3590"/>
              <a:ext cx="303" cy="479"/>
            </a:xfrm>
            <a:custGeom>
              <a:avLst/>
              <a:gdLst/>
              <a:ahLst/>
              <a:cxnLst/>
              <a:rect l="0" t="0" r="0" b="0"/>
              <a:pathLst>
                <a:path w="120000" h="120000" extrusionOk="0">
                  <a:moveTo>
                    <a:pt x="5581" y="120000"/>
                  </a:moveTo>
                  <a:cubicBezTo>
                    <a:pt x="5581" y="120000"/>
                    <a:pt x="120000" y="80394"/>
                    <a:pt x="111627" y="0"/>
                  </a:cubicBezTo>
                  <a:cubicBezTo>
                    <a:pt x="0" y="34876"/>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5" name="Shape 355"/>
            <p:cNvSpPr/>
            <p:nvPr/>
          </p:nvSpPr>
          <p:spPr>
            <a:xfrm>
              <a:off x="3972" y="3120"/>
              <a:ext cx="302" cy="475"/>
            </a:xfrm>
            <a:custGeom>
              <a:avLst/>
              <a:gdLst/>
              <a:ahLst/>
              <a:cxnLst/>
              <a:rect l="0" t="0" r="0" b="0"/>
              <a:pathLst>
                <a:path w="120000" h="120000" extrusionOk="0">
                  <a:moveTo>
                    <a:pt x="115348" y="120000"/>
                  </a:moveTo>
                  <a:cubicBezTo>
                    <a:pt x="115348" y="120000"/>
                    <a:pt x="0" y="80597"/>
                    <a:pt x="8372" y="0"/>
                  </a:cubicBezTo>
                  <a:cubicBezTo>
                    <a:pt x="120000" y="34626"/>
                    <a:pt x="115348" y="120000"/>
                    <a:pt x="11534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6" name="Shape 356"/>
            <p:cNvSpPr/>
            <p:nvPr/>
          </p:nvSpPr>
          <p:spPr>
            <a:xfrm>
              <a:off x="3981" y="3595"/>
              <a:ext cx="303" cy="481"/>
            </a:xfrm>
            <a:custGeom>
              <a:avLst/>
              <a:gdLst/>
              <a:ahLst/>
              <a:cxnLst/>
              <a:rect l="0" t="0" r="0" b="0"/>
              <a:pathLst>
                <a:path w="120000" h="120000" extrusionOk="0">
                  <a:moveTo>
                    <a:pt x="115348" y="120000"/>
                  </a:moveTo>
                  <a:cubicBezTo>
                    <a:pt x="115348" y="120000"/>
                    <a:pt x="0" y="80000"/>
                    <a:pt x="8372" y="0"/>
                  </a:cubicBezTo>
                  <a:cubicBezTo>
                    <a:pt x="120000" y="35294"/>
                    <a:pt x="115348" y="120000"/>
                    <a:pt x="11534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7" name="Shape 357"/>
            <p:cNvSpPr/>
            <p:nvPr/>
          </p:nvSpPr>
          <p:spPr>
            <a:xfrm>
              <a:off x="4252" y="2385"/>
              <a:ext cx="302" cy="481"/>
            </a:xfrm>
            <a:custGeom>
              <a:avLst/>
              <a:gdLst/>
              <a:ahLst/>
              <a:cxnLst/>
              <a:rect l="0" t="0" r="0" b="0"/>
              <a:pathLst>
                <a:path w="120000" h="120000" extrusionOk="0">
                  <a:moveTo>
                    <a:pt x="5581" y="120000"/>
                  </a:moveTo>
                  <a:cubicBezTo>
                    <a:pt x="5581" y="120000"/>
                    <a:pt x="120000" y="80588"/>
                    <a:pt x="111627" y="0"/>
                  </a:cubicBezTo>
                  <a:cubicBezTo>
                    <a:pt x="0" y="35294"/>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8" name="Shape 358"/>
            <p:cNvSpPr/>
            <p:nvPr/>
          </p:nvSpPr>
          <p:spPr>
            <a:xfrm>
              <a:off x="3950" y="1945"/>
              <a:ext cx="303" cy="483"/>
            </a:xfrm>
            <a:custGeom>
              <a:avLst/>
              <a:gdLst/>
              <a:ahLst/>
              <a:cxnLst/>
              <a:rect l="0" t="0" r="0" b="0"/>
              <a:pathLst>
                <a:path w="120000" h="120000" extrusionOk="0">
                  <a:moveTo>
                    <a:pt x="113488" y="120000"/>
                  </a:moveTo>
                  <a:cubicBezTo>
                    <a:pt x="113488" y="120000"/>
                    <a:pt x="0" y="80195"/>
                    <a:pt x="7441" y="0"/>
                  </a:cubicBezTo>
                  <a:cubicBezTo>
                    <a:pt x="120000" y="35121"/>
                    <a:pt x="113488" y="120000"/>
                    <a:pt x="11348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9" name="Shape 359"/>
            <p:cNvSpPr/>
            <p:nvPr/>
          </p:nvSpPr>
          <p:spPr>
            <a:xfrm>
              <a:off x="4252" y="1745"/>
              <a:ext cx="302" cy="477"/>
            </a:xfrm>
            <a:custGeom>
              <a:avLst/>
              <a:gdLst/>
              <a:ahLst/>
              <a:cxnLst/>
              <a:rect l="0" t="0" r="0" b="0"/>
              <a:pathLst>
                <a:path w="120000" h="120000" extrusionOk="0">
                  <a:moveTo>
                    <a:pt x="5581" y="120000"/>
                  </a:moveTo>
                  <a:cubicBezTo>
                    <a:pt x="5581" y="120000"/>
                    <a:pt x="120000" y="80792"/>
                    <a:pt x="111627" y="0"/>
                  </a:cubicBezTo>
                  <a:cubicBezTo>
                    <a:pt x="0" y="35049"/>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0" name="Shape 360"/>
            <p:cNvSpPr/>
            <p:nvPr/>
          </p:nvSpPr>
          <p:spPr>
            <a:xfrm>
              <a:off x="4247" y="1210"/>
              <a:ext cx="305" cy="475"/>
            </a:xfrm>
            <a:custGeom>
              <a:avLst/>
              <a:gdLst/>
              <a:ahLst/>
              <a:cxnLst/>
              <a:rect l="0" t="0" r="0" b="0"/>
              <a:pathLst>
                <a:path w="120000" h="120000" extrusionOk="0">
                  <a:moveTo>
                    <a:pt x="6461" y="120000"/>
                  </a:moveTo>
                  <a:cubicBezTo>
                    <a:pt x="6461" y="120000"/>
                    <a:pt x="120000" y="80597"/>
                    <a:pt x="110769" y="0"/>
                  </a:cubicBezTo>
                  <a:cubicBezTo>
                    <a:pt x="0" y="35223"/>
                    <a:pt x="6461" y="120000"/>
                    <a:pt x="646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1" name="Shape 361"/>
            <p:cNvSpPr/>
            <p:nvPr/>
          </p:nvSpPr>
          <p:spPr>
            <a:xfrm>
              <a:off x="3990" y="1381"/>
              <a:ext cx="274" cy="428"/>
            </a:xfrm>
            <a:custGeom>
              <a:avLst/>
              <a:gdLst/>
              <a:ahLst/>
              <a:cxnLst/>
              <a:rect l="0" t="0" r="0" b="0"/>
              <a:pathLst>
                <a:path w="120000" h="120000" extrusionOk="0">
                  <a:moveTo>
                    <a:pt x="115862" y="120000"/>
                  </a:moveTo>
                  <a:cubicBezTo>
                    <a:pt x="115862" y="120000"/>
                    <a:pt x="0" y="80220"/>
                    <a:pt x="8275" y="0"/>
                  </a:cubicBezTo>
                  <a:cubicBezTo>
                    <a:pt x="120000" y="35801"/>
                    <a:pt x="115862" y="120000"/>
                    <a:pt x="11586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2" name="Shape 362"/>
            <p:cNvSpPr/>
            <p:nvPr/>
          </p:nvSpPr>
          <p:spPr>
            <a:xfrm>
              <a:off x="3993" y="2577"/>
              <a:ext cx="260" cy="473"/>
            </a:xfrm>
            <a:custGeom>
              <a:avLst/>
              <a:gdLst/>
              <a:ahLst/>
              <a:cxnLst/>
              <a:rect l="0" t="0" r="0" b="0"/>
              <a:pathLst>
                <a:path w="120000" h="120000" extrusionOk="0">
                  <a:moveTo>
                    <a:pt x="118909" y="117014"/>
                  </a:moveTo>
                  <a:cubicBezTo>
                    <a:pt x="120000" y="114626"/>
                    <a:pt x="114545" y="113432"/>
                    <a:pt x="114545" y="112238"/>
                  </a:cubicBezTo>
                  <a:cubicBezTo>
                    <a:pt x="114545" y="111044"/>
                    <a:pt x="112363" y="112238"/>
                    <a:pt x="112363" y="112238"/>
                  </a:cubicBezTo>
                  <a:cubicBezTo>
                    <a:pt x="112363" y="109253"/>
                    <a:pt x="110181" y="107462"/>
                    <a:pt x="106909" y="105671"/>
                  </a:cubicBezTo>
                  <a:cubicBezTo>
                    <a:pt x="106909" y="105671"/>
                    <a:pt x="106909" y="105671"/>
                    <a:pt x="106909" y="105671"/>
                  </a:cubicBezTo>
                  <a:cubicBezTo>
                    <a:pt x="105818" y="105671"/>
                    <a:pt x="106909" y="105074"/>
                    <a:pt x="105818" y="105074"/>
                  </a:cubicBezTo>
                  <a:cubicBezTo>
                    <a:pt x="105818" y="105074"/>
                    <a:pt x="105818" y="105074"/>
                    <a:pt x="105818" y="105074"/>
                  </a:cubicBezTo>
                  <a:cubicBezTo>
                    <a:pt x="105818" y="104477"/>
                    <a:pt x="105818" y="104477"/>
                    <a:pt x="105818" y="104477"/>
                  </a:cubicBezTo>
                  <a:cubicBezTo>
                    <a:pt x="104727" y="104477"/>
                    <a:pt x="104727" y="104477"/>
                    <a:pt x="104727" y="104477"/>
                  </a:cubicBezTo>
                  <a:cubicBezTo>
                    <a:pt x="104727" y="103283"/>
                    <a:pt x="104727" y="103283"/>
                    <a:pt x="104727" y="103283"/>
                  </a:cubicBezTo>
                  <a:cubicBezTo>
                    <a:pt x="105818" y="102089"/>
                    <a:pt x="101454" y="102089"/>
                    <a:pt x="104727" y="100298"/>
                  </a:cubicBezTo>
                  <a:cubicBezTo>
                    <a:pt x="104727" y="100895"/>
                    <a:pt x="101454" y="100895"/>
                    <a:pt x="101454" y="100895"/>
                  </a:cubicBezTo>
                  <a:cubicBezTo>
                    <a:pt x="101454" y="99701"/>
                    <a:pt x="100363" y="97910"/>
                    <a:pt x="98181" y="96716"/>
                  </a:cubicBezTo>
                  <a:cubicBezTo>
                    <a:pt x="98181" y="97313"/>
                    <a:pt x="98181" y="97313"/>
                    <a:pt x="98181" y="97313"/>
                  </a:cubicBezTo>
                  <a:cubicBezTo>
                    <a:pt x="98181" y="96716"/>
                    <a:pt x="98181" y="96716"/>
                    <a:pt x="98181" y="95522"/>
                  </a:cubicBezTo>
                  <a:cubicBezTo>
                    <a:pt x="97090" y="95522"/>
                    <a:pt x="98181" y="94925"/>
                    <a:pt x="97090" y="94925"/>
                  </a:cubicBezTo>
                  <a:cubicBezTo>
                    <a:pt x="97090" y="94925"/>
                    <a:pt x="97090" y="94925"/>
                    <a:pt x="97090" y="94925"/>
                  </a:cubicBezTo>
                  <a:cubicBezTo>
                    <a:pt x="98181" y="93134"/>
                    <a:pt x="97090" y="93134"/>
                    <a:pt x="97090" y="93134"/>
                  </a:cubicBezTo>
                  <a:cubicBezTo>
                    <a:pt x="97090" y="93134"/>
                    <a:pt x="97090" y="93134"/>
                    <a:pt x="97090" y="93134"/>
                  </a:cubicBezTo>
                  <a:cubicBezTo>
                    <a:pt x="97090" y="92537"/>
                    <a:pt x="96000" y="92537"/>
                    <a:pt x="96000" y="92537"/>
                  </a:cubicBezTo>
                  <a:cubicBezTo>
                    <a:pt x="96000" y="92537"/>
                    <a:pt x="96000" y="92537"/>
                    <a:pt x="96000" y="92537"/>
                  </a:cubicBezTo>
                  <a:cubicBezTo>
                    <a:pt x="96000" y="91940"/>
                    <a:pt x="96000" y="91940"/>
                    <a:pt x="96000" y="91940"/>
                  </a:cubicBezTo>
                  <a:cubicBezTo>
                    <a:pt x="96000" y="91940"/>
                    <a:pt x="96000" y="91940"/>
                    <a:pt x="96000" y="91940"/>
                  </a:cubicBezTo>
                  <a:cubicBezTo>
                    <a:pt x="96000" y="91343"/>
                    <a:pt x="93818" y="91343"/>
                    <a:pt x="96000" y="91343"/>
                  </a:cubicBezTo>
                  <a:cubicBezTo>
                    <a:pt x="93818" y="91343"/>
                    <a:pt x="96000" y="91940"/>
                    <a:pt x="93818" y="91940"/>
                  </a:cubicBezTo>
                  <a:cubicBezTo>
                    <a:pt x="92727" y="89552"/>
                    <a:pt x="91636" y="87761"/>
                    <a:pt x="90545" y="85373"/>
                  </a:cubicBezTo>
                  <a:cubicBezTo>
                    <a:pt x="88363" y="85373"/>
                    <a:pt x="88363" y="85373"/>
                    <a:pt x="88363" y="85373"/>
                  </a:cubicBezTo>
                  <a:cubicBezTo>
                    <a:pt x="88363" y="84776"/>
                    <a:pt x="86181" y="84776"/>
                    <a:pt x="88363" y="84179"/>
                  </a:cubicBezTo>
                  <a:cubicBezTo>
                    <a:pt x="88363" y="84776"/>
                    <a:pt x="86181" y="84776"/>
                    <a:pt x="86181" y="84179"/>
                  </a:cubicBezTo>
                  <a:cubicBezTo>
                    <a:pt x="86181" y="84179"/>
                    <a:pt x="88363" y="84179"/>
                    <a:pt x="86181" y="83582"/>
                  </a:cubicBezTo>
                  <a:cubicBezTo>
                    <a:pt x="86181" y="84179"/>
                    <a:pt x="86181" y="84179"/>
                    <a:pt x="86181" y="84179"/>
                  </a:cubicBezTo>
                  <a:cubicBezTo>
                    <a:pt x="86181" y="83582"/>
                    <a:pt x="84000" y="83582"/>
                    <a:pt x="84000" y="82388"/>
                  </a:cubicBezTo>
                  <a:cubicBezTo>
                    <a:pt x="84000" y="82388"/>
                    <a:pt x="84000" y="82388"/>
                    <a:pt x="84000" y="83582"/>
                  </a:cubicBezTo>
                  <a:cubicBezTo>
                    <a:pt x="84000" y="82388"/>
                    <a:pt x="84000" y="82388"/>
                    <a:pt x="84000" y="81791"/>
                  </a:cubicBezTo>
                  <a:cubicBezTo>
                    <a:pt x="82909" y="82388"/>
                    <a:pt x="82909" y="82388"/>
                    <a:pt x="82909" y="82388"/>
                  </a:cubicBezTo>
                  <a:cubicBezTo>
                    <a:pt x="81818" y="81791"/>
                    <a:pt x="84000" y="81791"/>
                    <a:pt x="82909" y="81194"/>
                  </a:cubicBezTo>
                  <a:cubicBezTo>
                    <a:pt x="82909" y="81791"/>
                    <a:pt x="82909" y="81791"/>
                    <a:pt x="82909" y="81791"/>
                  </a:cubicBezTo>
                  <a:cubicBezTo>
                    <a:pt x="82909" y="81194"/>
                    <a:pt x="82909" y="80000"/>
                    <a:pt x="82909" y="79402"/>
                  </a:cubicBezTo>
                  <a:cubicBezTo>
                    <a:pt x="82909" y="80000"/>
                    <a:pt x="82909" y="80000"/>
                    <a:pt x="82909" y="80000"/>
                  </a:cubicBezTo>
                  <a:cubicBezTo>
                    <a:pt x="81818" y="79402"/>
                    <a:pt x="81818" y="77611"/>
                    <a:pt x="81818" y="77611"/>
                  </a:cubicBezTo>
                  <a:cubicBezTo>
                    <a:pt x="79636" y="77014"/>
                    <a:pt x="79636" y="77611"/>
                    <a:pt x="79636" y="77014"/>
                  </a:cubicBezTo>
                  <a:cubicBezTo>
                    <a:pt x="79636" y="77014"/>
                    <a:pt x="78545" y="76417"/>
                    <a:pt x="79636" y="76417"/>
                  </a:cubicBezTo>
                  <a:cubicBezTo>
                    <a:pt x="79636" y="76417"/>
                    <a:pt x="78545" y="75223"/>
                    <a:pt x="78545" y="74626"/>
                  </a:cubicBezTo>
                  <a:cubicBezTo>
                    <a:pt x="78545" y="75223"/>
                    <a:pt x="77454" y="75223"/>
                    <a:pt x="77454" y="75223"/>
                  </a:cubicBezTo>
                  <a:cubicBezTo>
                    <a:pt x="77454" y="75223"/>
                    <a:pt x="77454" y="75223"/>
                    <a:pt x="77454" y="75223"/>
                  </a:cubicBezTo>
                  <a:cubicBezTo>
                    <a:pt x="76363" y="75223"/>
                    <a:pt x="77454" y="75223"/>
                    <a:pt x="77454" y="76417"/>
                  </a:cubicBezTo>
                  <a:cubicBezTo>
                    <a:pt x="76363" y="75223"/>
                    <a:pt x="76363" y="75223"/>
                    <a:pt x="76363" y="74626"/>
                  </a:cubicBezTo>
                  <a:cubicBezTo>
                    <a:pt x="76363" y="74626"/>
                    <a:pt x="77454" y="74029"/>
                    <a:pt x="77454" y="73432"/>
                  </a:cubicBezTo>
                  <a:cubicBezTo>
                    <a:pt x="77454" y="74029"/>
                    <a:pt x="76363" y="73432"/>
                    <a:pt x="76363" y="74029"/>
                  </a:cubicBezTo>
                  <a:cubicBezTo>
                    <a:pt x="77454" y="72238"/>
                    <a:pt x="77454" y="72238"/>
                    <a:pt x="77454" y="72238"/>
                  </a:cubicBezTo>
                  <a:cubicBezTo>
                    <a:pt x="76363" y="72238"/>
                    <a:pt x="76363" y="72238"/>
                    <a:pt x="76363" y="72238"/>
                  </a:cubicBezTo>
                  <a:cubicBezTo>
                    <a:pt x="76363" y="72238"/>
                    <a:pt x="76363" y="71641"/>
                    <a:pt x="77454" y="71641"/>
                  </a:cubicBezTo>
                  <a:cubicBezTo>
                    <a:pt x="76363" y="71641"/>
                    <a:pt x="76363" y="69850"/>
                    <a:pt x="74181" y="71641"/>
                  </a:cubicBezTo>
                  <a:cubicBezTo>
                    <a:pt x="74181" y="71641"/>
                    <a:pt x="74181" y="71641"/>
                    <a:pt x="74181" y="71641"/>
                  </a:cubicBezTo>
                  <a:cubicBezTo>
                    <a:pt x="74181" y="69850"/>
                    <a:pt x="74181" y="69850"/>
                    <a:pt x="74181" y="69850"/>
                  </a:cubicBezTo>
                  <a:cubicBezTo>
                    <a:pt x="74181" y="69850"/>
                    <a:pt x="74181" y="69850"/>
                    <a:pt x="74181" y="69850"/>
                  </a:cubicBezTo>
                  <a:cubicBezTo>
                    <a:pt x="72000" y="69850"/>
                    <a:pt x="74181" y="69253"/>
                    <a:pt x="74181" y="69253"/>
                  </a:cubicBezTo>
                  <a:cubicBezTo>
                    <a:pt x="74181" y="69253"/>
                    <a:pt x="74181" y="69253"/>
                    <a:pt x="74181" y="69253"/>
                  </a:cubicBezTo>
                  <a:cubicBezTo>
                    <a:pt x="74181" y="68656"/>
                    <a:pt x="74181" y="68656"/>
                    <a:pt x="74181" y="68656"/>
                  </a:cubicBezTo>
                  <a:cubicBezTo>
                    <a:pt x="74181" y="68656"/>
                    <a:pt x="74181" y="68656"/>
                    <a:pt x="74181" y="69253"/>
                  </a:cubicBezTo>
                  <a:cubicBezTo>
                    <a:pt x="74181" y="68656"/>
                    <a:pt x="74181" y="67462"/>
                    <a:pt x="74181" y="66865"/>
                  </a:cubicBezTo>
                  <a:cubicBezTo>
                    <a:pt x="72000" y="67462"/>
                    <a:pt x="72000" y="67462"/>
                    <a:pt x="72000" y="67462"/>
                  </a:cubicBezTo>
                  <a:cubicBezTo>
                    <a:pt x="69818" y="66865"/>
                    <a:pt x="72000" y="66268"/>
                    <a:pt x="69818" y="65671"/>
                  </a:cubicBezTo>
                  <a:cubicBezTo>
                    <a:pt x="69818" y="66268"/>
                    <a:pt x="72000" y="65671"/>
                    <a:pt x="72000" y="65671"/>
                  </a:cubicBezTo>
                  <a:cubicBezTo>
                    <a:pt x="69818" y="65671"/>
                    <a:pt x="69818" y="65671"/>
                    <a:pt x="69818" y="65671"/>
                  </a:cubicBezTo>
                  <a:cubicBezTo>
                    <a:pt x="69818" y="65671"/>
                    <a:pt x="69818" y="65671"/>
                    <a:pt x="69818" y="64477"/>
                  </a:cubicBezTo>
                  <a:cubicBezTo>
                    <a:pt x="69818" y="64477"/>
                    <a:pt x="69818" y="64477"/>
                    <a:pt x="69818" y="64477"/>
                  </a:cubicBezTo>
                  <a:cubicBezTo>
                    <a:pt x="69818" y="64477"/>
                    <a:pt x="68727" y="62089"/>
                    <a:pt x="67636" y="62089"/>
                  </a:cubicBezTo>
                  <a:cubicBezTo>
                    <a:pt x="68727" y="62089"/>
                    <a:pt x="68727" y="61492"/>
                    <a:pt x="68727" y="61492"/>
                  </a:cubicBezTo>
                  <a:cubicBezTo>
                    <a:pt x="67636" y="61492"/>
                    <a:pt x="67636" y="61492"/>
                    <a:pt x="67636" y="61492"/>
                  </a:cubicBezTo>
                  <a:cubicBezTo>
                    <a:pt x="67636" y="61492"/>
                    <a:pt x="67636" y="60895"/>
                    <a:pt x="67636" y="61492"/>
                  </a:cubicBezTo>
                  <a:cubicBezTo>
                    <a:pt x="67636" y="60895"/>
                    <a:pt x="67636" y="62089"/>
                    <a:pt x="67636" y="62089"/>
                  </a:cubicBezTo>
                  <a:cubicBezTo>
                    <a:pt x="67636" y="62089"/>
                    <a:pt x="67636" y="60895"/>
                    <a:pt x="67636" y="61492"/>
                  </a:cubicBezTo>
                  <a:cubicBezTo>
                    <a:pt x="67636" y="60895"/>
                    <a:pt x="67636" y="60895"/>
                    <a:pt x="65454" y="60895"/>
                  </a:cubicBezTo>
                  <a:cubicBezTo>
                    <a:pt x="67636" y="60895"/>
                    <a:pt x="65454" y="60895"/>
                    <a:pt x="65454" y="60895"/>
                  </a:cubicBezTo>
                  <a:cubicBezTo>
                    <a:pt x="65454" y="59701"/>
                    <a:pt x="65454" y="60895"/>
                    <a:pt x="65454" y="59701"/>
                  </a:cubicBezTo>
                  <a:cubicBezTo>
                    <a:pt x="65454" y="59701"/>
                    <a:pt x="65454" y="59701"/>
                    <a:pt x="65454" y="59701"/>
                  </a:cubicBezTo>
                  <a:cubicBezTo>
                    <a:pt x="65454" y="59104"/>
                    <a:pt x="65454" y="59104"/>
                    <a:pt x="65454" y="59104"/>
                  </a:cubicBezTo>
                  <a:cubicBezTo>
                    <a:pt x="65454" y="59104"/>
                    <a:pt x="65454" y="58507"/>
                    <a:pt x="64363" y="59104"/>
                  </a:cubicBezTo>
                  <a:cubicBezTo>
                    <a:pt x="64363" y="59104"/>
                    <a:pt x="64363" y="59104"/>
                    <a:pt x="64363" y="59104"/>
                  </a:cubicBezTo>
                  <a:cubicBezTo>
                    <a:pt x="64363" y="59104"/>
                    <a:pt x="64363" y="59104"/>
                    <a:pt x="64363" y="58507"/>
                  </a:cubicBezTo>
                  <a:cubicBezTo>
                    <a:pt x="64363" y="58507"/>
                    <a:pt x="64363" y="58507"/>
                    <a:pt x="64363" y="58507"/>
                  </a:cubicBezTo>
                  <a:cubicBezTo>
                    <a:pt x="65454" y="58507"/>
                    <a:pt x="64363" y="58507"/>
                    <a:pt x="64363" y="57910"/>
                  </a:cubicBezTo>
                  <a:cubicBezTo>
                    <a:pt x="63272" y="57910"/>
                    <a:pt x="63272" y="56716"/>
                    <a:pt x="63272" y="56716"/>
                  </a:cubicBezTo>
                  <a:cubicBezTo>
                    <a:pt x="63272" y="56119"/>
                    <a:pt x="63272" y="56119"/>
                    <a:pt x="61090" y="56119"/>
                  </a:cubicBezTo>
                  <a:cubicBezTo>
                    <a:pt x="61090" y="56119"/>
                    <a:pt x="61090" y="56119"/>
                    <a:pt x="61090" y="56119"/>
                  </a:cubicBezTo>
                  <a:cubicBezTo>
                    <a:pt x="61090" y="56119"/>
                    <a:pt x="61090" y="56119"/>
                    <a:pt x="61090" y="55522"/>
                  </a:cubicBezTo>
                  <a:cubicBezTo>
                    <a:pt x="60000" y="55522"/>
                    <a:pt x="60000" y="55522"/>
                    <a:pt x="60000" y="55522"/>
                  </a:cubicBezTo>
                  <a:cubicBezTo>
                    <a:pt x="60000" y="53731"/>
                    <a:pt x="60000" y="53731"/>
                    <a:pt x="61090" y="53731"/>
                  </a:cubicBezTo>
                  <a:cubicBezTo>
                    <a:pt x="60000" y="53731"/>
                    <a:pt x="61090" y="53134"/>
                    <a:pt x="60000" y="53134"/>
                  </a:cubicBezTo>
                  <a:cubicBezTo>
                    <a:pt x="60000" y="53134"/>
                    <a:pt x="58909" y="53731"/>
                    <a:pt x="58909" y="53134"/>
                  </a:cubicBezTo>
                  <a:cubicBezTo>
                    <a:pt x="55636" y="53731"/>
                    <a:pt x="58909" y="51940"/>
                    <a:pt x="58909" y="51940"/>
                  </a:cubicBezTo>
                  <a:cubicBezTo>
                    <a:pt x="58909" y="51940"/>
                    <a:pt x="58909" y="51940"/>
                    <a:pt x="58909" y="51940"/>
                  </a:cubicBezTo>
                  <a:cubicBezTo>
                    <a:pt x="58909" y="51343"/>
                    <a:pt x="58909" y="51343"/>
                    <a:pt x="58909" y="51343"/>
                  </a:cubicBezTo>
                  <a:cubicBezTo>
                    <a:pt x="58909" y="51343"/>
                    <a:pt x="55636" y="51343"/>
                    <a:pt x="58909" y="50746"/>
                  </a:cubicBezTo>
                  <a:cubicBezTo>
                    <a:pt x="55636" y="50746"/>
                    <a:pt x="55636" y="48955"/>
                    <a:pt x="53454" y="48955"/>
                  </a:cubicBezTo>
                  <a:cubicBezTo>
                    <a:pt x="53454" y="48955"/>
                    <a:pt x="53454" y="48955"/>
                    <a:pt x="53454" y="48358"/>
                  </a:cubicBezTo>
                  <a:cubicBezTo>
                    <a:pt x="54545" y="48358"/>
                    <a:pt x="53454" y="48955"/>
                    <a:pt x="54545" y="48955"/>
                  </a:cubicBezTo>
                  <a:cubicBezTo>
                    <a:pt x="54545" y="48955"/>
                    <a:pt x="54545" y="48955"/>
                    <a:pt x="54545" y="48955"/>
                  </a:cubicBezTo>
                  <a:cubicBezTo>
                    <a:pt x="54545" y="48358"/>
                    <a:pt x="53454" y="48358"/>
                    <a:pt x="53454" y="48955"/>
                  </a:cubicBezTo>
                  <a:cubicBezTo>
                    <a:pt x="51272" y="48358"/>
                    <a:pt x="54545" y="47761"/>
                    <a:pt x="53454" y="47761"/>
                  </a:cubicBezTo>
                  <a:cubicBezTo>
                    <a:pt x="53454" y="47761"/>
                    <a:pt x="53454" y="47761"/>
                    <a:pt x="53454" y="47761"/>
                  </a:cubicBezTo>
                  <a:cubicBezTo>
                    <a:pt x="53454" y="45970"/>
                    <a:pt x="53454" y="45970"/>
                    <a:pt x="53454" y="45970"/>
                  </a:cubicBezTo>
                  <a:cubicBezTo>
                    <a:pt x="51272" y="45970"/>
                    <a:pt x="51272" y="45970"/>
                    <a:pt x="50181" y="45970"/>
                  </a:cubicBezTo>
                  <a:cubicBezTo>
                    <a:pt x="50181" y="45970"/>
                    <a:pt x="50181" y="45970"/>
                    <a:pt x="51272" y="45373"/>
                  </a:cubicBezTo>
                  <a:cubicBezTo>
                    <a:pt x="50181" y="45373"/>
                    <a:pt x="50181" y="45373"/>
                    <a:pt x="50181" y="45373"/>
                  </a:cubicBezTo>
                  <a:cubicBezTo>
                    <a:pt x="50181" y="45373"/>
                    <a:pt x="50181" y="45373"/>
                    <a:pt x="50181" y="45373"/>
                  </a:cubicBezTo>
                  <a:cubicBezTo>
                    <a:pt x="50181" y="45373"/>
                    <a:pt x="50181" y="45373"/>
                    <a:pt x="50181" y="45373"/>
                  </a:cubicBezTo>
                  <a:cubicBezTo>
                    <a:pt x="50181" y="45373"/>
                    <a:pt x="50181" y="45373"/>
                    <a:pt x="50181" y="45373"/>
                  </a:cubicBezTo>
                  <a:cubicBezTo>
                    <a:pt x="50181" y="44179"/>
                    <a:pt x="50181" y="45373"/>
                    <a:pt x="50181" y="45373"/>
                  </a:cubicBezTo>
                  <a:cubicBezTo>
                    <a:pt x="51272" y="44179"/>
                    <a:pt x="50181" y="44179"/>
                    <a:pt x="51272" y="44179"/>
                  </a:cubicBezTo>
                  <a:cubicBezTo>
                    <a:pt x="50181" y="44179"/>
                    <a:pt x="50181" y="44179"/>
                    <a:pt x="50181" y="44179"/>
                  </a:cubicBezTo>
                  <a:cubicBezTo>
                    <a:pt x="50181" y="43582"/>
                    <a:pt x="50181" y="43582"/>
                    <a:pt x="50181" y="43582"/>
                  </a:cubicBezTo>
                  <a:cubicBezTo>
                    <a:pt x="50181" y="43582"/>
                    <a:pt x="50181" y="43582"/>
                    <a:pt x="49090" y="43582"/>
                  </a:cubicBezTo>
                  <a:cubicBezTo>
                    <a:pt x="50181" y="43582"/>
                    <a:pt x="50181" y="43582"/>
                    <a:pt x="50181" y="43582"/>
                  </a:cubicBezTo>
                  <a:cubicBezTo>
                    <a:pt x="49090" y="43582"/>
                    <a:pt x="49090" y="43582"/>
                    <a:pt x="49090" y="43582"/>
                  </a:cubicBezTo>
                  <a:cubicBezTo>
                    <a:pt x="50181" y="42985"/>
                    <a:pt x="50181" y="42985"/>
                    <a:pt x="50181" y="42985"/>
                  </a:cubicBezTo>
                  <a:cubicBezTo>
                    <a:pt x="49090" y="42985"/>
                    <a:pt x="49090" y="42985"/>
                    <a:pt x="49090" y="43582"/>
                  </a:cubicBezTo>
                  <a:cubicBezTo>
                    <a:pt x="49090" y="42985"/>
                    <a:pt x="49090" y="42985"/>
                    <a:pt x="49090" y="42985"/>
                  </a:cubicBezTo>
                  <a:cubicBezTo>
                    <a:pt x="49090" y="42985"/>
                    <a:pt x="49090" y="42985"/>
                    <a:pt x="49090" y="42985"/>
                  </a:cubicBezTo>
                  <a:cubicBezTo>
                    <a:pt x="49090" y="42985"/>
                    <a:pt x="49090" y="42985"/>
                    <a:pt x="49090" y="42985"/>
                  </a:cubicBezTo>
                  <a:cubicBezTo>
                    <a:pt x="49090" y="41791"/>
                    <a:pt x="49090" y="41791"/>
                    <a:pt x="49090" y="41791"/>
                  </a:cubicBezTo>
                  <a:cubicBezTo>
                    <a:pt x="49090" y="41791"/>
                    <a:pt x="49090" y="41791"/>
                    <a:pt x="46909" y="41194"/>
                  </a:cubicBezTo>
                  <a:cubicBezTo>
                    <a:pt x="46909" y="41791"/>
                    <a:pt x="46909" y="41791"/>
                    <a:pt x="46909" y="41791"/>
                  </a:cubicBezTo>
                  <a:cubicBezTo>
                    <a:pt x="46909" y="41194"/>
                    <a:pt x="46909" y="41194"/>
                    <a:pt x="46909" y="41194"/>
                  </a:cubicBezTo>
                  <a:cubicBezTo>
                    <a:pt x="46909" y="41194"/>
                    <a:pt x="46909" y="41194"/>
                    <a:pt x="46909" y="41194"/>
                  </a:cubicBezTo>
                  <a:cubicBezTo>
                    <a:pt x="46909" y="40597"/>
                    <a:pt x="46909" y="40597"/>
                    <a:pt x="46909" y="40597"/>
                  </a:cubicBezTo>
                  <a:cubicBezTo>
                    <a:pt x="45818" y="40597"/>
                    <a:pt x="44727" y="41194"/>
                    <a:pt x="44727" y="40597"/>
                  </a:cubicBezTo>
                  <a:cubicBezTo>
                    <a:pt x="44727" y="40000"/>
                    <a:pt x="45818" y="40000"/>
                    <a:pt x="45818" y="40000"/>
                  </a:cubicBezTo>
                  <a:cubicBezTo>
                    <a:pt x="45818" y="38208"/>
                    <a:pt x="45818" y="37611"/>
                    <a:pt x="44727" y="37611"/>
                  </a:cubicBezTo>
                  <a:cubicBezTo>
                    <a:pt x="44727" y="37611"/>
                    <a:pt x="44727" y="37611"/>
                    <a:pt x="44727" y="36417"/>
                  </a:cubicBezTo>
                  <a:cubicBezTo>
                    <a:pt x="41454" y="36417"/>
                    <a:pt x="44727" y="35223"/>
                    <a:pt x="40363" y="35223"/>
                  </a:cubicBezTo>
                  <a:cubicBezTo>
                    <a:pt x="40363" y="35223"/>
                    <a:pt x="40363" y="35223"/>
                    <a:pt x="39272" y="35223"/>
                  </a:cubicBezTo>
                  <a:cubicBezTo>
                    <a:pt x="40363" y="35223"/>
                    <a:pt x="39272" y="35223"/>
                    <a:pt x="40363" y="35223"/>
                  </a:cubicBezTo>
                  <a:cubicBezTo>
                    <a:pt x="40363" y="34029"/>
                    <a:pt x="40363" y="34029"/>
                    <a:pt x="41454" y="34029"/>
                  </a:cubicBezTo>
                  <a:cubicBezTo>
                    <a:pt x="40363" y="34029"/>
                    <a:pt x="40363" y="33432"/>
                    <a:pt x="39272" y="33432"/>
                  </a:cubicBezTo>
                  <a:cubicBezTo>
                    <a:pt x="40363" y="33432"/>
                    <a:pt x="40363" y="33432"/>
                    <a:pt x="40363" y="32835"/>
                  </a:cubicBezTo>
                  <a:cubicBezTo>
                    <a:pt x="39272" y="33432"/>
                    <a:pt x="39272" y="32835"/>
                    <a:pt x="39272" y="32835"/>
                  </a:cubicBezTo>
                  <a:cubicBezTo>
                    <a:pt x="39272" y="32835"/>
                    <a:pt x="39272" y="32835"/>
                    <a:pt x="39272" y="32835"/>
                  </a:cubicBezTo>
                  <a:cubicBezTo>
                    <a:pt x="39272" y="32835"/>
                    <a:pt x="39272" y="32835"/>
                    <a:pt x="39272" y="32835"/>
                  </a:cubicBezTo>
                  <a:cubicBezTo>
                    <a:pt x="39272" y="32238"/>
                    <a:pt x="39272" y="32238"/>
                    <a:pt x="39272" y="32238"/>
                  </a:cubicBezTo>
                  <a:cubicBezTo>
                    <a:pt x="37090" y="32238"/>
                    <a:pt x="37090" y="32238"/>
                    <a:pt x="37090" y="32238"/>
                  </a:cubicBezTo>
                  <a:cubicBezTo>
                    <a:pt x="37090" y="32238"/>
                    <a:pt x="39272" y="30447"/>
                    <a:pt x="37090" y="30447"/>
                  </a:cubicBezTo>
                  <a:cubicBezTo>
                    <a:pt x="36000" y="30447"/>
                    <a:pt x="36000" y="30447"/>
                    <a:pt x="36000" y="30447"/>
                  </a:cubicBezTo>
                  <a:cubicBezTo>
                    <a:pt x="36000" y="29850"/>
                    <a:pt x="37090" y="29850"/>
                    <a:pt x="37090" y="29850"/>
                  </a:cubicBezTo>
                  <a:cubicBezTo>
                    <a:pt x="36000" y="29850"/>
                    <a:pt x="36000" y="28656"/>
                    <a:pt x="34909" y="28656"/>
                  </a:cubicBezTo>
                  <a:cubicBezTo>
                    <a:pt x="36000" y="28059"/>
                    <a:pt x="34909" y="26268"/>
                    <a:pt x="32727" y="25671"/>
                  </a:cubicBezTo>
                  <a:cubicBezTo>
                    <a:pt x="32727" y="25671"/>
                    <a:pt x="32727" y="25671"/>
                    <a:pt x="32727" y="25671"/>
                  </a:cubicBezTo>
                  <a:cubicBezTo>
                    <a:pt x="32727" y="25671"/>
                    <a:pt x="34909" y="25074"/>
                    <a:pt x="32727" y="25074"/>
                  </a:cubicBezTo>
                  <a:cubicBezTo>
                    <a:pt x="32727" y="25671"/>
                    <a:pt x="31636" y="25074"/>
                    <a:pt x="31636" y="25671"/>
                  </a:cubicBezTo>
                  <a:cubicBezTo>
                    <a:pt x="31636" y="25074"/>
                    <a:pt x="31636" y="25074"/>
                    <a:pt x="31636" y="25074"/>
                  </a:cubicBezTo>
                  <a:cubicBezTo>
                    <a:pt x="32727" y="23880"/>
                    <a:pt x="31636" y="25074"/>
                    <a:pt x="32727" y="25074"/>
                  </a:cubicBezTo>
                  <a:cubicBezTo>
                    <a:pt x="32727" y="25074"/>
                    <a:pt x="31636" y="23880"/>
                    <a:pt x="32727" y="23880"/>
                  </a:cubicBezTo>
                  <a:cubicBezTo>
                    <a:pt x="31636" y="23880"/>
                    <a:pt x="31636" y="23880"/>
                    <a:pt x="31636" y="23880"/>
                  </a:cubicBezTo>
                  <a:cubicBezTo>
                    <a:pt x="31636" y="23880"/>
                    <a:pt x="31636" y="23880"/>
                    <a:pt x="31636" y="23880"/>
                  </a:cubicBezTo>
                  <a:cubicBezTo>
                    <a:pt x="30545" y="23880"/>
                    <a:pt x="30545" y="25074"/>
                    <a:pt x="29454" y="25074"/>
                  </a:cubicBezTo>
                  <a:cubicBezTo>
                    <a:pt x="29454" y="25074"/>
                    <a:pt x="29454" y="25074"/>
                    <a:pt x="29454" y="25074"/>
                  </a:cubicBezTo>
                  <a:cubicBezTo>
                    <a:pt x="26181" y="25074"/>
                    <a:pt x="26181" y="25671"/>
                    <a:pt x="26181" y="25671"/>
                  </a:cubicBezTo>
                  <a:cubicBezTo>
                    <a:pt x="26181" y="25074"/>
                    <a:pt x="29454" y="25074"/>
                    <a:pt x="29454" y="25074"/>
                  </a:cubicBezTo>
                  <a:cubicBezTo>
                    <a:pt x="29454" y="23880"/>
                    <a:pt x="30545" y="23880"/>
                    <a:pt x="30545" y="23283"/>
                  </a:cubicBezTo>
                  <a:cubicBezTo>
                    <a:pt x="30545" y="23283"/>
                    <a:pt x="30545" y="23283"/>
                    <a:pt x="30545" y="23880"/>
                  </a:cubicBezTo>
                  <a:cubicBezTo>
                    <a:pt x="29454" y="23880"/>
                    <a:pt x="30545" y="23283"/>
                    <a:pt x="29454" y="23283"/>
                  </a:cubicBezTo>
                  <a:cubicBezTo>
                    <a:pt x="30545" y="23283"/>
                    <a:pt x="30545" y="22089"/>
                    <a:pt x="30545" y="22089"/>
                  </a:cubicBezTo>
                  <a:cubicBezTo>
                    <a:pt x="30545" y="22089"/>
                    <a:pt x="30545" y="23283"/>
                    <a:pt x="29454" y="22089"/>
                  </a:cubicBezTo>
                  <a:cubicBezTo>
                    <a:pt x="30545" y="22089"/>
                    <a:pt x="30545" y="20895"/>
                    <a:pt x="30545" y="20895"/>
                  </a:cubicBezTo>
                  <a:cubicBezTo>
                    <a:pt x="31636" y="20895"/>
                    <a:pt x="30545" y="20895"/>
                    <a:pt x="30545" y="20298"/>
                  </a:cubicBezTo>
                  <a:cubicBezTo>
                    <a:pt x="29454" y="20895"/>
                    <a:pt x="29454" y="22089"/>
                    <a:pt x="29454" y="20895"/>
                  </a:cubicBezTo>
                  <a:cubicBezTo>
                    <a:pt x="29454" y="20895"/>
                    <a:pt x="29454" y="20298"/>
                    <a:pt x="30545" y="20298"/>
                  </a:cubicBezTo>
                  <a:cubicBezTo>
                    <a:pt x="29454" y="20298"/>
                    <a:pt x="29454" y="20298"/>
                    <a:pt x="29454" y="20298"/>
                  </a:cubicBezTo>
                  <a:cubicBezTo>
                    <a:pt x="26181" y="20298"/>
                    <a:pt x="29454" y="19701"/>
                    <a:pt x="26181" y="20298"/>
                  </a:cubicBezTo>
                  <a:cubicBezTo>
                    <a:pt x="29454" y="19701"/>
                    <a:pt x="29454" y="19701"/>
                    <a:pt x="29454" y="19701"/>
                  </a:cubicBezTo>
                  <a:cubicBezTo>
                    <a:pt x="26181" y="19701"/>
                    <a:pt x="26181" y="19701"/>
                    <a:pt x="26181" y="19701"/>
                  </a:cubicBezTo>
                  <a:cubicBezTo>
                    <a:pt x="26181" y="19701"/>
                    <a:pt x="26181" y="18507"/>
                    <a:pt x="25090" y="18507"/>
                  </a:cubicBezTo>
                  <a:cubicBezTo>
                    <a:pt x="26181" y="18507"/>
                    <a:pt x="25090" y="18507"/>
                    <a:pt x="26181" y="18507"/>
                  </a:cubicBezTo>
                  <a:cubicBezTo>
                    <a:pt x="26181" y="18507"/>
                    <a:pt x="26181" y="18507"/>
                    <a:pt x="29454" y="18507"/>
                  </a:cubicBezTo>
                  <a:cubicBezTo>
                    <a:pt x="26181" y="18507"/>
                    <a:pt x="26181" y="18507"/>
                    <a:pt x="26181" y="17910"/>
                  </a:cubicBezTo>
                  <a:cubicBezTo>
                    <a:pt x="26181" y="17910"/>
                    <a:pt x="26181" y="17910"/>
                    <a:pt x="26181" y="17910"/>
                  </a:cubicBezTo>
                  <a:cubicBezTo>
                    <a:pt x="26181" y="17910"/>
                    <a:pt x="26181" y="17910"/>
                    <a:pt x="26181" y="17910"/>
                  </a:cubicBezTo>
                  <a:cubicBezTo>
                    <a:pt x="26181" y="17910"/>
                    <a:pt x="26181" y="17910"/>
                    <a:pt x="26181" y="17910"/>
                  </a:cubicBezTo>
                  <a:cubicBezTo>
                    <a:pt x="26181" y="17313"/>
                    <a:pt x="26181" y="17313"/>
                    <a:pt x="26181" y="17313"/>
                  </a:cubicBezTo>
                  <a:cubicBezTo>
                    <a:pt x="26181" y="17313"/>
                    <a:pt x="25090" y="17910"/>
                    <a:pt x="25090" y="17313"/>
                  </a:cubicBezTo>
                  <a:cubicBezTo>
                    <a:pt x="25090" y="17910"/>
                    <a:pt x="25090" y="17910"/>
                    <a:pt x="25090" y="17910"/>
                  </a:cubicBezTo>
                  <a:cubicBezTo>
                    <a:pt x="25090" y="17910"/>
                    <a:pt x="22909" y="17910"/>
                    <a:pt x="22909" y="17313"/>
                  </a:cubicBezTo>
                  <a:cubicBezTo>
                    <a:pt x="26181" y="16119"/>
                    <a:pt x="26181" y="16119"/>
                    <a:pt x="26181" y="16119"/>
                  </a:cubicBezTo>
                  <a:cubicBezTo>
                    <a:pt x="25090" y="16119"/>
                    <a:pt x="25090" y="16119"/>
                    <a:pt x="25090" y="16119"/>
                  </a:cubicBezTo>
                  <a:cubicBezTo>
                    <a:pt x="25090" y="17313"/>
                    <a:pt x="25090" y="17313"/>
                    <a:pt x="25090" y="17313"/>
                  </a:cubicBezTo>
                  <a:cubicBezTo>
                    <a:pt x="25090" y="17313"/>
                    <a:pt x="22909" y="17313"/>
                    <a:pt x="22909" y="16119"/>
                  </a:cubicBezTo>
                  <a:cubicBezTo>
                    <a:pt x="22909" y="16119"/>
                    <a:pt x="22909" y="15522"/>
                    <a:pt x="25090" y="16119"/>
                  </a:cubicBezTo>
                  <a:cubicBezTo>
                    <a:pt x="25090" y="15522"/>
                    <a:pt x="22909" y="15522"/>
                    <a:pt x="22909" y="16119"/>
                  </a:cubicBezTo>
                  <a:cubicBezTo>
                    <a:pt x="22909" y="15522"/>
                    <a:pt x="22909" y="15522"/>
                    <a:pt x="25090" y="15522"/>
                  </a:cubicBezTo>
                  <a:cubicBezTo>
                    <a:pt x="22909" y="15522"/>
                    <a:pt x="21818" y="15522"/>
                    <a:pt x="21818" y="15522"/>
                  </a:cubicBezTo>
                  <a:cubicBezTo>
                    <a:pt x="20727" y="15522"/>
                    <a:pt x="20727" y="15522"/>
                    <a:pt x="20727" y="15522"/>
                  </a:cubicBezTo>
                  <a:cubicBezTo>
                    <a:pt x="20727" y="15522"/>
                    <a:pt x="20727" y="15522"/>
                    <a:pt x="20727" y="15522"/>
                  </a:cubicBezTo>
                  <a:cubicBezTo>
                    <a:pt x="20727" y="16119"/>
                    <a:pt x="20727" y="15522"/>
                    <a:pt x="18545" y="16119"/>
                  </a:cubicBezTo>
                  <a:cubicBezTo>
                    <a:pt x="18545" y="15522"/>
                    <a:pt x="18545" y="15522"/>
                    <a:pt x="18545" y="15522"/>
                  </a:cubicBezTo>
                  <a:cubicBezTo>
                    <a:pt x="20727" y="15522"/>
                    <a:pt x="20727" y="14328"/>
                    <a:pt x="21818" y="13134"/>
                  </a:cubicBezTo>
                  <a:cubicBezTo>
                    <a:pt x="21818" y="12537"/>
                    <a:pt x="18545" y="14328"/>
                    <a:pt x="20727" y="13134"/>
                  </a:cubicBezTo>
                  <a:cubicBezTo>
                    <a:pt x="21818" y="12537"/>
                    <a:pt x="21818" y="12537"/>
                    <a:pt x="21818" y="12537"/>
                  </a:cubicBezTo>
                  <a:cubicBezTo>
                    <a:pt x="20727" y="12537"/>
                    <a:pt x="21818" y="12537"/>
                    <a:pt x="21818" y="11940"/>
                  </a:cubicBezTo>
                  <a:cubicBezTo>
                    <a:pt x="20727" y="12537"/>
                    <a:pt x="18545" y="11940"/>
                    <a:pt x="18545" y="12537"/>
                  </a:cubicBezTo>
                  <a:cubicBezTo>
                    <a:pt x="18545" y="12537"/>
                    <a:pt x="20727" y="12537"/>
                    <a:pt x="20727" y="13134"/>
                  </a:cubicBezTo>
                  <a:cubicBezTo>
                    <a:pt x="18545" y="13134"/>
                    <a:pt x="18545" y="13134"/>
                    <a:pt x="17454" y="13134"/>
                  </a:cubicBezTo>
                  <a:cubicBezTo>
                    <a:pt x="17454" y="12537"/>
                    <a:pt x="17454" y="12537"/>
                    <a:pt x="18545" y="12537"/>
                  </a:cubicBezTo>
                  <a:cubicBezTo>
                    <a:pt x="18545" y="11940"/>
                    <a:pt x="18545" y="12537"/>
                    <a:pt x="18545" y="12537"/>
                  </a:cubicBezTo>
                  <a:cubicBezTo>
                    <a:pt x="18545" y="11940"/>
                    <a:pt x="17454" y="11940"/>
                    <a:pt x="18545" y="11940"/>
                  </a:cubicBezTo>
                  <a:cubicBezTo>
                    <a:pt x="20727" y="11940"/>
                    <a:pt x="20727" y="11940"/>
                    <a:pt x="20727" y="11940"/>
                  </a:cubicBezTo>
                  <a:cubicBezTo>
                    <a:pt x="20727" y="10746"/>
                    <a:pt x="20727" y="10746"/>
                    <a:pt x="20727" y="10746"/>
                  </a:cubicBezTo>
                  <a:cubicBezTo>
                    <a:pt x="20727" y="10746"/>
                    <a:pt x="20727" y="10746"/>
                    <a:pt x="20727" y="10746"/>
                  </a:cubicBezTo>
                  <a:cubicBezTo>
                    <a:pt x="18545" y="10746"/>
                    <a:pt x="20727" y="10746"/>
                    <a:pt x="20727" y="10149"/>
                  </a:cubicBezTo>
                  <a:cubicBezTo>
                    <a:pt x="18545" y="10149"/>
                    <a:pt x="18545" y="10149"/>
                    <a:pt x="18545" y="10149"/>
                  </a:cubicBezTo>
                  <a:cubicBezTo>
                    <a:pt x="18545" y="10746"/>
                    <a:pt x="20727" y="10746"/>
                    <a:pt x="18545" y="11940"/>
                  </a:cubicBezTo>
                  <a:cubicBezTo>
                    <a:pt x="18545" y="10746"/>
                    <a:pt x="18545" y="10746"/>
                    <a:pt x="18545" y="10746"/>
                  </a:cubicBezTo>
                  <a:cubicBezTo>
                    <a:pt x="17454" y="10746"/>
                    <a:pt x="18545" y="10746"/>
                    <a:pt x="17454" y="10746"/>
                  </a:cubicBezTo>
                  <a:cubicBezTo>
                    <a:pt x="17454" y="10746"/>
                    <a:pt x="16363" y="10746"/>
                    <a:pt x="16363" y="10149"/>
                  </a:cubicBezTo>
                  <a:cubicBezTo>
                    <a:pt x="17454" y="10149"/>
                    <a:pt x="17454" y="10149"/>
                    <a:pt x="17454" y="10149"/>
                  </a:cubicBezTo>
                  <a:cubicBezTo>
                    <a:pt x="17454" y="9552"/>
                    <a:pt x="17454" y="9552"/>
                    <a:pt x="17454" y="8358"/>
                  </a:cubicBezTo>
                  <a:cubicBezTo>
                    <a:pt x="16363" y="9552"/>
                    <a:pt x="16363" y="8358"/>
                    <a:pt x="16363" y="8358"/>
                  </a:cubicBezTo>
                  <a:cubicBezTo>
                    <a:pt x="16363" y="8358"/>
                    <a:pt x="17454" y="9552"/>
                    <a:pt x="16363" y="10149"/>
                  </a:cubicBezTo>
                  <a:cubicBezTo>
                    <a:pt x="14181" y="10149"/>
                    <a:pt x="17454" y="10149"/>
                    <a:pt x="16363" y="10746"/>
                  </a:cubicBezTo>
                  <a:cubicBezTo>
                    <a:pt x="16363" y="10746"/>
                    <a:pt x="14181" y="10746"/>
                    <a:pt x="12000" y="10746"/>
                  </a:cubicBezTo>
                  <a:cubicBezTo>
                    <a:pt x="12000" y="10746"/>
                    <a:pt x="12000" y="10746"/>
                    <a:pt x="12000" y="10746"/>
                  </a:cubicBezTo>
                  <a:cubicBezTo>
                    <a:pt x="14181" y="10149"/>
                    <a:pt x="14181" y="10746"/>
                    <a:pt x="16363" y="10149"/>
                  </a:cubicBezTo>
                  <a:cubicBezTo>
                    <a:pt x="14181" y="10149"/>
                    <a:pt x="14181" y="9552"/>
                    <a:pt x="14181" y="9552"/>
                  </a:cubicBezTo>
                  <a:cubicBezTo>
                    <a:pt x="14181" y="8358"/>
                    <a:pt x="12000" y="9552"/>
                    <a:pt x="14181" y="9552"/>
                  </a:cubicBezTo>
                  <a:cubicBezTo>
                    <a:pt x="12000" y="8358"/>
                    <a:pt x="12000" y="8358"/>
                    <a:pt x="10909" y="7761"/>
                  </a:cubicBezTo>
                  <a:cubicBezTo>
                    <a:pt x="12000" y="7761"/>
                    <a:pt x="10909" y="6567"/>
                    <a:pt x="12000" y="6567"/>
                  </a:cubicBezTo>
                  <a:cubicBezTo>
                    <a:pt x="14181" y="6567"/>
                    <a:pt x="14181" y="6567"/>
                    <a:pt x="14181" y="6567"/>
                  </a:cubicBezTo>
                  <a:cubicBezTo>
                    <a:pt x="14181" y="6567"/>
                    <a:pt x="14181" y="6567"/>
                    <a:pt x="14181" y="6567"/>
                  </a:cubicBezTo>
                  <a:cubicBezTo>
                    <a:pt x="14181" y="6567"/>
                    <a:pt x="12000" y="6567"/>
                    <a:pt x="12000" y="5373"/>
                  </a:cubicBezTo>
                  <a:cubicBezTo>
                    <a:pt x="12000" y="6567"/>
                    <a:pt x="10909" y="6567"/>
                    <a:pt x="10909" y="7761"/>
                  </a:cubicBezTo>
                  <a:cubicBezTo>
                    <a:pt x="10909" y="6567"/>
                    <a:pt x="8727" y="7761"/>
                    <a:pt x="8727" y="6567"/>
                  </a:cubicBezTo>
                  <a:cubicBezTo>
                    <a:pt x="8727" y="6567"/>
                    <a:pt x="8727" y="5373"/>
                    <a:pt x="8727" y="4776"/>
                  </a:cubicBezTo>
                  <a:cubicBezTo>
                    <a:pt x="7636" y="4776"/>
                    <a:pt x="7636" y="4179"/>
                    <a:pt x="7636" y="2985"/>
                  </a:cubicBezTo>
                  <a:cubicBezTo>
                    <a:pt x="6545" y="2985"/>
                    <a:pt x="6545" y="4179"/>
                    <a:pt x="4363" y="2985"/>
                  </a:cubicBezTo>
                  <a:cubicBezTo>
                    <a:pt x="6545" y="2985"/>
                    <a:pt x="6545" y="2985"/>
                    <a:pt x="6545" y="2985"/>
                  </a:cubicBezTo>
                  <a:cubicBezTo>
                    <a:pt x="6545" y="2985"/>
                    <a:pt x="6545" y="2985"/>
                    <a:pt x="6545" y="2985"/>
                  </a:cubicBezTo>
                  <a:cubicBezTo>
                    <a:pt x="6545" y="2985"/>
                    <a:pt x="4363" y="2388"/>
                    <a:pt x="6545" y="2388"/>
                  </a:cubicBezTo>
                  <a:cubicBezTo>
                    <a:pt x="4363" y="2388"/>
                    <a:pt x="4363" y="2388"/>
                    <a:pt x="4363" y="2388"/>
                  </a:cubicBezTo>
                  <a:cubicBezTo>
                    <a:pt x="4363" y="2388"/>
                    <a:pt x="4363" y="2388"/>
                    <a:pt x="4363" y="2388"/>
                  </a:cubicBezTo>
                  <a:cubicBezTo>
                    <a:pt x="3272" y="2388"/>
                    <a:pt x="3272" y="2388"/>
                    <a:pt x="3272" y="2388"/>
                  </a:cubicBezTo>
                  <a:cubicBezTo>
                    <a:pt x="2181" y="2388"/>
                    <a:pt x="3272" y="1791"/>
                    <a:pt x="3272" y="1791"/>
                  </a:cubicBezTo>
                  <a:cubicBezTo>
                    <a:pt x="3272" y="1791"/>
                    <a:pt x="3272" y="1791"/>
                    <a:pt x="3272" y="1791"/>
                  </a:cubicBezTo>
                  <a:cubicBezTo>
                    <a:pt x="3272" y="597"/>
                    <a:pt x="3272" y="597"/>
                    <a:pt x="2181" y="0"/>
                  </a:cubicBezTo>
                  <a:cubicBezTo>
                    <a:pt x="2181" y="597"/>
                    <a:pt x="2181" y="597"/>
                    <a:pt x="2181" y="597"/>
                  </a:cubicBezTo>
                  <a:cubicBezTo>
                    <a:pt x="2181" y="0"/>
                    <a:pt x="2181" y="0"/>
                    <a:pt x="2181" y="0"/>
                  </a:cubicBezTo>
                  <a:cubicBezTo>
                    <a:pt x="0" y="0"/>
                    <a:pt x="0" y="0"/>
                    <a:pt x="0" y="0"/>
                  </a:cubicBezTo>
                  <a:cubicBezTo>
                    <a:pt x="0" y="597"/>
                    <a:pt x="0" y="597"/>
                    <a:pt x="0" y="597"/>
                  </a:cubicBezTo>
                  <a:cubicBezTo>
                    <a:pt x="0" y="597"/>
                    <a:pt x="0" y="597"/>
                    <a:pt x="2181" y="597"/>
                  </a:cubicBezTo>
                  <a:cubicBezTo>
                    <a:pt x="2181" y="597"/>
                    <a:pt x="2181" y="597"/>
                    <a:pt x="2181" y="1791"/>
                  </a:cubicBezTo>
                  <a:cubicBezTo>
                    <a:pt x="2181" y="597"/>
                    <a:pt x="2181" y="597"/>
                    <a:pt x="2181" y="597"/>
                  </a:cubicBezTo>
                  <a:cubicBezTo>
                    <a:pt x="0" y="597"/>
                    <a:pt x="2181" y="1791"/>
                    <a:pt x="0" y="1791"/>
                  </a:cubicBezTo>
                  <a:cubicBezTo>
                    <a:pt x="0" y="1791"/>
                    <a:pt x="0" y="1791"/>
                    <a:pt x="0" y="1791"/>
                  </a:cubicBezTo>
                  <a:cubicBezTo>
                    <a:pt x="0" y="1791"/>
                    <a:pt x="0" y="1791"/>
                    <a:pt x="0" y="2388"/>
                  </a:cubicBezTo>
                  <a:cubicBezTo>
                    <a:pt x="0" y="1791"/>
                    <a:pt x="2181" y="2388"/>
                    <a:pt x="2181" y="2388"/>
                  </a:cubicBezTo>
                  <a:cubicBezTo>
                    <a:pt x="0" y="2388"/>
                    <a:pt x="0" y="2388"/>
                    <a:pt x="2181" y="2985"/>
                  </a:cubicBezTo>
                  <a:cubicBezTo>
                    <a:pt x="3272" y="2985"/>
                    <a:pt x="2181" y="4179"/>
                    <a:pt x="2181" y="4179"/>
                  </a:cubicBezTo>
                  <a:cubicBezTo>
                    <a:pt x="3272" y="4179"/>
                    <a:pt x="3272" y="2985"/>
                    <a:pt x="3272" y="2985"/>
                  </a:cubicBezTo>
                  <a:cubicBezTo>
                    <a:pt x="4363" y="2985"/>
                    <a:pt x="3272" y="2985"/>
                    <a:pt x="4363" y="2985"/>
                  </a:cubicBezTo>
                  <a:cubicBezTo>
                    <a:pt x="3272" y="4179"/>
                    <a:pt x="3272" y="4179"/>
                    <a:pt x="3272" y="4776"/>
                  </a:cubicBezTo>
                  <a:cubicBezTo>
                    <a:pt x="3272" y="4776"/>
                    <a:pt x="3272" y="4776"/>
                    <a:pt x="3272" y="4776"/>
                  </a:cubicBezTo>
                  <a:cubicBezTo>
                    <a:pt x="3272" y="4776"/>
                    <a:pt x="3272" y="4776"/>
                    <a:pt x="3272" y="5373"/>
                  </a:cubicBezTo>
                  <a:cubicBezTo>
                    <a:pt x="4363" y="6567"/>
                    <a:pt x="4363" y="7761"/>
                    <a:pt x="6545" y="7761"/>
                  </a:cubicBezTo>
                  <a:cubicBezTo>
                    <a:pt x="6545" y="7761"/>
                    <a:pt x="6545" y="7761"/>
                    <a:pt x="6545" y="7761"/>
                  </a:cubicBezTo>
                  <a:cubicBezTo>
                    <a:pt x="4363" y="8358"/>
                    <a:pt x="6545" y="8358"/>
                    <a:pt x="6545" y="9552"/>
                  </a:cubicBezTo>
                  <a:cubicBezTo>
                    <a:pt x="7636" y="10149"/>
                    <a:pt x="7636" y="10746"/>
                    <a:pt x="8727" y="10746"/>
                  </a:cubicBezTo>
                  <a:cubicBezTo>
                    <a:pt x="8727" y="12537"/>
                    <a:pt x="10909" y="13134"/>
                    <a:pt x="12000" y="15522"/>
                  </a:cubicBezTo>
                  <a:cubicBezTo>
                    <a:pt x="12000" y="14328"/>
                    <a:pt x="12000" y="14328"/>
                    <a:pt x="12000" y="14328"/>
                  </a:cubicBezTo>
                  <a:cubicBezTo>
                    <a:pt x="12000" y="15522"/>
                    <a:pt x="14181" y="14328"/>
                    <a:pt x="14181" y="15522"/>
                  </a:cubicBezTo>
                  <a:cubicBezTo>
                    <a:pt x="12000" y="15522"/>
                    <a:pt x="12000" y="15522"/>
                    <a:pt x="12000" y="16119"/>
                  </a:cubicBezTo>
                  <a:cubicBezTo>
                    <a:pt x="14181" y="16119"/>
                    <a:pt x="14181" y="17313"/>
                    <a:pt x="14181" y="17910"/>
                  </a:cubicBezTo>
                  <a:cubicBezTo>
                    <a:pt x="14181" y="17910"/>
                    <a:pt x="14181" y="17910"/>
                    <a:pt x="14181" y="17910"/>
                  </a:cubicBezTo>
                  <a:cubicBezTo>
                    <a:pt x="14181" y="18507"/>
                    <a:pt x="16363" y="18507"/>
                    <a:pt x="17454" y="19701"/>
                  </a:cubicBezTo>
                  <a:cubicBezTo>
                    <a:pt x="17454" y="19701"/>
                    <a:pt x="17454" y="19701"/>
                    <a:pt x="17454" y="19701"/>
                  </a:cubicBezTo>
                  <a:cubicBezTo>
                    <a:pt x="17454" y="20298"/>
                    <a:pt x="17454" y="20298"/>
                    <a:pt x="17454" y="20895"/>
                  </a:cubicBezTo>
                  <a:cubicBezTo>
                    <a:pt x="17454" y="22089"/>
                    <a:pt x="18545" y="22089"/>
                    <a:pt x="18545" y="23283"/>
                  </a:cubicBezTo>
                  <a:cubicBezTo>
                    <a:pt x="18545" y="25074"/>
                    <a:pt x="21818" y="25671"/>
                    <a:pt x="21818" y="27462"/>
                  </a:cubicBezTo>
                  <a:cubicBezTo>
                    <a:pt x="22909" y="27462"/>
                    <a:pt x="22909" y="27462"/>
                    <a:pt x="22909" y="27462"/>
                  </a:cubicBezTo>
                  <a:cubicBezTo>
                    <a:pt x="22909" y="28656"/>
                    <a:pt x="26181" y="30447"/>
                    <a:pt x="26181" y="32835"/>
                  </a:cubicBezTo>
                  <a:cubicBezTo>
                    <a:pt x="29454" y="32238"/>
                    <a:pt x="29454" y="32238"/>
                    <a:pt x="29454" y="32238"/>
                  </a:cubicBezTo>
                  <a:cubicBezTo>
                    <a:pt x="30545" y="32835"/>
                    <a:pt x="29454" y="32835"/>
                    <a:pt x="29454" y="33432"/>
                  </a:cubicBezTo>
                  <a:cubicBezTo>
                    <a:pt x="29454" y="33432"/>
                    <a:pt x="29454" y="34029"/>
                    <a:pt x="30545" y="34029"/>
                  </a:cubicBezTo>
                  <a:cubicBezTo>
                    <a:pt x="30545" y="35223"/>
                    <a:pt x="30545" y="35223"/>
                    <a:pt x="30545" y="35223"/>
                  </a:cubicBezTo>
                  <a:cubicBezTo>
                    <a:pt x="31636" y="35820"/>
                    <a:pt x="31636" y="35820"/>
                    <a:pt x="31636" y="36417"/>
                  </a:cubicBezTo>
                  <a:cubicBezTo>
                    <a:pt x="31636" y="36417"/>
                    <a:pt x="31636" y="36417"/>
                    <a:pt x="31636" y="36417"/>
                  </a:cubicBezTo>
                  <a:cubicBezTo>
                    <a:pt x="31636" y="36417"/>
                    <a:pt x="31636" y="36417"/>
                    <a:pt x="32727" y="36417"/>
                  </a:cubicBezTo>
                  <a:cubicBezTo>
                    <a:pt x="32727" y="36417"/>
                    <a:pt x="34909" y="37611"/>
                    <a:pt x="31636" y="37611"/>
                  </a:cubicBezTo>
                  <a:cubicBezTo>
                    <a:pt x="32727" y="38208"/>
                    <a:pt x="32727" y="40597"/>
                    <a:pt x="34909" y="40597"/>
                  </a:cubicBezTo>
                  <a:cubicBezTo>
                    <a:pt x="34909" y="40597"/>
                    <a:pt x="34909" y="40597"/>
                    <a:pt x="34909" y="41194"/>
                  </a:cubicBezTo>
                  <a:cubicBezTo>
                    <a:pt x="34909" y="41194"/>
                    <a:pt x="37090" y="41791"/>
                    <a:pt x="36000" y="42985"/>
                  </a:cubicBezTo>
                  <a:cubicBezTo>
                    <a:pt x="37090" y="42985"/>
                    <a:pt x="37090" y="41791"/>
                    <a:pt x="37090" y="42985"/>
                  </a:cubicBezTo>
                  <a:cubicBezTo>
                    <a:pt x="37090" y="42985"/>
                    <a:pt x="37090" y="42985"/>
                    <a:pt x="37090" y="42985"/>
                  </a:cubicBezTo>
                  <a:cubicBezTo>
                    <a:pt x="37090" y="44179"/>
                    <a:pt x="40363" y="45373"/>
                    <a:pt x="40363" y="45970"/>
                  </a:cubicBezTo>
                  <a:cubicBezTo>
                    <a:pt x="41454" y="48955"/>
                    <a:pt x="44727" y="50746"/>
                    <a:pt x="45818" y="51940"/>
                  </a:cubicBezTo>
                  <a:cubicBezTo>
                    <a:pt x="46909" y="51940"/>
                    <a:pt x="46909" y="51940"/>
                    <a:pt x="46909" y="51940"/>
                  </a:cubicBezTo>
                  <a:cubicBezTo>
                    <a:pt x="45818" y="53134"/>
                    <a:pt x="49090" y="53134"/>
                    <a:pt x="49090" y="53731"/>
                  </a:cubicBezTo>
                  <a:cubicBezTo>
                    <a:pt x="49090" y="53731"/>
                    <a:pt x="49090" y="55522"/>
                    <a:pt x="49090" y="53731"/>
                  </a:cubicBezTo>
                  <a:cubicBezTo>
                    <a:pt x="49090" y="55522"/>
                    <a:pt x="51272" y="56119"/>
                    <a:pt x="50181" y="56716"/>
                  </a:cubicBezTo>
                  <a:cubicBezTo>
                    <a:pt x="50181" y="56716"/>
                    <a:pt x="50181" y="56716"/>
                    <a:pt x="50181" y="56716"/>
                  </a:cubicBezTo>
                  <a:cubicBezTo>
                    <a:pt x="51272" y="56716"/>
                    <a:pt x="51272" y="57910"/>
                    <a:pt x="53454" y="58507"/>
                  </a:cubicBezTo>
                  <a:cubicBezTo>
                    <a:pt x="53454" y="57910"/>
                    <a:pt x="53454" y="57910"/>
                    <a:pt x="53454" y="57910"/>
                  </a:cubicBezTo>
                  <a:cubicBezTo>
                    <a:pt x="54545" y="57910"/>
                    <a:pt x="53454" y="59104"/>
                    <a:pt x="54545" y="58507"/>
                  </a:cubicBezTo>
                  <a:cubicBezTo>
                    <a:pt x="54545" y="58507"/>
                    <a:pt x="53454" y="59104"/>
                    <a:pt x="53454" y="58507"/>
                  </a:cubicBezTo>
                  <a:cubicBezTo>
                    <a:pt x="55636" y="59701"/>
                    <a:pt x="55636" y="61492"/>
                    <a:pt x="58909" y="64477"/>
                  </a:cubicBezTo>
                  <a:cubicBezTo>
                    <a:pt x="61090" y="65671"/>
                    <a:pt x="61090" y="63880"/>
                    <a:pt x="61090" y="64477"/>
                  </a:cubicBezTo>
                  <a:cubicBezTo>
                    <a:pt x="61090" y="64477"/>
                    <a:pt x="60000" y="65671"/>
                    <a:pt x="61090" y="64477"/>
                  </a:cubicBezTo>
                  <a:cubicBezTo>
                    <a:pt x="61090" y="65671"/>
                    <a:pt x="63272" y="64477"/>
                    <a:pt x="63272" y="65671"/>
                  </a:cubicBezTo>
                  <a:cubicBezTo>
                    <a:pt x="61090" y="65671"/>
                    <a:pt x="63272" y="65671"/>
                    <a:pt x="61090" y="66268"/>
                  </a:cubicBezTo>
                  <a:cubicBezTo>
                    <a:pt x="63272" y="66268"/>
                    <a:pt x="64363" y="66268"/>
                    <a:pt x="64363" y="66865"/>
                  </a:cubicBezTo>
                  <a:cubicBezTo>
                    <a:pt x="64363" y="66865"/>
                    <a:pt x="64363" y="66865"/>
                    <a:pt x="64363" y="66865"/>
                  </a:cubicBezTo>
                  <a:cubicBezTo>
                    <a:pt x="63272" y="67462"/>
                    <a:pt x="64363" y="68656"/>
                    <a:pt x="64363" y="69253"/>
                  </a:cubicBezTo>
                  <a:cubicBezTo>
                    <a:pt x="67636" y="74029"/>
                    <a:pt x="69818" y="77014"/>
                    <a:pt x="74181" y="81194"/>
                  </a:cubicBezTo>
                  <a:cubicBezTo>
                    <a:pt x="78545" y="84179"/>
                    <a:pt x="79636" y="88955"/>
                    <a:pt x="84000" y="91940"/>
                  </a:cubicBezTo>
                  <a:cubicBezTo>
                    <a:pt x="88363" y="91940"/>
                    <a:pt x="88363" y="91940"/>
                    <a:pt x="88363" y="93134"/>
                  </a:cubicBezTo>
                  <a:cubicBezTo>
                    <a:pt x="88363" y="92537"/>
                    <a:pt x="88363" y="92537"/>
                    <a:pt x="88363" y="92537"/>
                  </a:cubicBezTo>
                  <a:cubicBezTo>
                    <a:pt x="88363" y="93134"/>
                    <a:pt x="90545" y="93134"/>
                    <a:pt x="88363" y="94925"/>
                  </a:cubicBezTo>
                  <a:cubicBezTo>
                    <a:pt x="90545" y="95522"/>
                    <a:pt x="91636" y="97313"/>
                    <a:pt x="92727" y="97910"/>
                  </a:cubicBezTo>
                  <a:cubicBezTo>
                    <a:pt x="92727" y="97910"/>
                    <a:pt x="92727" y="97910"/>
                    <a:pt x="92727" y="97910"/>
                  </a:cubicBezTo>
                  <a:cubicBezTo>
                    <a:pt x="92727" y="99104"/>
                    <a:pt x="92727" y="99104"/>
                    <a:pt x="92727" y="99104"/>
                  </a:cubicBezTo>
                  <a:cubicBezTo>
                    <a:pt x="92727" y="99104"/>
                    <a:pt x="92727" y="99104"/>
                    <a:pt x="92727" y="99104"/>
                  </a:cubicBezTo>
                  <a:cubicBezTo>
                    <a:pt x="92727" y="99104"/>
                    <a:pt x="92727" y="99104"/>
                    <a:pt x="92727" y="99104"/>
                  </a:cubicBezTo>
                  <a:cubicBezTo>
                    <a:pt x="93818" y="103283"/>
                    <a:pt x="100363" y="105671"/>
                    <a:pt x="104727" y="109253"/>
                  </a:cubicBezTo>
                  <a:cubicBezTo>
                    <a:pt x="105818" y="109850"/>
                    <a:pt x="105818" y="111044"/>
                    <a:pt x="106909" y="112238"/>
                  </a:cubicBezTo>
                  <a:cubicBezTo>
                    <a:pt x="110181" y="114626"/>
                    <a:pt x="114545" y="115820"/>
                    <a:pt x="115636" y="120000"/>
                  </a:cubicBezTo>
                  <a:cubicBezTo>
                    <a:pt x="115636" y="120000"/>
                    <a:pt x="118909" y="117611"/>
                    <a:pt x="118909" y="11701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3" name="Shape 363"/>
            <p:cNvSpPr/>
            <p:nvPr/>
          </p:nvSpPr>
          <p:spPr>
            <a:xfrm>
              <a:off x="3979" y="1962"/>
              <a:ext cx="255" cy="477"/>
            </a:xfrm>
            <a:custGeom>
              <a:avLst/>
              <a:gdLst/>
              <a:ahLst/>
              <a:cxnLst/>
              <a:rect l="0" t="0" r="0" b="0"/>
              <a:pathLst>
                <a:path w="120000" h="120000" extrusionOk="0">
                  <a:moveTo>
                    <a:pt x="118899" y="117623"/>
                  </a:moveTo>
                  <a:cubicBezTo>
                    <a:pt x="120000" y="115841"/>
                    <a:pt x="115596" y="115247"/>
                    <a:pt x="115596" y="111683"/>
                  </a:cubicBezTo>
                  <a:cubicBezTo>
                    <a:pt x="115596" y="111683"/>
                    <a:pt x="113394" y="112871"/>
                    <a:pt x="113394" y="111683"/>
                  </a:cubicBezTo>
                  <a:cubicBezTo>
                    <a:pt x="113394" y="110495"/>
                    <a:pt x="110091" y="108118"/>
                    <a:pt x="107889" y="107524"/>
                  </a:cubicBezTo>
                  <a:cubicBezTo>
                    <a:pt x="107889" y="107524"/>
                    <a:pt x="107889" y="107524"/>
                    <a:pt x="107889" y="107524"/>
                  </a:cubicBezTo>
                  <a:cubicBezTo>
                    <a:pt x="105688" y="107524"/>
                    <a:pt x="107889" y="105742"/>
                    <a:pt x="105688" y="105148"/>
                  </a:cubicBezTo>
                  <a:cubicBezTo>
                    <a:pt x="105688" y="105742"/>
                    <a:pt x="105688" y="105742"/>
                    <a:pt x="105688" y="105742"/>
                  </a:cubicBezTo>
                  <a:cubicBezTo>
                    <a:pt x="105688" y="105148"/>
                    <a:pt x="105688" y="105148"/>
                    <a:pt x="105688" y="103960"/>
                  </a:cubicBezTo>
                  <a:cubicBezTo>
                    <a:pt x="104587" y="105148"/>
                    <a:pt x="104587" y="105148"/>
                    <a:pt x="104587" y="105148"/>
                  </a:cubicBezTo>
                  <a:cubicBezTo>
                    <a:pt x="104587" y="103960"/>
                    <a:pt x="104587" y="103960"/>
                    <a:pt x="104587" y="103960"/>
                  </a:cubicBezTo>
                  <a:cubicBezTo>
                    <a:pt x="105688" y="103366"/>
                    <a:pt x="103486" y="102772"/>
                    <a:pt x="104587" y="102178"/>
                  </a:cubicBezTo>
                  <a:cubicBezTo>
                    <a:pt x="103486" y="102178"/>
                    <a:pt x="103486" y="102178"/>
                    <a:pt x="103486" y="102178"/>
                  </a:cubicBezTo>
                  <a:cubicBezTo>
                    <a:pt x="103486" y="100396"/>
                    <a:pt x="101284" y="99801"/>
                    <a:pt x="100183" y="97425"/>
                  </a:cubicBezTo>
                  <a:cubicBezTo>
                    <a:pt x="100183" y="97425"/>
                    <a:pt x="100183" y="97425"/>
                    <a:pt x="100183" y="97425"/>
                  </a:cubicBezTo>
                  <a:cubicBezTo>
                    <a:pt x="100183" y="96237"/>
                    <a:pt x="100183" y="96237"/>
                    <a:pt x="100183" y="96237"/>
                  </a:cubicBezTo>
                  <a:cubicBezTo>
                    <a:pt x="96880" y="96237"/>
                    <a:pt x="100183" y="95643"/>
                    <a:pt x="96880" y="95049"/>
                  </a:cubicBezTo>
                  <a:cubicBezTo>
                    <a:pt x="96880" y="95049"/>
                    <a:pt x="96880" y="95049"/>
                    <a:pt x="96880" y="95049"/>
                  </a:cubicBezTo>
                  <a:cubicBezTo>
                    <a:pt x="100183" y="95049"/>
                    <a:pt x="96880" y="95049"/>
                    <a:pt x="96880" y="93861"/>
                  </a:cubicBezTo>
                  <a:cubicBezTo>
                    <a:pt x="96880" y="93861"/>
                    <a:pt x="96880" y="93861"/>
                    <a:pt x="96880" y="93861"/>
                  </a:cubicBezTo>
                  <a:cubicBezTo>
                    <a:pt x="96880" y="93861"/>
                    <a:pt x="95779" y="93861"/>
                    <a:pt x="95779" y="93267"/>
                  </a:cubicBezTo>
                  <a:cubicBezTo>
                    <a:pt x="95779" y="93267"/>
                    <a:pt x="95779" y="93267"/>
                    <a:pt x="95779" y="93267"/>
                  </a:cubicBezTo>
                  <a:cubicBezTo>
                    <a:pt x="95779" y="93267"/>
                    <a:pt x="95779" y="93267"/>
                    <a:pt x="95779" y="93267"/>
                  </a:cubicBezTo>
                  <a:cubicBezTo>
                    <a:pt x="95779" y="93267"/>
                    <a:pt x="95779" y="93267"/>
                    <a:pt x="95779" y="93267"/>
                  </a:cubicBezTo>
                  <a:cubicBezTo>
                    <a:pt x="95779" y="92673"/>
                    <a:pt x="94678" y="92673"/>
                    <a:pt x="95779" y="92079"/>
                  </a:cubicBezTo>
                  <a:cubicBezTo>
                    <a:pt x="94678" y="92673"/>
                    <a:pt x="95779" y="92673"/>
                    <a:pt x="94678" y="92673"/>
                  </a:cubicBezTo>
                  <a:cubicBezTo>
                    <a:pt x="93577" y="90891"/>
                    <a:pt x="91376" y="88514"/>
                    <a:pt x="90275" y="86138"/>
                  </a:cubicBezTo>
                  <a:cubicBezTo>
                    <a:pt x="89174" y="86138"/>
                    <a:pt x="89174" y="86138"/>
                    <a:pt x="89174" y="86138"/>
                  </a:cubicBezTo>
                  <a:cubicBezTo>
                    <a:pt x="89174" y="86138"/>
                    <a:pt x="86972" y="85544"/>
                    <a:pt x="89174" y="85544"/>
                  </a:cubicBezTo>
                  <a:cubicBezTo>
                    <a:pt x="86972" y="85544"/>
                    <a:pt x="86972" y="85544"/>
                    <a:pt x="86972" y="85544"/>
                  </a:cubicBezTo>
                  <a:cubicBezTo>
                    <a:pt x="86972" y="85544"/>
                    <a:pt x="89174" y="84950"/>
                    <a:pt x="86972" y="84950"/>
                  </a:cubicBezTo>
                  <a:cubicBezTo>
                    <a:pt x="86972" y="84950"/>
                    <a:pt x="86972" y="84950"/>
                    <a:pt x="86972" y="84950"/>
                  </a:cubicBezTo>
                  <a:cubicBezTo>
                    <a:pt x="85871" y="83762"/>
                    <a:pt x="85871" y="83762"/>
                    <a:pt x="85871" y="83762"/>
                  </a:cubicBezTo>
                  <a:cubicBezTo>
                    <a:pt x="85871" y="83762"/>
                    <a:pt x="85871" y="83762"/>
                    <a:pt x="85871" y="83762"/>
                  </a:cubicBezTo>
                  <a:cubicBezTo>
                    <a:pt x="85871" y="83168"/>
                    <a:pt x="82568" y="83168"/>
                    <a:pt x="85871" y="83168"/>
                  </a:cubicBezTo>
                  <a:cubicBezTo>
                    <a:pt x="82568" y="83168"/>
                    <a:pt x="82568" y="83168"/>
                    <a:pt x="82568" y="83168"/>
                  </a:cubicBezTo>
                  <a:cubicBezTo>
                    <a:pt x="81467" y="83168"/>
                    <a:pt x="85871" y="81980"/>
                    <a:pt x="82568" y="81980"/>
                  </a:cubicBezTo>
                  <a:cubicBezTo>
                    <a:pt x="82568" y="81980"/>
                    <a:pt x="82568" y="81980"/>
                    <a:pt x="82568" y="81980"/>
                  </a:cubicBezTo>
                  <a:cubicBezTo>
                    <a:pt x="82568" y="80792"/>
                    <a:pt x="82568" y="80792"/>
                    <a:pt x="82568" y="80198"/>
                  </a:cubicBezTo>
                  <a:cubicBezTo>
                    <a:pt x="82568" y="80198"/>
                    <a:pt x="82568" y="80198"/>
                    <a:pt x="82568" y="80198"/>
                  </a:cubicBezTo>
                  <a:cubicBezTo>
                    <a:pt x="81467" y="80198"/>
                    <a:pt x="81467" y="79603"/>
                    <a:pt x="81467" y="78415"/>
                  </a:cubicBezTo>
                  <a:cubicBezTo>
                    <a:pt x="80366" y="78415"/>
                    <a:pt x="80366" y="79603"/>
                    <a:pt x="80366" y="78415"/>
                  </a:cubicBezTo>
                  <a:cubicBezTo>
                    <a:pt x="80366" y="78415"/>
                    <a:pt x="79266" y="77821"/>
                    <a:pt x="80366" y="77821"/>
                  </a:cubicBezTo>
                  <a:cubicBezTo>
                    <a:pt x="80366" y="77227"/>
                    <a:pt x="79266" y="77227"/>
                    <a:pt x="79266" y="76039"/>
                  </a:cubicBezTo>
                  <a:cubicBezTo>
                    <a:pt x="79266" y="77227"/>
                    <a:pt x="77064" y="76039"/>
                    <a:pt x="77064" y="77227"/>
                  </a:cubicBezTo>
                  <a:cubicBezTo>
                    <a:pt x="77064" y="77227"/>
                    <a:pt x="77064" y="77227"/>
                    <a:pt x="77064" y="77227"/>
                  </a:cubicBezTo>
                  <a:cubicBezTo>
                    <a:pt x="75963" y="77227"/>
                    <a:pt x="77064" y="77227"/>
                    <a:pt x="77064" y="77227"/>
                  </a:cubicBezTo>
                  <a:cubicBezTo>
                    <a:pt x="75963" y="77227"/>
                    <a:pt x="75963" y="76039"/>
                    <a:pt x="75963" y="76039"/>
                  </a:cubicBezTo>
                  <a:cubicBezTo>
                    <a:pt x="75963" y="75445"/>
                    <a:pt x="77064" y="73663"/>
                    <a:pt x="77064" y="73663"/>
                  </a:cubicBezTo>
                  <a:cubicBezTo>
                    <a:pt x="75963" y="73663"/>
                    <a:pt x="75963" y="73663"/>
                    <a:pt x="75963" y="73663"/>
                  </a:cubicBezTo>
                  <a:cubicBezTo>
                    <a:pt x="77064" y="73069"/>
                    <a:pt x="77064" y="73069"/>
                    <a:pt x="77064" y="73069"/>
                  </a:cubicBezTo>
                  <a:cubicBezTo>
                    <a:pt x="77064" y="72475"/>
                    <a:pt x="75963" y="73069"/>
                    <a:pt x="75963" y="72475"/>
                  </a:cubicBezTo>
                  <a:cubicBezTo>
                    <a:pt x="75963" y="72475"/>
                    <a:pt x="75963" y="72475"/>
                    <a:pt x="77064" y="72475"/>
                  </a:cubicBezTo>
                  <a:cubicBezTo>
                    <a:pt x="75963" y="72475"/>
                    <a:pt x="75963" y="71881"/>
                    <a:pt x="74862" y="71881"/>
                  </a:cubicBezTo>
                  <a:cubicBezTo>
                    <a:pt x="74862" y="72475"/>
                    <a:pt x="74862" y="72475"/>
                    <a:pt x="74862" y="72475"/>
                  </a:cubicBezTo>
                  <a:cubicBezTo>
                    <a:pt x="74862" y="71881"/>
                    <a:pt x="74862" y="71881"/>
                    <a:pt x="74862" y="71881"/>
                  </a:cubicBezTo>
                  <a:cubicBezTo>
                    <a:pt x="74862" y="71881"/>
                    <a:pt x="74862" y="71881"/>
                    <a:pt x="74862" y="71881"/>
                  </a:cubicBezTo>
                  <a:cubicBezTo>
                    <a:pt x="72660" y="70693"/>
                    <a:pt x="74862" y="70693"/>
                    <a:pt x="74862" y="70693"/>
                  </a:cubicBezTo>
                  <a:cubicBezTo>
                    <a:pt x="74862" y="70693"/>
                    <a:pt x="74862" y="70693"/>
                    <a:pt x="74862" y="70693"/>
                  </a:cubicBezTo>
                  <a:cubicBezTo>
                    <a:pt x="74862" y="70099"/>
                    <a:pt x="74862" y="70099"/>
                    <a:pt x="74862" y="70099"/>
                  </a:cubicBezTo>
                  <a:cubicBezTo>
                    <a:pt x="74862" y="70099"/>
                    <a:pt x="74862" y="70099"/>
                    <a:pt x="74862" y="70099"/>
                  </a:cubicBezTo>
                  <a:cubicBezTo>
                    <a:pt x="74862" y="69504"/>
                    <a:pt x="74862" y="69504"/>
                    <a:pt x="74862" y="68316"/>
                  </a:cubicBezTo>
                  <a:cubicBezTo>
                    <a:pt x="72660" y="68316"/>
                    <a:pt x="72660" y="68316"/>
                    <a:pt x="72660" y="68316"/>
                  </a:cubicBezTo>
                  <a:cubicBezTo>
                    <a:pt x="71559" y="68316"/>
                    <a:pt x="72660" y="65940"/>
                    <a:pt x="71559" y="65940"/>
                  </a:cubicBezTo>
                  <a:cubicBezTo>
                    <a:pt x="72660" y="65940"/>
                    <a:pt x="72660" y="65940"/>
                    <a:pt x="72660" y="65940"/>
                  </a:cubicBezTo>
                  <a:cubicBezTo>
                    <a:pt x="71559" y="65940"/>
                    <a:pt x="71559" y="65940"/>
                    <a:pt x="71559" y="65940"/>
                  </a:cubicBezTo>
                  <a:cubicBezTo>
                    <a:pt x="70458" y="65940"/>
                    <a:pt x="71559" y="65346"/>
                    <a:pt x="71559" y="65346"/>
                  </a:cubicBezTo>
                  <a:cubicBezTo>
                    <a:pt x="71559" y="65346"/>
                    <a:pt x="71559" y="65346"/>
                    <a:pt x="71559" y="65346"/>
                  </a:cubicBezTo>
                  <a:cubicBezTo>
                    <a:pt x="71559" y="65346"/>
                    <a:pt x="70458" y="64158"/>
                    <a:pt x="67155" y="62970"/>
                  </a:cubicBezTo>
                  <a:cubicBezTo>
                    <a:pt x="70458" y="62970"/>
                    <a:pt x="70458" y="62376"/>
                    <a:pt x="70458" y="62376"/>
                  </a:cubicBezTo>
                  <a:cubicBezTo>
                    <a:pt x="67155" y="62970"/>
                    <a:pt x="67155" y="62970"/>
                    <a:pt x="67155" y="62970"/>
                  </a:cubicBezTo>
                  <a:cubicBezTo>
                    <a:pt x="67155" y="62376"/>
                    <a:pt x="67155" y="62376"/>
                    <a:pt x="67155" y="62376"/>
                  </a:cubicBezTo>
                  <a:cubicBezTo>
                    <a:pt x="67155" y="61782"/>
                    <a:pt x="67155" y="64158"/>
                    <a:pt x="67155" y="62970"/>
                  </a:cubicBezTo>
                  <a:cubicBezTo>
                    <a:pt x="67155" y="62376"/>
                    <a:pt x="67155" y="62376"/>
                    <a:pt x="67155" y="62376"/>
                  </a:cubicBezTo>
                  <a:cubicBezTo>
                    <a:pt x="67155" y="62376"/>
                    <a:pt x="67155" y="61782"/>
                    <a:pt x="66055" y="61782"/>
                  </a:cubicBezTo>
                  <a:cubicBezTo>
                    <a:pt x="66055" y="62376"/>
                    <a:pt x="66055" y="62376"/>
                    <a:pt x="66055" y="62376"/>
                  </a:cubicBezTo>
                  <a:cubicBezTo>
                    <a:pt x="66055" y="61782"/>
                    <a:pt x="66055" y="61782"/>
                    <a:pt x="66055" y="61782"/>
                  </a:cubicBezTo>
                  <a:cubicBezTo>
                    <a:pt x="66055" y="60594"/>
                    <a:pt x="66055" y="60594"/>
                    <a:pt x="66055" y="60594"/>
                  </a:cubicBezTo>
                  <a:cubicBezTo>
                    <a:pt x="66055" y="60594"/>
                    <a:pt x="66055" y="60594"/>
                    <a:pt x="66055" y="60594"/>
                  </a:cubicBezTo>
                  <a:cubicBezTo>
                    <a:pt x="66055" y="60594"/>
                    <a:pt x="66055" y="60000"/>
                    <a:pt x="64954" y="60000"/>
                  </a:cubicBezTo>
                  <a:cubicBezTo>
                    <a:pt x="64954" y="60594"/>
                    <a:pt x="64954" y="60594"/>
                    <a:pt x="64954" y="60594"/>
                  </a:cubicBezTo>
                  <a:cubicBezTo>
                    <a:pt x="64954" y="60000"/>
                    <a:pt x="64954" y="60000"/>
                    <a:pt x="64954" y="60000"/>
                  </a:cubicBezTo>
                  <a:cubicBezTo>
                    <a:pt x="64954" y="60000"/>
                    <a:pt x="64954" y="60000"/>
                    <a:pt x="64954" y="60000"/>
                  </a:cubicBezTo>
                  <a:cubicBezTo>
                    <a:pt x="66055" y="58217"/>
                    <a:pt x="64954" y="58217"/>
                    <a:pt x="64954" y="58217"/>
                  </a:cubicBezTo>
                  <a:cubicBezTo>
                    <a:pt x="62752" y="57623"/>
                    <a:pt x="62752" y="57029"/>
                    <a:pt x="62752" y="57623"/>
                  </a:cubicBezTo>
                  <a:cubicBezTo>
                    <a:pt x="62752" y="57029"/>
                    <a:pt x="62752" y="57029"/>
                    <a:pt x="61651" y="55841"/>
                  </a:cubicBezTo>
                  <a:cubicBezTo>
                    <a:pt x="61651" y="55841"/>
                    <a:pt x="61651" y="55841"/>
                    <a:pt x="61651" y="57029"/>
                  </a:cubicBezTo>
                  <a:cubicBezTo>
                    <a:pt x="61651" y="55841"/>
                    <a:pt x="61651" y="55841"/>
                    <a:pt x="61651" y="55841"/>
                  </a:cubicBezTo>
                  <a:cubicBezTo>
                    <a:pt x="60550" y="55841"/>
                    <a:pt x="60550" y="55841"/>
                    <a:pt x="60550" y="55841"/>
                  </a:cubicBezTo>
                  <a:cubicBezTo>
                    <a:pt x="60550" y="55247"/>
                    <a:pt x="60550" y="55247"/>
                    <a:pt x="61651" y="55247"/>
                  </a:cubicBezTo>
                  <a:cubicBezTo>
                    <a:pt x="60550" y="55247"/>
                    <a:pt x="61651" y="54059"/>
                    <a:pt x="60550" y="54059"/>
                  </a:cubicBezTo>
                  <a:cubicBezTo>
                    <a:pt x="58348" y="54653"/>
                    <a:pt x="58348" y="54653"/>
                    <a:pt x="58348" y="54653"/>
                  </a:cubicBezTo>
                  <a:cubicBezTo>
                    <a:pt x="57247" y="54653"/>
                    <a:pt x="58348" y="54059"/>
                    <a:pt x="58348" y="54059"/>
                  </a:cubicBezTo>
                  <a:cubicBezTo>
                    <a:pt x="58348" y="52871"/>
                    <a:pt x="58348" y="52871"/>
                    <a:pt x="58348" y="52871"/>
                  </a:cubicBezTo>
                  <a:cubicBezTo>
                    <a:pt x="58348" y="52871"/>
                    <a:pt x="58348" y="52277"/>
                    <a:pt x="58348" y="52871"/>
                  </a:cubicBezTo>
                  <a:cubicBezTo>
                    <a:pt x="58348" y="52277"/>
                    <a:pt x="57247" y="52277"/>
                    <a:pt x="58348" y="52277"/>
                  </a:cubicBezTo>
                  <a:cubicBezTo>
                    <a:pt x="57247" y="51683"/>
                    <a:pt x="57247" y="49900"/>
                    <a:pt x="52844" y="49900"/>
                  </a:cubicBezTo>
                  <a:cubicBezTo>
                    <a:pt x="52844" y="49306"/>
                    <a:pt x="52844" y="49306"/>
                    <a:pt x="52844" y="49306"/>
                  </a:cubicBezTo>
                  <a:cubicBezTo>
                    <a:pt x="56146" y="49306"/>
                    <a:pt x="52844" y="49900"/>
                    <a:pt x="56146" y="49306"/>
                  </a:cubicBezTo>
                  <a:cubicBezTo>
                    <a:pt x="56146" y="49306"/>
                    <a:pt x="56146" y="49306"/>
                    <a:pt x="56146" y="49306"/>
                  </a:cubicBezTo>
                  <a:cubicBezTo>
                    <a:pt x="52844" y="49306"/>
                    <a:pt x="52844" y="49306"/>
                    <a:pt x="52844" y="49306"/>
                  </a:cubicBezTo>
                  <a:cubicBezTo>
                    <a:pt x="51743" y="49306"/>
                    <a:pt x="56146" y="48118"/>
                    <a:pt x="52844" y="47524"/>
                  </a:cubicBezTo>
                  <a:cubicBezTo>
                    <a:pt x="52844" y="48118"/>
                    <a:pt x="52844" y="48118"/>
                    <a:pt x="52844" y="47524"/>
                  </a:cubicBezTo>
                  <a:cubicBezTo>
                    <a:pt x="52844" y="47524"/>
                    <a:pt x="52844" y="47524"/>
                    <a:pt x="52844" y="47524"/>
                  </a:cubicBezTo>
                  <a:cubicBezTo>
                    <a:pt x="51743" y="46930"/>
                    <a:pt x="51743" y="47524"/>
                    <a:pt x="50642" y="47524"/>
                  </a:cubicBezTo>
                  <a:cubicBezTo>
                    <a:pt x="50642" y="47524"/>
                    <a:pt x="50642" y="46930"/>
                    <a:pt x="51743" y="46930"/>
                  </a:cubicBezTo>
                  <a:cubicBezTo>
                    <a:pt x="50642" y="46930"/>
                    <a:pt x="50642" y="46930"/>
                    <a:pt x="50642" y="46930"/>
                  </a:cubicBezTo>
                  <a:cubicBezTo>
                    <a:pt x="50642" y="46930"/>
                    <a:pt x="50642" y="46930"/>
                    <a:pt x="50642" y="45742"/>
                  </a:cubicBezTo>
                  <a:cubicBezTo>
                    <a:pt x="50642" y="46930"/>
                    <a:pt x="50642" y="46930"/>
                    <a:pt x="50642" y="46930"/>
                  </a:cubicBezTo>
                  <a:cubicBezTo>
                    <a:pt x="50642" y="45742"/>
                    <a:pt x="50642" y="45742"/>
                    <a:pt x="50642" y="45742"/>
                  </a:cubicBezTo>
                  <a:cubicBezTo>
                    <a:pt x="50642" y="45742"/>
                    <a:pt x="50642" y="45742"/>
                    <a:pt x="50642" y="45742"/>
                  </a:cubicBezTo>
                  <a:cubicBezTo>
                    <a:pt x="51743" y="45742"/>
                    <a:pt x="50642" y="45742"/>
                    <a:pt x="51743" y="45742"/>
                  </a:cubicBezTo>
                  <a:cubicBezTo>
                    <a:pt x="50642" y="45742"/>
                    <a:pt x="50642" y="45148"/>
                    <a:pt x="50642" y="45148"/>
                  </a:cubicBezTo>
                  <a:cubicBezTo>
                    <a:pt x="50642" y="45148"/>
                    <a:pt x="50642" y="45148"/>
                    <a:pt x="50642" y="45148"/>
                  </a:cubicBezTo>
                  <a:cubicBezTo>
                    <a:pt x="50642" y="45148"/>
                    <a:pt x="50642" y="44554"/>
                    <a:pt x="48440" y="45148"/>
                  </a:cubicBezTo>
                  <a:cubicBezTo>
                    <a:pt x="50642" y="45148"/>
                    <a:pt x="50642" y="45148"/>
                    <a:pt x="50642" y="45148"/>
                  </a:cubicBezTo>
                  <a:cubicBezTo>
                    <a:pt x="48440" y="45148"/>
                    <a:pt x="48440" y="45148"/>
                    <a:pt x="48440" y="45148"/>
                  </a:cubicBezTo>
                  <a:cubicBezTo>
                    <a:pt x="48440" y="44554"/>
                    <a:pt x="50642" y="44554"/>
                    <a:pt x="50642" y="44554"/>
                  </a:cubicBezTo>
                  <a:cubicBezTo>
                    <a:pt x="48440" y="44554"/>
                    <a:pt x="48440" y="44554"/>
                    <a:pt x="48440" y="44554"/>
                  </a:cubicBezTo>
                  <a:cubicBezTo>
                    <a:pt x="48440" y="44554"/>
                    <a:pt x="48440" y="44554"/>
                    <a:pt x="48440" y="44554"/>
                  </a:cubicBezTo>
                  <a:cubicBezTo>
                    <a:pt x="48440" y="44554"/>
                    <a:pt x="48440" y="44554"/>
                    <a:pt x="48440" y="44554"/>
                  </a:cubicBezTo>
                  <a:cubicBezTo>
                    <a:pt x="48440" y="44554"/>
                    <a:pt x="48440" y="44554"/>
                    <a:pt x="48440" y="44554"/>
                  </a:cubicBezTo>
                  <a:cubicBezTo>
                    <a:pt x="48440" y="43960"/>
                    <a:pt x="48440" y="43960"/>
                    <a:pt x="48440" y="43960"/>
                  </a:cubicBezTo>
                  <a:cubicBezTo>
                    <a:pt x="48440" y="42178"/>
                    <a:pt x="48440" y="42178"/>
                    <a:pt x="47339" y="42178"/>
                  </a:cubicBezTo>
                  <a:cubicBezTo>
                    <a:pt x="47339" y="42178"/>
                    <a:pt x="47339" y="42178"/>
                    <a:pt x="47339" y="42178"/>
                  </a:cubicBezTo>
                  <a:cubicBezTo>
                    <a:pt x="47339" y="42178"/>
                    <a:pt x="47339" y="42178"/>
                    <a:pt x="47339" y="41584"/>
                  </a:cubicBezTo>
                  <a:cubicBezTo>
                    <a:pt x="47339" y="41584"/>
                    <a:pt x="47339" y="41584"/>
                    <a:pt x="47339" y="41584"/>
                  </a:cubicBezTo>
                  <a:cubicBezTo>
                    <a:pt x="47339" y="41584"/>
                    <a:pt x="47339" y="41584"/>
                    <a:pt x="47339" y="40396"/>
                  </a:cubicBezTo>
                  <a:cubicBezTo>
                    <a:pt x="46238" y="40396"/>
                    <a:pt x="44036" y="41584"/>
                    <a:pt x="44036" y="41584"/>
                  </a:cubicBezTo>
                  <a:cubicBezTo>
                    <a:pt x="44036" y="40396"/>
                    <a:pt x="46238" y="39801"/>
                    <a:pt x="46238" y="39801"/>
                  </a:cubicBezTo>
                  <a:cubicBezTo>
                    <a:pt x="46238" y="39801"/>
                    <a:pt x="46238" y="39207"/>
                    <a:pt x="44036" y="38019"/>
                  </a:cubicBezTo>
                  <a:cubicBezTo>
                    <a:pt x="44036" y="38019"/>
                    <a:pt x="44036" y="38019"/>
                    <a:pt x="44036" y="38019"/>
                  </a:cubicBezTo>
                  <a:cubicBezTo>
                    <a:pt x="42935" y="37425"/>
                    <a:pt x="44036" y="36831"/>
                    <a:pt x="41834" y="36237"/>
                  </a:cubicBezTo>
                  <a:cubicBezTo>
                    <a:pt x="41834" y="36831"/>
                    <a:pt x="41834" y="36831"/>
                    <a:pt x="40733" y="36831"/>
                  </a:cubicBezTo>
                  <a:cubicBezTo>
                    <a:pt x="41834" y="36237"/>
                    <a:pt x="40733" y="36831"/>
                    <a:pt x="41834" y="36237"/>
                  </a:cubicBezTo>
                  <a:cubicBezTo>
                    <a:pt x="41834" y="36237"/>
                    <a:pt x="41834" y="36237"/>
                    <a:pt x="41834" y="36237"/>
                  </a:cubicBezTo>
                  <a:cubicBezTo>
                    <a:pt x="41834" y="34455"/>
                    <a:pt x="41834" y="33861"/>
                    <a:pt x="40733" y="33861"/>
                  </a:cubicBezTo>
                  <a:cubicBezTo>
                    <a:pt x="41834" y="33861"/>
                    <a:pt x="41834" y="33861"/>
                    <a:pt x="41834" y="33861"/>
                  </a:cubicBezTo>
                  <a:cubicBezTo>
                    <a:pt x="40733" y="33861"/>
                    <a:pt x="40733" y="33861"/>
                    <a:pt x="40733" y="33861"/>
                  </a:cubicBezTo>
                  <a:cubicBezTo>
                    <a:pt x="40733" y="32673"/>
                    <a:pt x="40733" y="32673"/>
                    <a:pt x="40733" y="32673"/>
                  </a:cubicBezTo>
                  <a:cubicBezTo>
                    <a:pt x="40733" y="32673"/>
                    <a:pt x="40733" y="32673"/>
                    <a:pt x="40733" y="32673"/>
                  </a:cubicBezTo>
                  <a:cubicBezTo>
                    <a:pt x="40733" y="32673"/>
                    <a:pt x="40733" y="32673"/>
                    <a:pt x="40733" y="32673"/>
                  </a:cubicBezTo>
                  <a:cubicBezTo>
                    <a:pt x="37431" y="32673"/>
                    <a:pt x="37431" y="32673"/>
                    <a:pt x="37431" y="32673"/>
                  </a:cubicBezTo>
                  <a:cubicBezTo>
                    <a:pt x="37431" y="32079"/>
                    <a:pt x="40733" y="31485"/>
                    <a:pt x="37431" y="31485"/>
                  </a:cubicBezTo>
                  <a:cubicBezTo>
                    <a:pt x="36330" y="31485"/>
                    <a:pt x="36330" y="31485"/>
                    <a:pt x="36330" y="31485"/>
                  </a:cubicBezTo>
                  <a:cubicBezTo>
                    <a:pt x="37431" y="31485"/>
                    <a:pt x="37431" y="31485"/>
                    <a:pt x="37431" y="31485"/>
                  </a:cubicBezTo>
                  <a:cubicBezTo>
                    <a:pt x="36330" y="30297"/>
                    <a:pt x="36330" y="30297"/>
                    <a:pt x="34128" y="30297"/>
                  </a:cubicBezTo>
                  <a:cubicBezTo>
                    <a:pt x="36330" y="29108"/>
                    <a:pt x="34128" y="27920"/>
                    <a:pt x="33027" y="26138"/>
                  </a:cubicBezTo>
                  <a:cubicBezTo>
                    <a:pt x="33027" y="26732"/>
                    <a:pt x="33027" y="26732"/>
                    <a:pt x="33027" y="26732"/>
                  </a:cubicBezTo>
                  <a:cubicBezTo>
                    <a:pt x="33027" y="26138"/>
                    <a:pt x="33027" y="26138"/>
                    <a:pt x="33027" y="26138"/>
                  </a:cubicBezTo>
                  <a:cubicBezTo>
                    <a:pt x="33027" y="26138"/>
                    <a:pt x="31926" y="26138"/>
                    <a:pt x="31926" y="26732"/>
                  </a:cubicBezTo>
                  <a:cubicBezTo>
                    <a:pt x="31926" y="26138"/>
                    <a:pt x="31926" y="26138"/>
                    <a:pt x="31926" y="24950"/>
                  </a:cubicBezTo>
                  <a:cubicBezTo>
                    <a:pt x="33027" y="24950"/>
                    <a:pt x="31926" y="26138"/>
                    <a:pt x="33027" y="24950"/>
                  </a:cubicBezTo>
                  <a:cubicBezTo>
                    <a:pt x="33027" y="24950"/>
                    <a:pt x="31926" y="24950"/>
                    <a:pt x="33027" y="24356"/>
                  </a:cubicBezTo>
                  <a:cubicBezTo>
                    <a:pt x="31926" y="24356"/>
                    <a:pt x="31926" y="24950"/>
                    <a:pt x="31926" y="24950"/>
                  </a:cubicBezTo>
                  <a:cubicBezTo>
                    <a:pt x="31926" y="24356"/>
                    <a:pt x="31926" y="24356"/>
                    <a:pt x="31926" y="24356"/>
                  </a:cubicBezTo>
                  <a:cubicBezTo>
                    <a:pt x="29724" y="24356"/>
                    <a:pt x="29724" y="26138"/>
                    <a:pt x="28623" y="26138"/>
                  </a:cubicBezTo>
                  <a:cubicBezTo>
                    <a:pt x="28623" y="26138"/>
                    <a:pt x="28623" y="26138"/>
                    <a:pt x="28623" y="26138"/>
                  </a:cubicBezTo>
                  <a:cubicBezTo>
                    <a:pt x="27522" y="26138"/>
                    <a:pt x="27522" y="26732"/>
                    <a:pt x="27522" y="26138"/>
                  </a:cubicBezTo>
                  <a:cubicBezTo>
                    <a:pt x="28623" y="24950"/>
                    <a:pt x="28623" y="24950"/>
                    <a:pt x="28623" y="24950"/>
                  </a:cubicBezTo>
                  <a:cubicBezTo>
                    <a:pt x="28623" y="24950"/>
                    <a:pt x="29724" y="24356"/>
                    <a:pt x="29724" y="23762"/>
                  </a:cubicBezTo>
                  <a:cubicBezTo>
                    <a:pt x="29724" y="24356"/>
                    <a:pt x="29724" y="24356"/>
                    <a:pt x="29724" y="24356"/>
                  </a:cubicBezTo>
                  <a:cubicBezTo>
                    <a:pt x="28623" y="24356"/>
                    <a:pt x="29724" y="23762"/>
                    <a:pt x="28623" y="23762"/>
                  </a:cubicBezTo>
                  <a:cubicBezTo>
                    <a:pt x="29724" y="23762"/>
                    <a:pt x="29724" y="23762"/>
                    <a:pt x="29724" y="23762"/>
                  </a:cubicBezTo>
                  <a:cubicBezTo>
                    <a:pt x="29724" y="22574"/>
                    <a:pt x="29724" y="23762"/>
                    <a:pt x="28623" y="23762"/>
                  </a:cubicBezTo>
                  <a:cubicBezTo>
                    <a:pt x="29724" y="22574"/>
                    <a:pt x="29724" y="22574"/>
                    <a:pt x="29724" y="22574"/>
                  </a:cubicBezTo>
                  <a:cubicBezTo>
                    <a:pt x="31926" y="21980"/>
                    <a:pt x="29724" y="22574"/>
                    <a:pt x="29724" y="21980"/>
                  </a:cubicBezTo>
                  <a:cubicBezTo>
                    <a:pt x="28623" y="21980"/>
                    <a:pt x="28623" y="22574"/>
                    <a:pt x="28623" y="22574"/>
                  </a:cubicBezTo>
                  <a:cubicBezTo>
                    <a:pt x="28623" y="22574"/>
                    <a:pt x="28623" y="21980"/>
                    <a:pt x="29724" y="21980"/>
                  </a:cubicBezTo>
                  <a:cubicBezTo>
                    <a:pt x="28623" y="21980"/>
                    <a:pt x="28623" y="21980"/>
                    <a:pt x="28623" y="21980"/>
                  </a:cubicBezTo>
                  <a:cubicBezTo>
                    <a:pt x="27522" y="21980"/>
                    <a:pt x="28623" y="21386"/>
                    <a:pt x="27522" y="21386"/>
                  </a:cubicBezTo>
                  <a:cubicBezTo>
                    <a:pt x="28623" y="21386"/>
                    <a:pt x="28623" y="21386"/>
                    <a:pt x="28623" y="21386"/>
                  </a:cubicBezTo>
                  <a:cubicBezTo>
                    <a:pt x="27522" y="21386"/>
                    <a:pt x="27522" y="21386"/>
                    <a:pt x="27522" y="21386"/>
                  </a:cubicBezTo>
                  <a:cubicBezTo>
                    <a:pt x="27522" y="21386"/>
                    <a:pt x="27522" y="20198"/>
                    <a:pt x="26422" y="20198"/>
                  </a:cubicBezTo>
                  <a:cubicBezTo>
                    <a:pt x="26422" y="20198"/>
                    <a:pt x="26422" y="19603"/>
                    <a:pt x="27522" y="19603"/>
                  </a:cubicBezTo>
                  <a:cubicBezTo>
                    <a:pt x="27522" y="19603"/>
                    <a:pt x="27522" y="20198"/>
                    <a:pt x="28623" y="20198"/>
                  </a:cubicBezTo>
                  <a:cubicBezTo>
                    <a:pt x="27522" y="20198"/>
                    <a:pt x="27522" y="19603"/>
                    <a:pt x="27522" y="19603"/>
                  </a:cubicBezTo>
                  <a:cubicBezTo>
                    <a:pt x="27522" y="19603"/>
                    <a:pt x="27522" y="19603"/>
                    <a:pt x="27522" y="19603"/>
                  </a:cubicBezTo>
                  <a:cubicBezTo>
                    <a:pt x="27522" y="19603"/>
                    <a:pt x="27522" y="19603"/>
                    <a:pt x="27522" y="17821"/>
                  </a:cubicBezTo>
                  <a:cubicBezTo>
                    <a:pt x="27522" y="17821"/>
                    <a:pt x="27522" y="19603"/>
                    <a:pt x="27522" y="17821"/>
                  </a:cubicBezTo>
                  <a:cubicBezTo>
                    <a:pt x="27522" y="17821"/>
                    <a:pt x="27522" y="17821"/>
                    <a:pt x="27522" y="17821"/>
                  </a:cubicBezTo>
                  <a:cubicBezTo>
                    <a:pt x="27522" y="17227"/>
                    <a:pt x="26422" y="17821"/>
                    <a:pt x="26422" y="17821"/>
                  </a:cubicBezTo>
                  <a:cubicBezTo>
                    <a:pt x="26422" y="17821"/>
                    <a:pt x="26422" y="17821"/>
                    <a:pt x="26422" y="17821"/>
                  </a:cubicBezTo>
                  <a:cubicBezTo>
                    <a:pt x="23119" y="17821"/>
                    <a:pt x="23119" y="17821"/>
                    <a:pt x="23119" y="17821"/>
                  </a:cubicBezTo>
                  <a:cubicBezTo>
                    <a:pt x="26422" y="17227"/>
                    <a:pt x="26422" y="17227"/>
                    <a:pt x="26422" y="17227"/>
                  </a:cubicBezTo>
                  <a:cubicBezTo>
                    <a:pt x="27522" y="17227"/>
                    <a:pt x="26422" y="17227"/>
                    <a:pt x="26422" y="17227"/>
                  </a:cubicBezTo>
                  <a:cubicBezTo>
                    <a:pt x="26422" y="17227"/>
                    <a:pt x="26422" y="17227"/>
                    <a:pt x="26422" y="17227"/>
                  </a:cubicBezTo>
                  <a:cubicBezTo>
                    <a:pt x="23119" y="17227"/>
                    <a:pt x="23119" y="17227"/>
                    <a:pt x="23119" y="17227"/>
                  </a:cubicBezTo>
                  <a:cubicBezTo>
                    <a:pt x="23119" y="17227"/>
                    <a:pt x="23119" y="16633"/>
                    <a:pt x="26422" y="16633"/>
                  </a:cubicBezTo>
                  <a:cubicBezTo>
                    <a:pt x="23119" y="16633"/>
                    <a:pt x="23119" y="16633"/>
                    <a:pt x="23119" y="16633"/>
                  </a:cubicBezTo>
                  <a:cubicBezTo>
                    <a:pt x="23119" y="16633"/>
                    <a:pt x="23119" y="16633"/>
                    <a:pt x="26422" y="16039"/>
                  </a:cubicBezTo>
                  <a:cubicBezTo>
                    <a:pt x="23119" y="16039"/>
                    <a:pt x="22018" y="16039"/>
                    <a:pt x="22018" y="16039"/>
                  </a:cubicBezTo>
                  <a:cubicBezTo>
                    <a:pt x="19816" y="16633"/>
                    <a:pt x="19816" y="16633"/>
                    <a:pt x="19816" y="16633"/>
                  </a:cubicBezTo>
                  <a:cubicBezTo>
                    <a:pt x="19816" y="16633"/>
                    <a:pt x="19816" y="16633"/>
                    <a:pt x="19816" y="16633"/>
                  </a:cubicBezTo>
                  <a:cubicBezTo>
                    <a:pt x="19816" y="16633"/>
                    <a:pt x="19816" y="16633"/>
                    <a:pt x="18715" y="16633"/>
                  </a:cubicBezTo>
                  <a:cubicBezTo>
                    <a:pt x="18715" y="16633"/>
                    <a:pt x="18715" y="16633"/>
                    <a:pt x="18715" y="16633"/>
                  </a:cubicBezTo>
                  <a:cubicBezTo>
                    <a:pt x="19816" y="16633"/>
                    <a:pt x="19816" y="14851"/>
                    <a:pt x="22018" y="14851"/>
                  </a:cubicBezTo>
                  <a:cubicBezTo>
                    <a:pt x="22018" y="14257"/>
                    <a:pt x="18715" y="16039"/>
                    <a:pt x="19816" y="14257"/>
                  </a:cubicBezTo>
                  <a:cubicBezTo>
                    <a:pt x="19816" y="14257"/>
                    <a:pt x="22018" y="13663"/>
                    <a:pt x="19816" y="14257"/>
                  </a:cubicBezTo>
                  <a:cubicBezTo>
                    <a:pt x="22018" y="13663"/>
                    <a:pt x="22018" y="13663"/>
                    <a:pt x="22018" y="13663"/>
                  </a:cubicBezTo>
                  <a:cubicBezTo>
                    <a:pt x="19816" y="14257"/>
                    <a:pt x="18715" y="13663"/>
                    <a:pt x="18715" y="14257"/>
                  </a:cubicBezTo>
                  <a:cubicBezTo>
                    <a:pt x="19816" y="14257"/>
                    <a:pt x="19816" y="14257"/>
                    <a:pt x="19816" y="14257"/>
                  </a:cubicBezTo>
                  <a:cubicBezTo>
                    <a:pt x="18715" y="14257"/>
                    <a:pt x="18715" y="14851"/>
                    <a:pt x="17614" y="14257"/>
                  </a:cubicBezTo>
                  <a:cubicBezTo>
                    <a:pt x="17614" y="14257"/>
                    <a:pt x="17614" y="14257"/>
                    <a:pt x="18715" y="13663"/>
                  </a:cubicBezTo>
                  <a:cubicBezTo>
                    <a:pt x="18715" y="13663"/>
                    <a:pt x="18715" y="14257"/>
                    <a:pt x="18715" y="13663"/>
                  </a:cubicBezTo>
                  <a:cubicBezTo>
                    <a:pt x="18715" y="13663"/>
                    <a:pt x="17614" y="13663"/>
                    <a:pt x="18715" y="12475"/>
                  </a:cubicBezTo>
                  <a:cubicBezTo>
                    <a:pt x="18715" y="13663"/>
                    <a:pt x="19816" y="12475"/>
                    <a:pt x="19816" y="12475"/>
                  </a:cubicBezTo>
                  <a:cubicBezTo>
                    <a:pt x="19816" y="12475"/>
                    <a:pt x="19816" y="12475"/>
                    <a:pt x="19816" y="12475"/>
                  </a:cubicBezTo>
                  <a:cubicBezTo>
                    <a:pt x="19816" y="12475"/>
                    <a:pt x="19816" y="12475"/>
                    <a:pt x="19816" y="12475"/>
                  </a:cubicBezTo>
                  <a:cubicBezTo>
                    <a:pt x="18715" y="12475"/>
                    <a:pt x="19816" y="11881"/>
                    <a:pt x="19816" y="11881"/>
                  </a:cubicBezTo>
                  <a:cubicBezTo>
                    <a:pt x="18715" y="11881"/>
                    <a:pt x="18715" y="11881"/>
                    <a:pt x="18715" y="11881"/>
                  </a:cubicBezTo>
                  <a:cubicBezTo>
                    <a:pt x="18715" y="11881"/>
                    <a:pt x="19816" y="12475"/>
                    <a:pt x="18715" y="12475"/>
                  </a:cubicBezTo>
                  <a:cubicBezTo>
                    <a:pt x="18715" y="12475"/>
                    <a:pt x="18715" y="11881"/>
                    <a:pt x="17614" y="11881"/>
                  </a:cubicBezTo>
                  <a:cubicBezTo>
                    <a:pt x="17614" y="11881"/>
                    <a:pt x="17614" y="11881"/>
                    <a:pt x="17614" y="12475"/>
                  </a:cubicBezTo>
                  <a:cubicBezTo>
                    <a:pt x="17614" y="11881"/>
                    <a:pt x="15412" y="12475"/>
                    <a:pt x="15412" y="11881"/>
                  </a:cubicBezTo>
                  <a:cubicBezTo>
                    <a:pt x="17614" y="11881"/>
                    <a:pt x="17614" y="11881"/>
                    <a:pt x="17614" y="11881"/>
                  </a:cubicBezTo>
                  <a:cubicBezTo>
                    <a:pt x="17614" y="10099"/>
                    <a:pt x="17614" y="9504"/>
                    <a:pt x="17614" y="9504"/>
                  </a:cubicBezTo>
                  <a:cubicBezTo>
                    <a:pt x="15412" y="9504"/>
                    <a:pt x="15412" y="8910"/>
                    <a:pt x="15412" y="9504"/>
                  </a:cubicBezTo>
                  <a:cubicBezTo>
                    <a:pt x="15412" y="9504"/>
                    <a:pt x="17614" y="10099"/>
                    <a:pt x="15412" y="11881"/>
                  </a:cubicBezTo>
                  <a:cubicBezTo>
                    <a:pt x="14311" y="11881"/>
                    <a:pt x="17614" y="11881"/>
                    <a:pt x="15412" y="12475"/>
                  </a:cubicBezTo>
                  <a:cubicBezTo>
                    <a:pt x="15412" y="11881"/>
                    <a:pt x="14311" y="12475"/>
                    <a:pt x="13211" y="12475"/>
                  </a:cubicBezTo>
                  <a:cubicBezTo>
                    <a:pt x="13211" y="12475"/>
                    <a:pt x="13211" y="12475"/>
                    <a:pt x="13211" y="11881"/>
                  </a:cubicBezTo>
                  <a:cubicBezTo>
                    <a:pt x="14311" y="11881"/>
                    <a:pt x="14311" y="11881"/>
                    <a:pt x="14311" y="11881"/>
                  </a:cubicBezTo>
                  <a:cubicBezTo>
                    <a:pt x="14311" y="10099"/>
                    <a:pt x="14311" y="10099"/>
                    <a:pt x="14311" y="9504"/>
                  </a:cubicBezTo>
                  <a:cubicBezTo>
                    <a:pt x="14311" y="9504"/>
                    <a:pt x="13211" y="9504"/>
                    <a:pt x="14311" y="10099"/>
                  </a:cubicBezTo>
                  <a:cubicBezTo>
                    <a:pt x="13211" y="9504"/>
                    <a:pt x="13211" y="8910"/>
                    <a:pt x="12110" y="8910"/>
                  </a:cubicBezTo>
                  <a:cubicBezTo>
                    <a:pt x="13211" y="8910"/>
                    <a:pt x="12110" y="7722"/>
                    <a:pt x="13211" y="7722"/>
                  </a:cubicBezTo>
                  <a:cubicBezTo>
                    <a:pt x="13211" y="7722"/>
                    <a:pt x="14311" y="7722"/>
                    <a:pt x="14311" y="7128"/>
                  </a:cubicBezTo>
                  <a:cubicBezTo>
                    <a:pt x="14311" y="7722"/>
                    <a:pt x="14311" y="7722"/>
                    <a:pt x="14311" y="7722"/>
                  </a:cubicBezTo>
                  <a:cubicBezTo>
                    <a:pt x="14311" y="7128"/>
                    <a:pt x="13211" y="7722"/>
                    <a:pt x="13211" y="7128"/>
                  </a:cubicBezTo>
                  <a:cubicBezTo>
                    <a:pt x="13211" y="7722"/>
                    <a:pt x="12110" y="7722"/>
                    <a:pt x="12110" y="7722"/>
                  </a:cubicBezTo>
                  <a:cubicBezTo>
                    <a:pt x="9908" y="7722"/>
                    <a:pt x="9908" y="7722"/>
                    <a:pt x="9908" y="7722"/>
                  </a:cubicBezTo>
                  <a:cubicBezTo>
                    <a:pt x="9908" y="7128"/>
                    <a:pt x="9908" y="7128"/>
                    <a:pt x="9908" y="6534"/>
                  </a:cubicBezTo>
                  <a:cubicBezTo>
                    <a:pt x="7706" y="6534"/>
                    <a:pt x="7706" y="4752"/>
                    <a:pt x="7706" y="4752"/>
                  </a:cubicBezTo>
                  <a:cubicBezTo>
                    <a:pt x="5504" y="4752"/>
                    <a:pt x="5504" y="4752"/>
                    <a:pt x="4403" y="4752"/>
                  </a:cubicBezTo>
                  <a:cubicBezTo>
                    <a:pt x="5504" y="4752"/>
                    <a:pt x="5504" y="4752"/>
                    <a:pt x="5504" y="4752"/>
                  </a:cubicBezTo>
                  <a:cubicBezTo>
                    <a:pt x="5504" y="4752"/>
                    <a:pt x="5504" y="4752"/>
                    <a:pt x="5504" y="4752"/>
                  </a:cubicBezTo>
                  <a:cubicBezTo>
                    <a:pt x="5504" y="4158"/>
                    <a:pt x="4403" y="4158"/>
                    <a:pt x="4403" y="2376"/>
                  </a:cubicBezTo>
                  <a:cubicBezTo>
                    <a:pt x="4403" y="4158"/>
                    <a:pt x="4403" y="4158"/>
                    <a:pt x="4403" y="4158"/>
                  </a:cubicBezTo>
                  <a:cubicBezTo>
                    <a:pt x="4403" y="4158"/>
                    <a:pt x="4403" y="4158"/>
                    <a:pt x="4403" y="2376"/>
                  </a:cubicBezTo>
                  <a:cubicBezTo>
                    <a:pt x="4403" y="4158"/>
                    <a:pt x="3302" y="4158"/>
                    <a:pt x="3302" y="4158"/>
                  </a:cubicBezTo>
                  <a:cubicBezTo>
                    <a:pt x="2201" y="4158"/>
                    <a:pt x="3302" y="2376"/>
                    <a:pt x="3302" y="2376"/>
                  </a:cubicBezTo>
                  <a:cubicBezTo>
                    <a:pt x="3302" y="2376"/>
                    <a:pt x="3302" y="2376"/>
                    <a:pt x="3302" y="2376"/>
                  </a:cubicBezTo>
                  <a:cubicBezTo>
                    <a:pt x="3302" y="1782"/>
                    <a:pt x="3302" y="1782"/>
                    <a:pt x="2201" y="1188"/>
                  </a:cubicBezTo>
                  <a:cubicBezTo>
                    <a:pt x="2201" y="1188"/>
                    <a:pt x="2201" y="1188"/>
                    <a:pt x="2201" y="1188"/>
                  </a:cubicBezTo>
                  <a:cubicBezTo>
                    <a:pt x="2201" y="1188"/>
                    <a:pt x="2201" y="1188"/>
                    <a:pt x="2201" y="1188"/>
                  </a:cubicBezTo>
                  <a:cubicBezTo>
                    <a:pt x="2201" y="1188"/>
                    <a:pt x="0" y="1188"/>
                    <a:pt x="0" y="0"/>
                  </a:cubicBezTo>
                  <a:cubicBezTo>
                    <a:pt x="0" y="1782"/>
                    <a:pt x="0" y="1782"/>
                    <a:pt x="0" y="1782"/>
                  </a:cubicBezTo>
                  <a:cubicBezTo>
                    <a:pt x="0" y="1782"/>
                    <a:pt x="0" y="1188"/>
                    <a:pt x="2201" y="1188"/>
                  </a:cubicBezTo>
                  <a:cubicBezTo>
                    <a:pt x="2201" y="1782"/>
                    <a:pt x="2201" y="1782"/>
                    <a:pt x="2201" y="1782"/>
                  </a:cubicBezTo>
                  <a:cubicBezTo>
                    <a:pt x="2201" y="1782"/>
                    <a:pt x="2201" y="1782"/>
                    <a:pt x="2201" y="1782"/>
                  </a:cubicBezTo>
                  <a:cubicBezTo>
                    <a:pt x="0" y="1782"/>
                    <a:pt x="2201" y="1782"/>
                    <a:pt x="0" y="2376"/>
                  </a:cubicBezTo>
                  <a:cubicBezTo>
                    <a:pt x="0" y="2376"/>
                    <a:pt x="0" y="2376"/>
                    <a:pt x="0" y="1782"/>
                  </a:cubicBezTo>
                  <a:cubicBezTo>
                    <a:pt x="0" y="2376"/>
                    <a:pt x="0" y="2376"/>
                    <a:pt x="0" y="2376"/>
                  </a:cubicBezTo>
                  <a:cubicBezTo>
                    <a:pt x="2201" y="2376"/>
                    <a:pt x="2201" y="2376"/>
                    <a:pt x="2201" y="2376"/>
                  </a:cubicBezTo>
                  <a:cubicBezTo>
                    <a:pt x="0" y="2376"/>
                    <a:pt x="0" y="4158"/>
                    <a:pt x="2201" y="4158"/>
                  </a:cubicBezTo>
                  <a:cubicBezTo>
                    <a:pt x="3302" y="4158"/>
                    <a:pt x="2201" y="4752"/>
                    <a:pt x="2201" y="5940"/>
                  </a:cubicBezTo>
                  <a:cubicBezTo>
                    <a:pt x="3302" y="4752"/>
                    <a:pt x="3302" y="4752"/>
                    <a:pt x="3302" y="4158"/>
                  </a:cubicBezTo>
                  <a:cubicBezTo>
                    <a:pt x="4403" y="4752"/>
                    <a:pt x="3302" y="4752"/>
                    <a:pt x="4403" y="4752"/>
                  </a:cubicBezTo>
                  <a:cubicBezTo>
                    <a:pt x="3302" y="4752"/>
                    <a:pt x="3302" y="5940"/>
                    <a:pt x="3302" y="5940"/>
                  </a:cubicBezTo>
                  <a:cubicBezTo>
                    <a:pt x="3302" y="5940"/>
                    <a:pt x="3302" y="5940"/>
                    <a:pt x="3302" y="5940"/>
                  </a:cubicBezTo>
                  <a:cubicBezTo>
                    <a:pt x="3302" y="6534"/>
                    <a:pt x="3302" y="6534"/>
                    <a:pt x="3302" y="7128"/>
                  </a:cubicBezTo>
                  <a:cubicBezTo>
                    <a:pt x="4403" y="7128"/>
                    <a:pt x="4403" y="7722"/>
                    <a:pt x="5504" y="8910"/>
                  </a:cubicBezTo>
                  <a:cubicBezTo>
                    <a:pt x="5504" y="8910"/>
                    <a:pt x="5504" y="8910"/>
                    <a:pt x="5504" y="8910"/>
                  </a:cubicBezTo>
                  <a:cubicBezTo>
                    <a:pt x="4403" y="8910"/>
                    <a:pt x="5504" y="9504"/>
                    <a:pt x="5504" y="10099"/>
                  </a:cubicBezTo>
                  <a:cubicBezTo>
                    <a:pt x="7706" y="10099"/>
                    <a:pt x="7706" y="12475"/>
                    <a:pt x="9908" y="12475"/>
                  </a:cubicBezTo>
                  <a:cubicBezTo>
                    <a:pt x="9908" y="14257"/>
                    <a:pt x="12110" y="14851"/>
                    <a:pt x="13211" y="16633"/>
                  </a:cubicBezTo>
                  <a:cubicBezTo>
                    <a:pt x="13211" y="16039"/>
                    <a:pt x="13211" y="16039"/>
                    <a:pt x="13211" y="16039"/>
                  </a:cubicBezTo>
                  <a:cubicBezTo>
                    <a:pt x="14311" y="16039"/>
                    <a:pt x="14311" y="16039"/>
                    <a:pt x="14311" y="16039"/>
                  </a:cubicBezTo>
                  <a:cubicBezTo>
                    <a:pt x="13211" y="16039"/>
                    <a:pt x="13211" y="16633"/>
                    <a:pt x="13211" y="16633"/>
                  </a:cubicBezTo>
                  <a:cubicBezTo>
                    <a:pt x="14311" y="17227"/>
                    <a:pt x="14311" y="17821"/>
                    <a:pt x="14311" y="19603"/>
                  </a:cubicBezTo>
                  <a:cubicBezTo>
                    <a:pt x="14311" y="19603"/>
                    <a:pt x="14311" y="19603"/>
                    <a:pt x="14311" y="19603"/>
                  </a:cubicBezTo>
                  <a:cubicBezTo>
                    <a:pt x="14311" y="20198"/>
                    <a:pt x="15412" y="20198"/>
                    <a:pt x="17614" y="21386"/>
                  </a:cubicBezTo>
                  <a:cubicBezTo>
                    <a:pt x="17614" y="21386"/>
                    <a:pt x="17614" y="21386"/>
                    <a:pt x="17614" y="21386"/>
                  </a:cubicBezTo>
                  <a:cubicBezTo>
                    <a:pt x="17614" y="21980"/>
                    <a:pt x="17614" y="21980"/>
                    <a:pt x="17614" y="22574"/>
                  </a:cubicBezTo>
                  <a:cubicBezTo>
                    <a:pt x="18715" y="23762"/>
                    <a:pt x="18715" y="23762"/>
                    <a:pt x="18715" y="23762"/>
                  </a:cubicBezTo>
                  <a:cubicBezTo>
                    <a:pt x="18715" y="24950"/>
                    <a:pt x="22018" y="26732"/>
                    <a:pt x="22018" y="29108"/>
                  </a:cubicBezTo>
                  <a:cubicBezTo>
                    <a:pt x="23119" y="29108"/>
                    <a:pt x="23119" y="29108"/>
                    <a:pt x="23119" y="29108"/>
                  </a:cubicBezTo>
                  <a:cubicBezTo>
                    <a:pt x="23119" y="30297"/>
                    <a:pt x="27522" y="32079"/>
                    <a:pt x="27522" y="32673"/>
                  </a:cubicBezTo>
                  <a:cubicBezTo>
                    <a:pt x="28623" y="32673"/>
                    <a:pt x="28623" y="32673"/>
                    <a:pt x="28623" y="32673"/>
                  </a:cubicBezTo>
                  <a:cubicBezTo>
                    <a:pt x="29724" y="32673"/>
                    <a:pt x="28623" y="33861"/>
                    <a:pt x="28623" y="33861"/>
                  </a:cubicBezTo>
                  <a:cubicBezTo>
                    <a:pt x="28623" y="34455"/>
                    <a:pt x="28623" y="36237"/>
                    <a:pt x="29724" y="34455"/>
                  </a:cubicBezTo>
                  <a:cubicBezTo>
                    <a:pt x="29724" y="36237"/>
                    <a:pt x="29724" y="36237"/>
                    <a:pt x="29724" y="36831"/>
                  </a:cubicBezTo>
                  <a:cubicBezTo>
                    <a:pt x="31926" y="36831"/>
                    <a:pt x="31926" y="37425"/>
                    <a:pt x="31926" y="38019"/>
                  </a:cubicBezTo>
                  <a:cubicBezTo>
                    <a:pt x="31926" y="38019"/>
                    <a:pt x="31926" y="38019"/>
                    <a:pt x="31926" y="38019"/>
                  </a:cubicBezTo>
                  <a:cubicBezTo>
                    <a:pt x="31926" y="37425"/>
                    <a:pt x="31926" y="37425"/>
                    <a:pt x="33027" y="37425"/>
                  </a:cubicBezTo>
                  <a:cubicBezTo>
                    <a:pt x="33027" y="38019"/>
                    <a:pt x="34128" y="39207"/>
                    <a:pt x="31926" y="39207"/>
                  </a:cubicBezTo>
                  <a:cubicBezTo>
                    <a:pt x="33027" y="39207"/>
                    <a:pt x="33027" y="40396"/>
                    <a:pt x="34128" y="41584"/>
                  </a:cubicBezTo>
                  <a:cubicBezTo>
                    <a:pt x="34128" y="41584"/>
                    <a:pt x="34128" y="41584"/>
                    <a:pt x="34128" y="41584"/>
                  </a:cubicBezTo>
                  <a:cubicBezTo>
                    <a:pt x="34128" y="42178"/>
                    <a:pt x="36330" y="43960"/>
                    <a:pt x="36330" y="44554"/>
                  </a:cubicBezTo>
                  <a:cubicBezTo>
                    <a:pt x="37431" y="44554"/>
                    <a:pt x="37431" y="43960"/>
                    <a:pt x="37431" y="43960"/>
                  </a:cubicBezTo>
                  <a:cubicBezTo>
                    <a:pt x="37431" y="44554"/>
                    <a:pt x="37431" y="44554"/>
                    <a:pt x="37431" y="44554"/>
                  </a:cubicBezTo>
                  <a:cubicBezTo>
                    <a:pt x="37431" y="45742"/>
                    <a:pt x="41834" y="45742"/>
                    <a:pt x="41834" y="47524"/>
                  </a:cubicBezTo>
                  <a:cubicBezTo>
                    <a:pt x="42935" y="49306"/>
                    <a:pt x="44036" y="51683"/>
                    <a:pt x="46238" y="52871"/>
                  </a:cubicBezTo>
                  <a:cubicBezTo>
                    <a:pt x="47339" y="52871"/>
                    <a:pt x="47339" y="52871"/>
                    <a:pt x="47339" y="52871"/>
                  </a:cubicBezTo>
                  <a:cubicBezTo>
                    <a:pt x="46238" y="54059"/>
                    <a:pt x="48440" y="54059"/>
                    <a:pt x="48440" y="55247"/>
                  </a:cubicBezTo>
                  <a:cubicBezTo>
                    <a:pt x="48440" y="55247"/>
                    <a:pt x="48440" y="55247"/>
                    <a:pt x="48440" y="55247"/>
                  </a:cubicBezTo>
                  <a:cubicBezTo>
                    <a:pt x="48440" y="55841"/>
                    <a:pt x="51743" y="55841"/>
                    <a:pt x="50642" y="57029"/>
                  </a:cubicBezTo>
                  <a:cubicBezTo>
                    <a:pt x="50642" y="57029"/>
                    <a:pt x="50642" y="57029"/>
                    <a:pt x="50642" y="57029"/>
                  </a:cubicBezTo>
                  <a:cubicBezTo>
                    <a:pt x="51743" y="57623"/>
                    <a:pt x="51743" y="58217"/>
                    <a:pt x="52844" y="58217"/>
                  </a:cubicBezTo>
                  <a:cubicBezTo>
                    <a:pt x="52844" y="58217"/>
                    <a:pt x="52844" y="58217"/>
                    <a:pt x="52844" y="58217"/>
                  </a:cubicBezTo>
                  <a:cubicBezTo>
                    <a:pt x="56146" y="58217"/>
                    <a:pt x="52844" y="60000"/>
                    <a:pt x="56146" y="60000"/>
                  </a:cubicBezTo>
                  <a:cubicBezTo>
                    <a:pt x="52844" y="60000"/>
                    <a:pt x="52844" y="60000"/>
                    <a:pt x="52844" y="60000"/>
                  </a:cubicBezTo>
                  <a:cubicBezTo>
                    <a:pt x="57247" y="61782"/>
                    <a:pt x="57247" y="62970"/>
                    <a:pt x="58348" y="64752"/>
                  </a:cubicBezTo>
                  <a:cubicBezTo>
                    <a:pt x="61651" y="65346"/>
                    <a:pt x="61651" y="64158"/>
                    <a:pt x="61651" y="65346"/>
                  </a:cubicBezTo>
                  <a:cubicBezTo>
                    <a:pt x="61651" y="65346"/>
                    <a:pt x="60550" y="65346"/>
                    <a:pt x="61651" y="65346"/>
                  </a:cubicBezTo>
                  <a:cubicBezTo>
                    <a:pt x="61651" y="65940"/>
                    <a:pt x="62752" y="65346"/>
                    <a:pt x="62752" y="65940"/>
                  </a:cubicBezTo>
                  <a:cubicBezTo>
                    <a:pt x="61651" y="65940"/>
                    <a:pt x="62752" y="65940"/>
                    <a:pt x="61651" y="65940"/>
                  </a:cubicBezTo>
                  <a:cubicBezTo>
                    <a:pt x="62752" y="67722"/>
                    <a:pt x="64954" y="67722"/>
                    <a:pt x="64954" y="68316"/>
                  </a:cubicBezTo>
                  <a:cubicBezTo>
                    <a:pt x="64954" y="67722"/>
                    <a:pt x="64954" y="67722"/>
                    <a:pt x="64954" y="67722"/>
                  </a:cubicBezTo>
                  <a:cubicBezTo>
                    <a:pt x="62752" y="69504"/>
                    <a:pt x="64954" y="69504"/>
                    <a:pt x="64954" y="70693"/>
                  </a:cubicBezTo>
                  <a:cubicBezTo>
                    <a:pt x="67155" y="73663"/>
                    <a:pt x="71559" y="78415"/>
                    <a:pt x="74862" y="81980"/>
                  </a:cubicBezTo>
                  <a:cubicBezTo>
                    <a:pt x="79266" y="85544"/>
                    <a:pt x="80366" y="88514"/>
                    <a:pt x="85871" y="92673"/>
                  </a:cubicBezTo>
                  <a:cubicBezTo>
                    <a:pt x="89174" y="93267"/>
                    <a:pt x="89174" y="93267"/>
                    <a:pt x="89174" y="93861"/>
                  </a:cubicBezTo>
                  <a:cubicBezTo>
                    <a:pt x="89174" y="93861"/>
                    <a:pt x="89174" y="93861"/>
                    <a:pt x="89174" y="93861"/>
                  </a:cubicBezTo>
                  <a:cubicBezTo>
                    <a:pt x="89174" y="95049"/>
                    <a:pt x="90275" y="95049"/>
                    <a:pt x="89174" y="95049"/>
                  </a:cubicBezTo>
                  <a:cubicBezTo>
                    <a:pt x="90275" y="96237"/>
                    <a:pt x="91376" y="97425"/>
                    <a:pt x="93577" y="99801"/>
                  </a:cubicBezTo>
                  <a:cubicBezTo>
                    <a:pt x="93577" y="99801"/>
                    <a:pt x="93577" y="98019"/>
                    <a:pt x="93577" y="99801"/>
                  </a:cubicBezTo>
                  <a:cubicBezTo>
                    <a:pt x="93577" y="99801"/>
                    <a:pt x="93577" y="99801"/>
                    <a:pt x="93577" y="99801"/>
                  </a:cubicBezTo>
                  <a:cubicBezTo>
                    <a:pt x="93577" y="99801"/>
                    <a:pt x="93577" y="99801"/>
                    <a:pt x="93577" y="99801"/>
                  </a:cubicBezTo>
                  <a:cubicBezTo>
                    <a:pt x="93577" y="100396"/>
                    <a:pt x="93577" y="100396"/>
                    <a:pt x="93577" y="100396"/>
                  </a:cubicBezTo>
                  <a:cubicBezTo>
                    <a:pt x="94678" y="103366"/>
                    <a:pt x="101284" y="105742"/>
                    <a:pt x="104587" y="109900"/>
                  </a:cubicBezTo>
                  <a:cubicBezTo>
                    <a:pt x="105688" y="110495"/>
                    <a:pt x="105688" y="111683"/>
                    <a:pt x="107889" y="112871"/>
                  </a:cubicBezTo>
                  <a:cubicBezTo>
                    <a:pt x="110091" y="115247"/>
                    <a:pt x="115596" y="117623"/>
                    <a:pt x="117798" y="120000"/>
                  </a:cubicBezTo>
                  <a:cubicBezTo>
                    <a:pt x="117798" y="120000"/>
                    <a:pt x="118899" y="118811"/>
                    <a:pt x="118899" y="117623"/>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4" name="Shape 364"/>
            <p:cNvSpPr/>
            <p:nvPr/>
          </p:nvSpPr>
          <p:spPr>
            <a:xfrm>
              <a:off x="4018" y="1388"/>
              <a:ext cx="227" cy="420"/>
            </a:xfrm>
            <a:custGeom>
              <a:avLst/>
              <a:gdLst/>
              <a:ahLst/>
              <a:cxnLst/>
              <a:rect l="0" t="0" r="0" b="0"/>
              <a:pathLst>
                <a:path w="120000" h="120000" extrusionOk="0">
                  <a:moveTo>
                    <a:pt x="118762" y="118651"/>
                  </a:moveTo>
                  <a:cubicBezTo>
                    <a:pt x="120000" y="115955"/>
                    <a:pt x="113814" y="113932"/>
                    <a:pt x="113814" y="111910"/>
                  </a:cubicBezTo>
                  <a:cubicBezTo>
                    <a:pt x="112577" y="111910"/>
                    <a:pt x="112577" y="111910"/>
                    <a:pt x="112577" y="111910"/>
                  </a:cubicBezTo>
                  <a:cubicBezTo>
                    <a:pt x="113814" y="110561"/>
                    <a:pt x="111340" y="108539"/>
                    <a:pt x="107628" y="107191"/>
                  </a:cubicBezTo>
                  <a:cubicBezTo>
                    <a:pt x="106391" y="107865"/>
                    <a:pt x="106391" y="107865"/>
                    <a:pt x="106391" y="107865"/>
                  </a:cubicBezTo>
                  <a:cubicBezTo>
                    <a:pt x="106391" y="107191"/>
                    <a:pt x="107628" y="105168"/>
                    <a:pt x="106391" y="105168"/>
                  </a:cubicBezTo>
                  <a:cubicBezTo>
                    <a:pt x="106391" y="105168"/>
                    <a:pt x="106391" y="105168"/>
                    <a:pt x="106391" y="105168"/>
                  </a:cubicBezTo>
                  <a:cubicBezTo>
                    <a:pt x="106391" y="105168"/>
                    <a:pt x="106391" y="105168"/>
                    <a:pt x="106391" y="104494"/>
                  </a:cubicBezTo>
                  <a:cubicBezTo>
                    <a:pt x="103917" y="104494"/>
                    <a:pt x="103917" y="104494"/>
                    <a:pt x="103917" y="104494"/>
                  </a:cubicBezTo>
                  <a:cubicBezTo>
                    <a:pt x="103917" y="104494"/>
                    <a:pt x="103917" y="104494"/>
                    <a:pt x="103917" y="104494"/>
                  </a:cubicBezTo>
                  <a:cubicBezTo>
                    <a:pt x="106391" y="102471"/>
                    <a:pt x="103917" y="102471"/>
                    <a:pt x="103917" y="101797"/>
                  </a:cubicBezTo>
                  <a:cubicBezTo>
                    <a:pt x="103917" y="101797"/>
                    <a:pt x="103917" y="101797"/>
                    <a:pt x="102680" y="101797"/>
                  </a:cubicBezTo>
                  <a:cubicBezTo>
                    <a:pt x="103917" y="101123"/>
                    <a:pt x="101443" y="99101"/>
                    <a:pt x="101443" y="96404"/>
                  </a:cubicBezTo>
                  <a:cubicBezTo>
                    <a:pt x="101443" y="98426"/>
                    <a:pt x="98969" y="98426"/>
                    <a:pt x="98969" y="98426"/>
                  </a:cubicBezTo>
                  <a:cubicBezTo>
                    <a:pt x="101443" y="96404"/>
                    <a:pt x="101443" y="96404"/>
                    <a:pt x="98969" y="95730"/>
                  </a:cubicBezTo>
                  <a:cubicBezTo>
                    <a:pt x="98969" y="96404"/>
                    <a:pt x="101443" y="94382"/>
                    <a:pt x="98969" y="94382"/>
                  </a:cubicBezTo>
                  <a:cubicBezTo>
                    <a:pt x="98969" y="94382"/>
                    <a:pt x="98969" y="94382"/>
                    <a:pt x="98969" y="94382"/>
                  </a:cubicBezTo>
                  <a:cubicBezTo>
                    <a:pt x="98969" y="94382"/>
                    <a:pt x="96494" y="94382"/>
                    <a:pt x="98969" y="93707"/>
                  </a:cubicBezTo>
                  <a:cubicBezTo>
                    <a:pt x="96494" y="93707"/>
                    <a:pt x="96494" y="93707"/>
                    <a:pt x="96494" y="93707"/>
                  </a:cubicBezTo>
                  <a:cubicBezTo>
                    <a:pt x="98969" y="93707"/>
                    <a:pt x="96494" y="93707"/>
                    <a:pt x="96494" y="93033"/>
                  </a:cubicBezTo>
                  <a:cubicBezTo>
                    <a:pt x="96494" y="93033"/>
                    <a:pt x="96494" y="93033"/>
                    <a:pt x="96494" y="93033"/>
                  </a:cubicBezTo>
                  <a:cubicBezTo>
                    <a:pt x="96494" y="93033"/>
                    <a:pt x="96494" y="93033"/>
                    <a:pt x="96494" y="93033"/>
                  </a:cubicBezTo>
                  <a:cubicBezTo>
                    <a:pt x="95257" y="93033"/>
                    <a:pt x="95257" y="93033"/>
                    <a:pt x="95257" y="93033"/>
                  </a:cubicBezTo>
                  <a:cubicBezTo>
                    <a:pt x="95257" y="92359"/>
                    <a:pt x="95257" y="92359"/>
                    <a:pt x="95257" y="92359"/>
                  </a:cubicBezTo>
                  <a:cubicBezTo>
                    <a:pt x="95257" y="92359"/>
                    <a:pt x="95257" y="92359"/>
                    <a:pt x="92783" y="92359"/>
                  </a:cubicBezTo>
                  <a:cubicBezTo>
                    <a:pt x="92783" y="90337"/>
                    <a:pt x="91546" y="88314"/>
                    <a:pt x="90309" y="85617"/>
                  </a:cubicBezTo>
                  <a:cubicBezTo>
                    <a:pt x="87835" y="85617"/>
                    <a:pt x="87835" y="85617"/>
                    <a:pt x="87835" y="85617"/>
                  </a:cubicBezTo>
                  <a:cubicBezTo>
                    <a:pt x="87835" y="84943"/>
                    <a:pt x="87835" y="84943"/>
                    <a:pt x="87835" y="84943"/>
                  </a:cubicBezTo>
                  <a:cubicBezTo>
                    <a:pt x="86597" y="84943"/>
                    <a:pt x="86597" y="84943"/>
                    <a:pt x="86597" y="84943"/>
                  </a:cubicBezTo>
                  <a:cubicBezTo>
                    <a:pt x="86597" y="84943"/>
                    <a:pt x="87835" y="84269"/>
                    <a:pt x="86597" y="84269"/>
                  </a:cubicBezTo>
                  <a:cubicBezTo>
                    <a:pt x="86597" y="84269"/>
                    <a:pt x="86597" y="84269"/>
                    <a:pt x="86597" y="84943"/>
                  </a:cubicBezTo>
                  <a:cubicBezTo>
                    <a:pt x="86597" y="84269"/>
                    <a:pt x="86597" y="84269"/>
                    <a:pt x="86597" y="83595"/>
                  </a:cubicBezTo>
                  <a:cubicBezTo>
                    <a:pt x="86597" y="83595"/>
                    <a:pt x="86597" y="83595"/>
                    <a:pt x="85360" y="83595"/>
                  </a:cubicBezTo>
                  <a:cubicBezTo>
                    <a:pt x="86597" y="83595"/>
                    <a:pt x="85360" y="83595"/>
                    <a:pt x="85360" y="82247"/>
                  </a:cubicBezTo>
                  <a:cubicBezTo>
                    <a:pt x="85360" y="82247"/>
                    <a:pt x="85360" y="82247"/>
                    <a:pt x="85360" y="82247"/>
                  </a:cubicBezTo>
                  <a:cubicBezTo>
                    <a:pt x="82886" y="82247"/>
                    <a:pt x="85360" y="82247"/>
                    <a:pt x="85360" y="81573"/>
                  </a:cubicBezTo>
                  <a:cubicBezTo>
                    <a:pt x="85360" y="82247"/>
                    <a:pt x="85360" y="82247"/>
                    <a:pt x="85360" y="82247"/>
                  </a:cubicBezTo>
                  <a:cubicBezTo>
                    <a:pt x="85360" y="81573"/>
                    <a:pt x="82886" y="80898"/>
                    <a:pt x="82886" y="80898"/>
                  </a:cubicBezTo>
                  <a:cubicBezTo>
                    <a:pt x="82886" y="80898"/>
                    <a:pt x="82886" y="80898"/>
                    <a:pt x="82886" y="80898"/>
                  </a:cubicBezTo>
                  <a:cubicBezTo>
                    <a:pt x="82886" y="79550"/>
                    <a:pt x="80412" y="79550"/>
                    <a:pt x="80412" y="78202"/>
                  </a:cubicBezTo>
                  <a:cubicBezTo>
                    <a:pt x="80412" y="78202"/>
                    <a:pt x="79175" y="79550"/>
                    <a:pt x="79175" y="78202"/>
                  </a:cubicBezTo>
                  <a:cubicBezTo>
                    <a:pt x="80412" y="78202"/>
                    <a:pt x="79175" y="76853"/>
                    <a:pt x="80412" y="76853"/>
                  </a:cubicBezTo>
                  <a:cubicBezTo>
                    <a:pt x="80412" y="76179"/>
                    <a:pt x="79175" y="76179"/>
                    <a:pt x="79175" y="75505"/>
                  </a:cubicBezTo>
                  <a:cubicBezTo>
                    <a:pt x="79175" y="76179"/>
                    <a:pt x="76701" y="76179"/>
                    <a:pt x="76701" y="76179"/>
                  </a:cubicBezTo>
                  <a:cubicBezTo>
                    <a:pt x="76701" y="76179"/>
                    <a:pt x="76701" y="76179"/>
                    <a:pt x="76701" y="76179"/>
                  </a:cubicBezTo>
                  <a:cubicBezTo>
                    <a:pt x="75463" y="76179"/>
                    <a:pt x="76701" y="76179"/>
                    <a:pt x="75463" y="76179"/>
                  </a:cubicBezTo>
                  <a:cubicBezTo>
                    <a:pt x="75463" y="75505"/>
                    <a:pt x="75463" y="75505"/>
                    <a:pt x="75463" y="75505"/>
                  </a:cubicBezTo>
                  <a:cubicBezTo>
                    <a:pt x="75463" y="75505"/>
                    <a:pt x="76701" y="74831"/>
                    <a:pt x="76701" y="73483"/>
                  </a:cubicBezTo>
                  <a:cubicBezTo>
                    <a:pt x="76701" y="74831"/>
                    <a:pt x="75463" y="73483"/>
                    <a:pt x="75463" y="74831"/>
                  </a:cubicBezTo>
                  <a:cubicBezTo>
                    <a:pt x="76701" y="72808"/>
                    <a:pt x="76701" y="72808"/>
                    <a:pt x="76701" y="72808"/>
                  </a:cubicBezTo>
                  <a:cubicBezTo>
                    <a:pt x="75463" y="72808"/>
                    <a:pt x="75463" y="72808"/>
                    <a:pt x="75463" y="72808"/>
                  </a:cubicBezTo>
                  <a:cubicBezTo>
                    <a:pt x="75463" y="72808"/>
                    <a:pt x="76701" y="72808"/>
                    <a:pt x="76701" y="72134"/>
                  </a:cubicBezTo>
                  <a:cubicBezTo>
                    <a:pt x="76701" y="72134"/>
                    <a:pt x="75463" y="70786"/>
                    <a:pt x="75463" y="72134"/>
                  </a:cubicBezTo>
                  <a:cubicBezTo>
                    <a:pt x="74226" y="72134"/>
                    <a:pt x="75463" y="72134"/>
                    <a:pt x="74226" y="72134"/>
                  </a:cubicBezTo>
                  <a:cubicBezTo>
                    <a:pt x="74226" y="72134"/>
                    <a:pt x="74226" y="72134"/>
                    <a:pt x="74226" y="70786"/>
                  </a:cubicBezTo>
                  <a:cubicBezTo>
                    <a:pt x="74226" y="70786"/>
                    <a:pt x="74226" y="70786"/>
                    <a:pt x="74226" y="70786"/>
                  </a:cubicBezTo>
                  <a:cubicBezTo>
                    <a:pt x="74226" y="69438"/>
                    <a:pt x="74226" y="69438"/>
                    <a:pt x="74226" y="69438"/>
                  </a:cubicBezTo>
                  <a:cubicBezTo>
                    <a:pt x="75463" y="70786"/>
                    <a:pt x="74226" y="70786"/>
                    <a:pt x="74226" y="70786"/>
                  </a:cubicBezTo>
                  <a:cubicBezTo>
                    <a:pt x="75463" y="69438"/>
                    <a:pt x="75463" y="69438"/>
                    <a:pt x="74226" y="68089"/>
                  </a:cubicBezTo>
                  <a:cubicBezTo>
                    <a:pt x="74226" y="69438"/>
                    <a:pt x="74226" y="69438"/>
                    <a:pt x="74226" y="69438"/>
                  </a:cubicBezTo>
                  <a:cubicBezTo>
                    <a:pt x="74226" y="68089"/>
                    <a:pt x="74226" y="67415"/>
                    <a:pt x="74226" y="67415"/>
                  </a:cubicBezTo>
                  <a:cubicBezTo>
                    <a:pt x="74226" y="67415"/>
                    <a:pt x="74226" y="67415"/>
                    <a:pt x="74226" y="67415"/>
                  </a:cubicBezTo>
                  <a:cubicBezTo>
                    <a:pt x="71752" y="67415"/>
                    <a:pt x="74226" y="66067"/>
                    <a:pt x="71752" y="66067"/>
                  </a:cubicBezTo>
                  <a:cubicBezTo>
                    <a:pt x="71752" y="66067"/>
                    <a:pt x="71752" y="66067"/>
                    <a:pt x="71752" y="66067"/>
                  </a:cubicBezTo>
                  <a:cubicBezTo>
                    <a:pt x="70515" y="66067"/>
                    <a:pt x="70515" y="66067"/>
                    <a:pt x="70515" y="66067"/>
                  </a:cubicBezTo>
                  <a:cubicBezTo>
                    <a:pt x="70515" y="64719"/>
                    <a:pt x="70515" y="64719"/>
                    <a:pt x="70515" y="64719"/>
                  </a:cubicBezTo>
                  <a:cubicBezTo>
                    <a:pt x="70515" y="64719"/>
                    <a:pt x="70515" y="64719"/>
                    <a:pt x="70515" y="64719"/>
                  </a:cubicBezTo>
                  <a:cubicBezTo>
                    <a:pt x="70515" y="64719"/>
                    <a:pt x="70515" y="63370"/>
                    <a:pt x="69278" y="63370"/>
                  </a:cubicBezTo>
                  <a:cubicBezTo>
                    <a:pt x="70515" y="62022"/>
                    <a:pt x="70515" y="62022"/>
                    <a:pt x="70515" y="62022"/>
                  </a:cubicBezTo>
                  <a:cubicBezTo>
                    <a:pt x="69278" y="62022"/>
                    <a:pt x="69278" y="62022"/>
                    <a:pt x="69278" y="62022"/>
                  </a:cubicBezTo>
                  <a:cubicBezTo>
                    <a:pt x="69278" y="62022"/>
                    <a:pt x="69278" y="62022"/>
                    <a:pt x="66804" y="62022"/>
                  </a:cubicBezTo>
                  <a:cubicBezTo>
                    <a:pt x="69278" y="61348"/>
                    <a:pt x="69278" y="64044"/>
                    <a:pt x="69278" y="63370"/>
                  </a:cubicBezTo>
                  <a:cubicBezTo>
                    <a:pt x="66804" y="63370"/>
                    <a:pt x="69278" y="62022"/>
                    <a:pt x="69278" y="62022"/>
                  </a:cubicBezTo>
                  <a:cubicBezTo>
                    <a:pt x="66804" y="62022"/>
                    <a:pt x="69278" y="61348"/>
                    <a:pt x="66804" y="61348"/>
                  </a:cubicBezTo>
                  <a:cubicBezTo>
                    <a:pt x="66804" y="61348"/>
                    <a:pt x="66804" y="62022"/>
                    <a:pt x="66804" y="61348"/>
                  </a:cubicBezTo>
                  <a:cubicBezTo>
                    <a:pt x="65567" y="61348"/>
                    <a:pt x="66804" y="61348"/>
                    <a:pt x="66804" y="61348"/>
                  </a:cubicBezTo>
                  <a:cubicBezTo>
                    <a:pt x="66804" y="59325"/>
                    <a:pt x="66804" y="59325"/>
                    <a:pt x="66804" y="59325"/>
                  </a:cubicBezTo>
                  <a:cubicBezTo>
                    <a:pt x="66804" y="59325"/>
                    <a:pt x="65567" y="59325"/>
                    <a:pt x="66804" y="59325"/>
                  </a:cubicBezTo>
                  <a:cubicBezTo>
                    <a:pt x="66804" y="59325"/>
                    <a:pt x="66804" y="58651"/>
                    <a:pt x="65567" y="58651"/>
                  </a:cubicBezTo>
                  <a:cubicBezTo>
                    <a:pt x="65567" y="59325"/>
                    <a:pt x="65567" y="59325"/>
                    <a:pt x="65567" y="59325"/>
                  </a:cubicBezTo>
                  <a:cubicBezTo>
                    <a:pt x="61855" y="59325"/>
                    <a:pt x="65567" y="58651"/>
                    <a:pt x="65567" y="58651"/>
                  </a:cubicBezTo>
                  <a:cubicBezTo>
                    <a:pt x="65567" y="58651"/>
                    <a:pt x="65567" y="58651"/>
                    <a:pt x="65567" y="58651"/>
                  </a:cubicBezTo>
                  <a:cubicBezTo>
                    <a:pt x="66804" y="57977"/>
                    <a:pt x="65567" y="57977"/>
                    <a:pt x="65567" y="57977"/>
                  </a:cubicBezTo>
                  <a:cubicBezTo>
                    <a:pt x="61855" y="57303"/>
                    <a:pt x="61855" y="57303"/>
                    <a:pt x="61855" y="57303"/>
                  </a:cubicBezTo>
                  <a:cubicBezTo>
                    <a:pt x="61855" y="55955"/>
                    <a:pt x="61855" y="55955"/>
                    <a:pt x="61855" y="55955"/>
                  </a:cubicBezTo>
                  <a:cubicBezTo>
                    <a:pt x="61855" y="55955"/>
                    <a:pt x="61855" y="55955"/>
                    <a:pt x="60618" y="55955"/>
                  </a:cubicBezTo>
                  <a:cubicBezTo>
                    <a:pt x="60618" y="55955"/>
                    <a:pt x="60618" y="55955"/>
                    <a:pt x="60618" y="55280"/>
                  </a:cubicBezTo>
                  <a:cubicBezTo>
                    <a:pt x="60618" y="55955"/>
                    <a:pt x="59381" y="55280"/>
                    <a:pt x="59381" y="55280"/>
                  </a:cubicBezTo>
                  <a:cubicBezTo>
                    <a:pt x="60618" y="54606"/>
                    <a:pt x="60618" y="54606"/>
                    <a:pt x="60618" y="54606"/>
                  </a:cubicBezTo>
                  <a:cubicBezTo>
                    <a:pt x="59381" y="54606"/>
                    <a:pt x="60618" y="53258"/>
                    <a:pt x="59381" y="53258"/>
                  </a:cubicBezTo>
                  <a:cubicBezTo>
                    <a:pt x="59381" y="53258"/>
                    <a:pt x="59381" y="54606"/>
                    <a:pt x="58144" y="54606"/>
                  </a:cubicBezTo>
                  <a:cubicBezTo>
                    <a:pt x="55670" y="54606"/>
                    <a:pt x="59381" y="53258"/>
                    <a:pt x="58144" y="52584"/>
                  </a:cubicBezTo>
                  <a:cubicBezTo>
                    <a:pt x="59381" y="52584"/>
                    <a:pt x="59381" y="52584"/>
                    <a:pt x="59381" y="52584"/>
                  </a:cubicBezTo>
                  <a:cubicBezTo>
                    <a:pt x="58144" y="52584"/>
                    <a:pt x="59381" y="50561"/>
                    <a:pt x="58144" y="52584"/>
                  </a:cubicBezTo>
                  <a:cubicBezTo>
                    <a:pt x="58144" y="50561"/>
                    <a:pt x="55670" y="50561"/>
                    <a:pt x="58144" y="50561"/>
                  </a:cubicBezTo>
                  <a:cubicBezTo>
                    <a:pt x="55670" y="49887"/>
                    <a:pt x="58144" y="49213"/>
                    <a:pt x="54432" y="49213"/>
                  </a:cubicBezTo>
                  <a:cubicBezTo>
                    <a:pt x="54432" y="49213"/>
                    <a:pt x="54432" y="49213"/>
                    <a:pt x="54432" y="48539"/>
                  </a:cubicBezTo>
                  <a:cubicBezTo>
                    <a:pt x="55670" y="48539"/>
                    <a:pt x="54432" y="49213"/>
                    <a:pt x="54432" y="49213"/>
                  </a:cubicBezTo>
                  <a:cubicBezTo>
                    <a:pt x="54432" y="49213"/>
                    <a:pt x="54432" y="48539"/>
                    <a:pt x="55670" y="48539"/>
                  </a:cubicBezTo>
                  <a:cubicBezTo>
                    <a:pt x="54432" y="48539"/>
                    <a:pt x="54432" y="48539"/>
                    <a:pt x="54432" y="49213"/>
                  </a:cubicBezTo>
                  <a:cubicBezTo>
                    <a:pt x="53195" y="48539"/>
                    <a:pt x="55670" y="47191"/>
                    <a:pt x="54432" y="47191"/>
                  </a:cubicBezTo>
                  <a:cubicBezTo>
                    <a:pt x="53195" y="47191"/>
                    <a:pt x="53195" y="47191"/>
                    <a:pt x="53195" y="47191"/>
                  </a:cubicBezTo>
                  <a:cubicBezTo>
                    <a:pt x="54432" y="46516"/>
                    <a:pt x="54432" y="46516"/>
                    <a:pt x="54432" y="46516"/>
                  </a:cubicBezTo>
                  <a:cubicBezTo>
                    <a:pt x="53195" y="46516"/>
                    <a:pt x="53195" y="46516"/>
                    <a:pt x="50721" y="47191"/>
                  </a:cubicBezTo>
                  <a:cubicBezTo>
                    <a:pt x="50721" y="46516"/>
                    <a:pt x="50721" y="46516"/>
                    <a:pt x="50721" y="46516"/>
                  </a:cubicBezTo>
                  <a:cubicBezTo>
                    <a:pt x="50721" y="46516"/>
                    <a:pt x="50721" y="46516"/>
                    <a:pt x="50721" y="46516"/>
                  </a:cubicBezTo>
                  <a:cubicBezTo>
                    <a:pt x="50721" y="45842"/>
                    <a:pt x="50721" y="45842"/>
                    <a:pt x="50721" y="45842"/>
                  </a:cubicBezTo>
                  <a:cubicBezTo>
                    <a:pt x="50721" y="45842"/>
                    <a:pt x="50721" y="45842"/>
                    <a:pt x="50721" y="45842"/>
                  </a:cubicBezTo>
                  <a:cubicBezTo>
                    <a:pt x="49484" y="45842"/>
                    <a:pt x="49484" y="45842"/>
                    <a:pt x="49484" y="45842"/>
                  </a:cubicBezTo>
                  <a:cubicBezTo>
                    <a:pt x="50721" y="45842"/>
                    <a:pt x="50721" y="45842"/>
                    <a:pt x="50721" y="45842"/>
                  </a:cubicBezTo>
                  <a:cubicBezTo>
                    <a:pt x="50721" y="45842"/>
                    <a:pt x="50721" y="45842"/>
                    <a:pt x="50721" y="44494"/>
                  </a:cubicBezTo>
                  <a:cubicBezTo>
                    <a:pt x="50721" y="45842"/>
                    <a:pt x="50721" y="44494"/>
                    <a:pt x="50721" y="44494"/>
                  </a:cubicBezTo>
                  <a:cubicBezTo>
                    <a:pt x="49484" y="44494"/>
                    <a:pt x="50721" y="43820"/>
                    <a:pt x="50721" y="43820"/>
                  </a:cubicBezTo>
                  <a:cubicBezTo>
                    <a:pt x="50721" y="43820"/>
                    <a:pt x="50721" y="43820"/>
                    <a:pt x="49484" y="43820"/>
                  </a:cubicBezTo>
                  <a:cubicBezTo>
                    <a:pt x="49484" y="43820"/>
                    <a:pt x="50721" y="43820"/>
                    <a:pt x="50721" y="44494"/>
                  </a:cubicBezTo>
                  <a:cubicBezTo>
                    <a:pt x="49484" y="44494"/>
                    <a:pt x="49484" y="44494"/>
                    <a:pt x="49484" y="43820"/>
                  </a:cubicBezTo>
                  <a:cubicBezTo>
                    <a:pt x="50721" y="43820"/>
                    <a:pt x="50721" y="43820"/>
                    <a:pt x="50721" y="43820"/>
                  </a:cubicBezTo>
                  <a:cubicBezTo>
                    <a:pt x="49484" y="43820"/>
                    <a:pt x="49484" y="43820"/>
                    <a:pt x="49484" y="43820"/>
                  </a:cubicBezTo>
                  <a:cubicBezTo>
                    <a:pt x="49484" y="43820"/>
                    <a:pt x="49484" y="43820"/>
                    <a:pt x="49484" y="43820"/>
                  </a:cubicBezTo>
                  <a:cubicBezTo>
                    <a:pt x="49484" y="43820"/>
                    <a:pt x="49484" y="43820"/>
                    <a:pt x="49484" y="43820"/>
                  </a:cubicBezTo>
                  <a:cubicBezTo>
                    <a:pt x="49484" y="43820"/>
                    <a:pt x="49484" y="43820"/>
                    <a:pt x="49484" y="43820"/>
                  </a:cubicBezTo>
                  <a:cubicBezTo>
                    <a:pt x="49484" y="41797"/>
                    <a:pt x="49484" y="41797"/>
                    <a:pt x="49484" y="41797"/>
                  </a:cubicBezTo>
                  <a:cubicBezTo>
                    <a:pt x="49484" y="41123"/>
                    <a:pt x="49484" y="41123"/>
                    <a:pt x="48247" y="41123"/>
                  </a:cubicBezTo>
                  <a:cubicBezTo>
                    <a:pt x="48247" y="41123"/>
                    <a:pt x="48247" y="41123"/>
                    <a:pt x="48247" y="41123"/>
                  </a:cubicBezTo>
                  <a:cubicBezTo>
                    <a:pt x="48247" y="41123"/>
                    <a:pt x="48247" y="41123"/>
                    <a:pt x="48247" y="40449"/>
                  </a:cubicBezTo>
                  <a:cubicBezTo>
                    <a:pt x="48247" y="40449"/>
                    <a:pt x="48247" y="40449"/>
                    <a:pt x="48247" y="40449"/>
                  </a:cubicBezTo>
                  <a:cubicBezTo>
                    <a:pt x="48247" y="40449"/>
                    <a:pt x="48247" y="40449"/>
                    <a:pt x="48247" y="40449"/>
                  </a:cubicBezTo>
                  <a:cubicBezTo>
                    <a:pt x="48247" y="39775"/>
                    <a:pt x="43298" y="40449"/>
                    <a:pt x="44536" y="40449"/>
                  </a:cubicBezTo>
                  <a:cubicBezTo>
                    <a:pt x="43298" y="39775"/>
                    <a:pt x="44536" y="39775"/>
                    <a:pt x="48247" y="39775"/>
                  </a:cubicBezTo>
                  <a:cubicBezTo>
                    <a:pt x="44536" y="38426"/>
                    <a:pt x="44536" y="37752"/>
                    <a:pt x="43298" y="37752"/>
                  </a:cubicBezTo>
                  <a:cubicBezTo>
                    <a:pt x="44536" y="37752"/>
                    <a:pt x="44536" y="37752"/>
                    <a:pt x="44536" y="37752"/>
                  </a:cubicBezTo>
                  <a:cubicBezTo>
                    <a:pt x="43298" y="37078"/>
                    <a:pt x="43298" y="35056"/>
                    <a:pt x="40824" y="35056"/>
                  </a:cubicBezTo>
                  <a:cubicBezTo>
                    <a:pt x="40824" y="35730"/>
                    <a:pt x="39587" y="35056"/>
                    <a:pt x="39587" y="35730"/>
                  </a:cubicBezTo>
                  <a:cubicBezTo>
                    <a:pt x="39587" y="35056"/>
                    <a:pt x="38350" y="35730"/>
                    <a:pt x="39587" y="35056"/>
                  </a:cubicBezTo>
                  <a:cubicBezTo>
                    <a:pt x="40824" y="35056"/>
                    <a:pt x="40824" y="35056"/>
                    <a:pt x="40824" y="35056"/>
                  </a:cubicBezTo>
                  <a:cubicBezTo>
                    <a:pt x="40824" y="34382"/>
                    <a:pt x="40824" y="32359"/>
                    <a:pt x="39587" y="32359"/>
                  </a:cubicBezTo>
                  <a:cubicBezTo>
                    <a:pt x="39587" y="32359"/>
                    <a:pt x="39587" y="32359"/>
                    <a:pt x="39587" y="32359"/>
                  </a:cubicBezTo>
                  <a:cubicBezTo>
                    <a:pt x="38350" y="32359"/>
                    <a:pt x="38350" y="32359"/>
                    <a:pt x="38350" y="32359"/>
                  </a:cubicBezTo>
                  <a:cubicBezTo>
                    <a:pt x="39587" y="31685"/>
                    <a:pt x="39587" y="31685"/>
                    <a:pt x="39587" y="31685"/>
                  </a:cubicBezTo>
                  <a:cubicBezTo>
                    <a:pt x="38350" y="31685"/>
                    <a:pt x="38350" y="31685"/>
                    <a:pt x="38350" y="31685"/>
                  </a:cubicBezTo>
                  <a:cubicBezTo>
                    <a:pt x="39587" y="31685"/>
                    <a:pt x="39587" y="31685"/>
                    <a:pt x="39587" y="31685"/>
                  </a:cubicBezTo>
                  <a:cubicBezTo>
                    <a:pt x="38350" y="31685"/>
                    <a:pt x="38350" y="31685"/>
                    <a:pt x="38350" y="31685"/>
                  </a:cubicBezTo>
                  <a:cubicBezTo>
                    <a:pt x="38350" y="31011"/>
                    <a:pt x="39587" y="31011"/>
                    <a:pt x="38350" y="31011"/>
                  </a:cubicBezTo>
                  <a:cubicBezTo>
                    <a:pt x="37113" y="31011"/>
                    <a:pt x="37113" y="31011"/>
                    <a:pt x="37113" y="31011"/>
                  </a:cubicBezTo>
                  <a:cubicBezTo>
                    <a:pt x="37113" y="29662"/>
                    <a:pt x="37113" y="29662"/>
                    <a:pt x="38350" y="29662"/>
                  </a:cubicBezTo>
                  <a:cubicBezTo>
                    <a:pt x="37113" y="29662"/>
                    <a:pt x="37113" y="28988"/>
                    <a:pt x="34639" y="29662"/>
                  </a:cubicBezTo>
                  <a:cubicBezTo>
                    <a:pt x="37113" y="28314"/>
                    <a:pt x="34639" y="26292"/>
                    <a:pt x="33402" y="25617"/>
                  </a:cubicBezTo>
                  <a:cubicBezTo>
                    <a:pt x="33402" y="26292"/>
                    <a:pt x="33402" y="26292"/>
                    <a:pt x="33402" y="26292"/>
                  </a:cubicBezTo>
                  <a:cubicBezTo>
                    <a:pt x="33402" y="25617"/>
                    <a:pt x="34639" y="25617"/>
                    <a:pt x="33402" y="25617"/>
                  </a:cubicBezTo>
                  <a:cubicBezTo>
                    <a:pt x="33402" y="25617"/>
                    <a:pt x="33402" y="25617"/>
                    <a:pt x="32164" y="26292"/>
                  </a:cubicBezTo>
                  <a:cubicBezTo>
                    <a:pt x="32164" y="25617"/>
                    <a:pt x="33402" y="25617"/>
                    <a:pt x="33402" y="23595"/>
                  </a:cubicBezTo>
                  <a:cubicBezTo>
                    <a:pt x="33402" y="23595"/>
                    <a:pt x="32164" y="25617"/>
                    <a:pt x="33402" y="23595"/>
                  </a:cubicBezTo>
                  <a:cubicBezTo>
                    <a:pt x="33402" y="23595"/>
                    <a:pt x="32164" y="23595"/>
                    <a:pt x="33402" y="23595"/>
                  </a:cubicBezTo>
                  <a:cubicBezTo>
                    <a:pt x="32164" y="23595"/>
                    <a:pt x="32164" y="23595"/>
                    <a:pt x="32164" y="23595"/>
                  </a:cubicBezTo>
                  <a:cubicBezTo>
                    <a:pt x="32164" y="23595"/>
                    <a:pt x="32164" y="23595"/>
                    <a:pt x="32164" y="23595"/>
                  </a:cubicBezTo>
                  <a:cubicBezTo>
                    <a:pt x="29690" y="23595"/>
                    <a:pt x="29690" y="25617"/>
                    <a:pt x="27216" y="25617"/>
                  </a:cubicBezTo>
                  <a:cubicBezTo>
                    <a:pt x="27216" y="25617"/>
                    <a:pt x="27216" y="25617"/>
                    <a:pt x="27216" y="25617"/>
                  </a:cubicBezTo>
                  <a:cubicBezTo>
                    <a:pt x="24742" y="25617"/>
                    <a:pt x="27216" y="26292"/>
                    <a:pt x="24742" y="26292"/>
                  </a:cubicBezTo>
                  <a:cubicBezTo>
                    <a:pt x="24742" y="25617"/>
                    <a:pt x="27216" y="23595"/>
                    <a:pt x="27216" y="23595"/>
                  </a:cubicBezTo>
                  <a:cubicBezTo>
                    <a:pt x="27216" y="23595"/>
                    <a:pt x="32164" y="22921"/>
                    <a:pt x="29690" y="22921"/>
                  </a:cubicBezTo>
                  <a:cubicBezTo>
                    <a:pt x="29690" y="22921"/>
                    <a:pt x="32164" y="22921"/>
                    <a:pt x="29690" y="22921"/>
                  </a:cubicBezTo>
                  <a:cubicBezTo>
                    <a:pt x="27216" y="22921"/>
                    <a:pt x="29690" y="22921"/>
                    <a:pt x="29690" y="22921"/>
                  </a:cubicBezTo>
                  <a:cubicBezTo>
                    <a:pt x="29690" y="22247"/>
                    <a:pt x="29690" y="22247"/>
                    <a:pt x="29690" y="22247"/>
                  </a:cubicBezTo>
                  <a:cubicBezTo>
                    <a:pt x="29690" y="22247"/>
                    <a:pt x="29690" y="22247"/>
                    <a:pt x="29690" y="22247"/>
                  </a:cubicBezTo>
                  <a:cubicBezTo>
                    <a:pt x="29690" y="22247"/>
                    <a:pt x="29690" y="20898"/>
                    <a:pt x="32164" y="20898"/>
                  </a:cubicBezTo>
                  <a:cubicBezTo>
                    <a:pt x="32164" y="20898"/>
                    <a:pt x="29690" y="20898"/>
                    <a:pt x="32164" y="20898"/>
                  </a:cubicBezTo>
                  <a:cubicBezTo>
                    <a:pt x="29690" y="20898"/>
                    <a:pt x="27216" y="22247"/>
                    <a:pt x="27216" y="20898"/>
                  </a:cubicBezTo>
                  <a:cubicBezTo>
                    <a:pt x="29690" y="20898"/>
                    <a:pt x="27216" y="20224"/>
                    <a:pt x="29690" y="20224"/>
                  </a:cubicBezTo>
                  <a:cubicBezTo>
                    <a:pt x="29690" y="20224"/>
                    <a:pt x="29690" y="20224"/>
                    <a:pt x="27216" y="20898"/>
                  </a:cubicBezTo>
                  <a:cubicBezTo>
                    <a:pt x="27216" y="20898"/>
                    <a:pt x="29690" y="19550"/>
                    <a:pt x="27216" y="20224"/>
                  </a:cubicBezTo>
                  <a:cubicBezTo>
                    <a:pt x="27216" y="20224"/>
                    <a:pt x="27216" y="20224"/>
                    <a:pt x="27216" y="20224"/>
                  </a:cubicBezTo>
                  <a:cubicBezTo>
                    <a:pt x="27216" y="20224"/>
                    <a:pt x="27216" y="20224"/>
                    <a:pt x="27216" y="20224"/>
                  </a:cubicBezTo>
                  <a:cubicBezTo>
                    <a:pt x="24742" y="19550"/>
                    <a:pt x="27216" y="18202"/>
                    <a:pt x="24742" y="19550"/>
                  </a:cubicBezTo>
                  <a:cubicBezTo>
                    <a:pt x="24742" y="18202"/>
                    <a:pt x="24742" y="18202"/>
                    <a:pt x="24742" y="18202"/>
                  </a:cubicBezTo>
                  <a:cubicBezTo>
                    <a:pt x="27216" y="18202"/>
                    <a:pt x="24742" y="19550"/>
                    <a:pt x="27216" y="18202"/>
                  </a:cubicBezTo>
                  <a:cubicBezTo>
                    <a:pt x="24742" y="19550"/>
                    <a:pt x="27216" y="18202"/>
                    <a:pt x="27216" y="18202"/>
                  </a:cubicBezTo>
                  <a:cubicBezTo>
                    <a:pt x="27216" y="18202"/>
                    <a:pt x="27216" y="18202"/>
                    <a:pt x="27216" y="18202"/>
                  </a:cubicBezTo>
                  <a:cubicBezTo>
                    <a:pt x="27216" y="17528"/>
                    <a:pt x="27216" y="17528"/>
                    <a:pt x="27216" y="17528"/>
                  </a:cubicBezTo>
                  <a:cubicBezTo>
                    <a:pt x="24742" y="17528"/>
                    <a:pt x="24742" y="17528"/>
                    <a:pt x="24742" y="17528"/>
                  </a:cubicBezTo>
                  <a:cubicBezTo>
                    <a:pt x="27216" y="17528"/>
                    <a:pt x="27216" y="17528"/>
                    <a:pt x="27216" y="17528"/>
                  </a:cubicBezTo>
                  <a:cubicBezTo>
                    <a:pt x="27216" y="16853"/>
                    <a:pt x="24742" y="17528"/>
                    <a:pt x="24742" y="17528"/>
                  </a:cubicBezTo>
                  <a:cubicBezTo>
                    <a:pt x="24742" y="17528"/>
                    <a:pt x="24742" y="17528"/>
                    <a:pt x="24742" y="17528"/>
                  </a:cubicBezTo>
                  <a:cubicBezTo>
                    <a:pt x="23505" y="17528"/>
                    <a:pt x="23505" y="17528"/>
                    <a:pt x="23505" y="17528"/>
                  </a:cubicBezTo>
                  <a:cubicBezTo>
                    <a:pt x="24742" y="16853"/>
                    <a:pt x="24742" y="16853"/>
                    <a:pt x="24742" y="16853"/>
                  </a:cubicBezTo>
                  <a:cubicBezTo>
                    <a:pt x="24742" y="16853"/>
                    <a:pt x="24742" y="16853"/>
                    <a:pt x="24742" y="16853"/>
                  </a:cubicBezTo>
                  <a:cubicBezTo>
                    <a:pt x="24742" y="16853"/>
                    <a:pt x="24742" y="16853"/>
                    <a:pt x="24742" y="16853"/>
                  </a:cubicBezTo>
                  <a:cubicBezTo>
                    <a:pt x="23505" y="16853"/>
                    <a:pt x="23505" y="16853"/>
                    <a:pt x="23505" y="16853"/>
                  </a:cubicBezTo>
                  <a:cubicBezTo>
                    <a:pt x="23505" y="16853"/>
                    <a:pt x="23505" y="14831"/>
                    <a:pt x="24742" y="14831"/>
                  </a:cubicBezTo>
                  <a:cubicBezTo>
                    <a:pt x="23505" y="14831"/>
                    <a:pt x="23505" y="14831"/>
                    <a:pt x="23505" y="14831"/>
                  </a:cubicBezTo>
                  <a:cubicBezTo>
                    <a:pt x="23505" y="14831"/>
                    <a:pt x="23505" y="14831"/>
                    <a:pt x="23505" y="14831"/>
                  </a:cubicBezTo>
                  <a:cubicBezTo>
                    <a:pt x="22268" y="14157"/>
                    <a:pt x="22268" y="14157"/>
                    <a:pt x="22268" y="14157"/>
                  </a:cubicBezTo>
                  <a:cubicBezTo>
                    <a:pt x="21030" y="14831"/>
                    <a:pt x="21030" y="14831"/>
                    <a:pt x="21030" y="14831"/>
                  </a:cubicBezTo>
                  <a:cubicBezTo>
                    <a:pt x="21030" y="14831"/>
                    <a:pt x="21030" y="14831"/>
                    <a:pt x="21030" y="14831"/>
                  </a:cubicBezTo>
                  <a:cubicBezTo>
                    <a:pt x="21030" y="16853"/>
                    <a:pt x="21030" y="14831"/>
                    <a:pt x="18556" y="16853"/>
                  </a:cubicBezTo>
                  <a:cubicBezTo>
                    <a:pt x="18556" y="14831"/>
                    <a:pt x="18556" y="14831"/>
                    <a:pt x="18556" y="14831"/>
                  </a:cubicBezTo>
                  <a:cubicBezTo>
                    <a:pt x="21030" y="14831"/>
                    <a:pt x="21030" y="14157"/>
                    <a:pt x="22268" y="13483"/>
                  </a:cubicBezTo>
                  <a:cubicBezTo>
                    <a:pt x="22268" y="13483"/>
                    <a:pt x="18556" y="14157"/>
                    <a:pt x="21030" y="13483"/>
                  </a:cubicBezTo>
                  <a:cubicBezTo>
                    <a:pt x="21030" y="13483"/>
                    <a:pt x="22268" y="12134"/>
                    <a:pt x="21030" y="12134"/>
                  </a:cubicBezTo>
                  <a:cubicBezTo>
                    <a:pt x="21030" y="12134"/>
                    <a:pt x="22268" y="12134"/>
                    <a:pt x="22268" y="11460"/>
                  </a:cubicBezTo>
                  <a:cubicBezTo>
                    <a:pt x="21030" y="12134"/>
                    <a:pt x="18556" y="12134"/>
                    <a:pt x="18556" y="12134"/>
                  </a:cubicBezTo>
                  <a:cubicBezTo>
                    <a:pt x="21030" y="13483"/>
                    <a:pt x="21030" y="13483"/>
                    <a:pt x="21030" y="13483"/>
                  </a:cubicBezTo>
                  <a:cubicBezTo>
                    <a:pt x="18556" y="13483"/>
                    <a:pt x="18556" y="13483"/>
                    <a:pt x="17319" y="13483"/>
                  </a:cubicBezTo>
                  <a:cubicBezTo>
                    <a:pt x="17319" y="13483"/>
                    <a:pt x="17319" y="12134"/>
                    <a:pt x="18556" y="12134"/>
                  </a:cubicBezTo>
                  <a:cubicBezTo>
                    <a:pt x="18556" y="12134"/>
                    <a:pt x="18556" y="12134"/>
                    <a:pt x="18556" y="12134"/>
                  </a:cubicBezTo>
                  <a:cubicBezTo>
                    <a:pt x="18556" y="11460"/>
                    <a:pt x="17319" y="12134"/>
                    <a:pt x="18556" y="11460"/>
                  </a:cubicBezTo>
                  <a:cubicBezTo>
                    <a:pt x="21030" y="11460"/>
                    <a:pt x="21030" y="11460"/>
                    <a:pt x="21030" y="11460"/>
                  </a:cubicBezTo>
                  <a:cubicBezTo>
                    <a:pt x="21030" y="10786"/>
                    <a:pt x="21030" y="10786"/>
                    <a:pt x="21030" y="10786"/>
                  </a:cubicBezTo>
                  <a:cubicBezTo>
                    <a:pt x="21030" y="11460"/>
                    <a:pt x="21030" y="11460"/>
                    <a:pt x="21030" y="11460"/>
                  </a:cubicBezTo>
                  <a:cubicBezTo>
                    <a:pt x="18556" y="10786"/>
                    <a:pt x="21030" y="10786"/>
                    <a:pt x="21030" y="10786"/>
                  </a:cubicBezTo>
                  <a:cubicBezTo>
                    <a:pt x="18556" y="10786"/>
                    <a:pt x="18556" y="10786"/>
                    <a:pt x="18556" y="10786"/>
                  </a:cubicBezTo>
                  <a:cubicBezTo>
                    <a:pt x="18556" y="10786"/>
                    <a:pt x="21030" y="10786"/>
                    <a:pt x="18556" y="11460"/>
                  </a:cubicBezTo>
                  <a:cubicBezTo>
                    <a:pt x="18556" y="10786"/>
                    <a:pt x="18556" y="10786"/>
                    <a:pt x="18556" y="10786"/>
                  </a:cubicBezTo>
                  <a:cubicBezTo>
                    <a:pt x="18556" y="10786"/>
                    <a:pt x="18556" y="10786"/>
                    <a:pt x="18556" y="10786"/>
                  </a:cubicBezTo>
                  <a:cubicBezTo>
                    <a:pt x="17319" y="10786"/>
                    <a:pt x="16082" y="11460"/>
                    <a:pt x="17319" y="10786"/>
                  </a:cubicBezTo>
                  <a:cubicBezTo>
                    <a:pt x="17319" y="9438"/>
                    <a:pt x="17319" y="10786"/>
                    <a:pt x="17319" y="9438"/>
                  </a:cubicBezTo>
                  <a:cubicBezTo>
                    <a:pt x="17319" y="8764"/>
                    <a:pt x="17319" y="8764"/>
                    <a:pt x="17319" y="8764"/>
                  </a:cubicBezTo>
                  <a:cubicBezTo>
                    <a:pt x="16082" y="8764"/>
                    <a:pt x="17319" y="8089"/>
                    <a:pt x="16082" y="8764"/>
                  </a:cubicBezTo>
                  <a:cubicBezTo>
                    <a:pt x="17319" y="8764"/>
                    <a:pt x="17319" y="9438"/>
                    <a:pt x="17319" y="10786"/>
                  </a:cubicBezTo>
                  <a:cubicBezTo>
                    <a:pt x="16082" y="10786"/>
                    <a:pt x="17319" y="10786"/>
                    <a:pt x="16082" y="11460"/>
                  </a:cubicBezTo>
                  <a:cubicBezTo>
                    <a:pt x="16082" y="10786"/>
                    <a:pt x="13608" y="11460"/>
                    <a:pt x="13608" y="11460"/>
                  </a:cubicBezTo>
                  <a:cubicBezTo>
                    <a:pt x="12371" y="11460"/>
                    <a:pt x="13608" y="10786"/>
                    <a:pt x="13608" y="10786"/>
                  </a:cubicBezTo>
                  <a:cubicBezTo>
                    <a:pt x="13608" y="10786"/>
                    <a:pt x="13608" y="10786"/>
                    <a:pt x="16082" y="10786"/>
                  </a:cubicBezTo>
                  <a:cubicBezTo>
                    <a:pt x="13608" y="9438"/>
                    <a:pt x="13608" y="9438"/>
                    <a:pt x="16082" y="8764"/>
                  </a:cubicBezTo>
                  <a:cubicBezTo>
                    <a:pt x="13608" y="8764"/>
                    <a:pt x="13608" y="8764"/>
                    <a:pt x="13608" y="9438"/>
                  </a:cubicBezTo>
                  <a:cubicBezTo>
                    <a:pt x="13608" y="8764"/>
                    <a:pt x="12371" y="8089"/>
                    <a:pt x="12371" y="8089"/>
                  </a:cubicBezTo>
                  <a:cubicBezTo>
                    <a:pt x="13608" y="8089"/>
                    <a:pt x="12371" y="6741"/>
                    <a:pt x="12371" y="6741"/>
                  </a:cubicBezTo>
                  <a:cubicBezTo>
                    <a:pt x="13608" y="6741"/>
                    <a:pt x="13608" y="6741"/>
                    <a:pt x="16082" y="6741"/>
                  </a:cubicBezTo>
                  <a:cubicBezTo>
                    <a:pt x="13608" y="6741"/>
                    <a:pt x="13608" y="6741"/>
                    <a:pt x="13608" y="6741"/>
                  </a:cubicBezTo>
                  <a:cubicBezTo>
                    <a:pt x="16082" y="5393"/>
                    <a:pt x="12371" y="6741"/>
                    <a:pt x="13608" y="5393"/>
                  </a:cubicBezTo>
                  <a:cubicBezTo>
                    <a:pt x="13608" y="6741"/>
                    <a:pt x="12371" y="6741"/>
                    <a:pt x="8659" y="6741"/>
                  </a:cubicBezTo>
                  <a:cubicBezTo>
                    <a:pt x="8659" y="6741"/>
                    <a:pt x="8659" y="8089"/>
                    <a:pt x="8659" y="6741"/>
                  </a:cubicBezTo>
                  <a:cubicBezTo>
                    <a:pt x="8659" y="5393"/>
                    <a:pt x="8659" y="5393"/>
                    <a:pt x="8659" y="5393"/>
                  </a:cubicBezTo>
                  <a:cubicBezTo>
                    <a:pt x="7422" y="4719"/>
                    <a:pt x="7422" y="3370"/>
                    <a:pt x="7422" y="3370"/>
                  </a:cubicBezTo>
                  <a:cubicBezTo>
                    <a:pt x="6185" y="2696"/>
                    <a:pt x="3711" y="3370"/>
                    <a:pt x="3711" y="3370"/>
                  </a:cubicBezTo>
                  <a:cubicBezTo>
                    <a:pt x="3711" y="2696"/>
                    <a:pt x="6185" y="3370"/>
                    <a:pt x="3711" y="2696"/>
                  </a:cubicBezTo>
                  <a:cubicBezTo>
                    <a:pt x="3711" y="2696"/>
                    <a:pt x="3711" y="2696"/>
                    <a:pt x="3711" y="2696"/>
                  </a:cubicBezTo>
                  <a:cubicBezTo>
                    <a:pt x="3711" y="2696"/>
                    <a:pt x="2474" y="2696"/>
                    <a:pt x="3711" y="2022"/>
                  </a:cubicBezTo>
                  <a:cubicBezTo>
                    <a:pt x="3711" y="2696"/>
                    <a:pt x="3711" y="2696"/>
                    <a:pt x="3711" y="2696"/>
                  </a:cubicBezTo>
                  <a:cubicBezTo>
                    <a:pt x="2474" y="2696"/>
                    <a:pt x="3711" y="2022"/>
                    <a:pt x="3711" y="2022"/>
                  </a:cubicBezTo>
                  <a:cubicBezTo>
                    <a:pt x="2474" y="2022"/>
                    <a:pt x="2474" y="2022"/>
                    <a:pt x="2474" y="2696"/>
                  </a:cubicBezTo>
                  <a:cubicBezTo>
                    <a:pt x="1237" y="2696"/>
                    <a:pt x="2474" y="2022"/>
                    <a:pt x="2474" y="2022"/>
                  </a:cubicBezTo>
                  <a:cubicBezTo>
                    <a:pt x="2474" y="2022"/>
                    <a:pt x="2474" y="2022"/>
                    <a:pt x="2474" y="2022"/>
                  </a:cubicBezTo>
                  <a:cubicBezTo>
                    <a:pt x="2474" y="674"/>
                    <a:pt x="1237" y="674"/>
                    <a:pt x="1237" y="0"/>
                  </a:cubicBezTo>
                  <a:cubicBezTo>
                    <a:pt x="1237" y="0"/>
                    <a:pt x="1237" y="0"/>
                    <a:pt x="1237" y="0"/>
                  </a:cubicBezTo>
                  <a:cubicBezTo>
                    <a:pt x="1237" y="0"/>
                    <a:pt x="1237" y="0"/>
                    <a:pt x="1237" y="0"/>
                  </a:cubicBezTo>
                  <a:cubicBezTo>
                    <a:pt x="0" y="0"/>
                    <a:pt x="0" y="0"/>
                    <a:pt x="0" y="0"/>
                  </a:cubicBezTo>
                  <a:cubicBezTo>
                    <a:pt x="0" y="674"/>
                    <a:pt x="0" y="674"/>
                    <a:pt x="0" y="674"/>
                  </a:cubicBezTo>
                  <a:cubicBezTo>
                    <a:pt x="0" y="674"/>
                    <a:pt x="0" y="674"/>
                    <a:pt x="1237" y="0"/>
                  </a:cubicBezTo>
                  <a:cubicBezTo>
                    <a:pt x="1237" y="674"/>
                    <a:pt x="1237" y="674"/>
                    <a:pt x="1237" y="674"/>
                  </a:cubicBezTo>
                  <a:cubicBezTo>
                    <a:pt x="1237" y="674"/>
                    <a:pt x="1237" y="674"/>
                    <a:pt x="1237" y="674"/>
                  </a:cubicBezTo>
                  <a:cubicBezTo>
                    <a:pt x="0" y="674"/>
                    <a:pt x="0" y="674"/>
                    <a:pt x="0" y="2022"/>
                  </a:cubicBezTo>
                  <a:cubicBezTo>
                    <a:pt x="0" y="2022"/>
                    <a:pt x="0" y="2022"/>
                    <a:pt x="0" y="674"/>
                  </a:cubicBezTo>
                  <a:cubicBezTo>
                    <a:pt x="0" y="2022"/>
                    <a:pt x="0" y="2022"/>
                    <a:pt x="0" y="2022"/>
                  </a:cubicBezTo>
                  <a:cubicBezTo>
                    <a:pt x="0" y="2022"/>
                    <a:pt x="0" y="2022"/>
                    <a:pt x="1237" y="2022"/>
                  </a:cubicBezTo>
                  <a:cubicBezTo>
                    <a:pt x="0" y="2696"/>
                    <a:pt x="0" y="2696"/>
                    <a:pt x="0" y="2696"/>
                  </a:cubicBezTo>
                  <a:cubicBezTo>
                    <a:pt x="1237" y="2696"/>
                    <a:pt x="0" y="3370"/>
                    <a:pt x="1237" y="4719"/>
                  </a:cubicBezTo>
                  <a:cubicBezTo>
                    <a:pt x="1237" y="3370"/>
                    <a:pt x="2474" y="3370"/>
                    <a:pt x="2474" y="2696"/>
                  </a:cubicBezTo>
                  <a:cubicBezTo>
                    <a:pt x="2474" y="3370"/>
                    <a:pt x="2474" y="3370"/>
                    <a:pt x="2474" y="3370"/>
                  </a:cubicBezTo>
                  <a:cubicBezTo>
                    <a:pt x="1237" y="4719"/>
                    <a:pt x="1237" y="4719"/>
                    <a:pt x="1237" y="4719"/>
                  </a:cubicBezTo>
                  <a:cubicBezTo>
                    <a:pt x="2474" y="4719"/>
                    <a:pt x="2474" y="4719"/>
                    <a:pt x="2474" y="4719"/>
                  </a:cubicBezTo>
                  <a:cubicBezTo>
                    <a:pt x="2474" y="4719"/>
                    <a:pt x="1237" y="5393"/>
                    <a:pt x="2474" y="5393"/>
                  </a:cubicBezTo>
                  <a:cubicBezTo>
                    <a:pt x="2474" y="6741"/>
                    <a:pt x="3711" y="8089"/>
                    <a:pt x="3711" y="8089"/>
                  </a:cubicBezTo>
                  <a:cubicBezTo>
                    <a:pt x="6185" y="8089"/>
                    <a:pt x="6185" y="8089"/>
                    <a:pt x="6185" y="8089"/>
                  </a:cubicBezTo>
                  <a:cubicBezTo>
                    <a:pt x="3711" y="8764"/>
                    <a:pt x="6185" y="8764"/>
                    <a:pt x="6185" y="9438"/>
                  </a:cubicBezTo>
                  <a:cubicBezTo>
                    <a:pt x="7422" y="9438"/>
                    <a:pt x="6185" y="11460"/>
                    <a:pt x="7422" y="11460"/>
                  </a:cubicBezTo>
                  <a:cubicBezTo>
                    <a:pt x="8659" y="12134"/>
                    <a:pt x="8659" y="14157"/>
                    <a:pt x="12371" y="14831"/>
                  </a:cubicBezTo>
                  <a:cubicBezTo>
                    <a:pt x="12371" y="14157"/>
                    <a:pt x="12371" y="14157"/>
                    <a:pt x="12371" y="14157"/>
                  </a:cubicBezTo>
                  <a:cubicBezTo>
                    <a:pt x="12371" y="14831"/>
                    <a:pt x="13608" y="14157"/>
                    <a:pt x="13608" y="14831"/>
                  </a:cubicBezTo>
                  <a:cubicBezTo>
                    <a:pt x="12371" y="14831"/>
                    <a:pt x="12371" y="14831"/>
                    <a:pt x="12371" y="16853"/>
                  </a:cubicBezTo>
                  <a:cubicBezTo>
                    <a:pt x="13608" y="16853"/>
                    <a:pt x="13608" y="17528"/>
                    <a:pt x="13608" y="18202"/>
                  </a:cubicBezTo>
                  <a:cubicBezTo>
                    <a:pt x="13608" y="18202"/>
                    <a:pt x="13608" y="18202"/>
                    <a:pt x="13608" y="18202"/>
                  </a:cubicBezTo>
                  <a:cubicBezTo>
                    <a:pt x="13608" y="19550"/>
                    <a:pt x="16082" y="19550"/>
                    <a:pt x="16082" y="20224"/>
                  </a:cubicBezTo>
                  <a:cubicBezTo>
                    <a:pt x="17319" y="20224"/>
                    <a:pt x="17319" y="20224"/>
                    <a:pt x="17319" y="20224"/>
                  </a:cubicBezTo>
                  <a:cubicBezTo>
                    <a:pt x="17319" y="20898"/>
                    <a:pt x="17319" y="20898"/>
                    <a:pt x="17319" y="22247"/>
                  </a:cubicBezTo>
                  <a:cubicBezTo>
                    <a:pt x="17319" y="22247"/>
                    <a:pt x="17319" y="22921"/>
                    <a:pt x="18556" y="22921"/>
                  </a:cubicBezTo>
                  <a:cubicBezTo>
                    <a:pt x="18556" y="25617"/>
                    <a:pt x="21030" y="26292"/>
                    <a:pt x="22268" y="28314"/>
                  </a:cubicBezTo>
                  <a:cubicBezTo>
                    <a:pt x="22268" y="28314"/>
                    <a:pt x="22268" y="28314"/>
                    <a:pt x="22268" y="28314"/>
                  </a:cubicBezTo>
                  <a:cubicBezTo>
                    <a:pt x="22268" y="29662"/>
                    <a:pt x="24742" y="31011"/>
                    <a:pt x="24742" y="32359"/>
                  </a:cubicBezTo>
                  <a:cubicBezTo>
                    <a:pt x="27216" y="31685"/>
                    <a:pt x="27216" y="31685"/>
                    <a:pt x="27216" y="31685"/>
                  </a:cubicBezTo>
                  <a:cubicBezTo>
                    <a:pt x="27216" y="32359"/>
                    <a:pt x="27216" y="32359"/>
                    <a:pt x="27216" y="34382"/>
                  </a:cubicBezTo>
                  <a:cubicBezTo>
                    <a:pt x="27216" y="34382"/>
                    <a:pt x="27216" y="35056"/>
                    <a:pt x="29690" y="35056"/>
                  </a:cubicBezTo>
                  <a:cubicBezTo>
                    <a:pt x="29690" y="35056"/>
                    <a:pt x="27216" y="35056"/>
                    <a:pt x="29690" y="35730"/>
                  </a:cubicBezTo>
                  <a:cubicBezTo>
                    <a:pt x="29690" y="37078"/>
                    <a:pt x="29690" y="37078"/>
                    <a:pt x="32164" y="37752"/>
                  </a:cubicBezTo>
                  <a:cubicBezTo>
                    <a:pt x="32164" y="37752"/>
                    <a:pt x="32164" y="37752"/>
                    <a:pt x="32164" y="37752"/>
                  </a:cubicBezTo>
                  <a:cubicBezTo>
                    <a:pt x="32164" y="37078"/>
                    <a:pt x="32164" y="37078"/>
                    <a:pt x="32164" y="37078"/>
                  </a:cubicBezTo>
                  <a:cubicBezTo>
                    <a:pt x="32164" y="37752"/>
                    <a:pt x="33402" y="37752"/>
                    <a:pt x="32164" y="38426"/>
                  </a:cubicBezTo>
                  <a:cubicBezTo>
                    <a:pt x="33402" y="38426"/>
                    <a:pt x="32164" y="40449"/>
                    <a:pt x="34639" y="40449"/>
                  </a:cubicBezTo>
                  <a:cubicBezTo>
                    <a:pt x="33402" y="40449"/>
                    <a:pt x="33402" y="41123"/>
                    <a:pt x="33402" y="41123"/>
                  </a:cubicBezTo>
                  <a:cubicBezTo>
                    <a:pt x="34639" y="41797"/>
                    <a:pt x="37113" y="41797"/>
                    <a:pt x="37113" y="43820"/>
                  </a:cubicBezTo>
                  <a:cubicBezTo>
                    <a:pt x="37113" y="43820"/>
                    <a:pt x="37113" y="41797"/>
                    <a:pt x="37113" y="43820"/>
                  </a:cubicBezTo>
                  <a:cubicBezTo>
                    <a:pt x="37113" y="43820"/>
                    <a:pt x="37113" y="43820"/>
                    <a:pt x="37113" y="43820"/>
                  </a:cubicBezTo>
                  <a:cubicBezTo>
                    <a:pt x="37113" y="45842"/>
                    <a:pt x="39587" y="45842"/>
                    <a:pt x="39587" y="47191"/>
                  </a:cubicBezTo>
                  <a:cubicBezTo>
                    <a:pt x="40824" y="49213"/>
                    <a:pt x="43298" y="50561"/>
                    <a:pt x="44536" y="53258"/>
                  </a:cubicBezTo>
                  <a:cubicBezTo>
                    <a:pt x="44536" y="52584"/>
                    <a:pt x="44536" y="52584"/>
                    <a:pt x="44536" y="52584"/>
                  </a:cubicBezTo>
                  <a:cubicBezTo>
                    <a:pt x="44536" y="53258"/>
                    <a:pt x="49484" y="53258"/>
                    <a:pt x="48247" y="55280"/>
                  </a:cubicBezTo>
                  <a:cubicBezTo>
                    <a:pt x="48247" y="55280"/>
                    <a:pt x="48247" y="55280"/>
                    <a:pt x="49484" y="55280"/>
                  </a:cubicBezTo>
                  <a:cubicBezTo>
                    <a:pt x="48247" y="55955"/>
                    <a:pt x="50721" y="55955"/>
                    <a:pt x="50721" y="57303"/>
                  </a:cubicBezTo>
                  <a:cubicBezTo>
                    <a:pt x="50721" y="57303"/>
                    <a:pt x="50721" y="57303"/>
                    <a:pt x="50721" y="57303"/>
                  </a:cubicBezTo>
                  <a:cubicBezTo>
                    <a:pt x="53195" y="57303"/>
                    <a:pt x="50721" y="57977"/>
                    <a:pt x="53195" y="58651"/>
                  </a:cubicBezTo>
                  <a:cubicBezTo>
                    <a:pt x="53195" y="57977"/>
                    <a:pt x="53195" y="57977"/>
                    <a:pt x="53195" y="57977"/>
                  </a:cubicBezTo>
                  <a:cubicBezTo>
                    <a:pt x="54432" y="57977"/>
                    <a:pt x="53195" y="59325"/>
                    <a:pt x="54432" y="58651"/>
                  </a:cubicBezTo>
                  <a:cubicBezTo>
                    <a:pt x="54432" y="58651"/>
                    <a:pt x="54432" y="59325"/>
                    <a:pt x="54432" y="58651"/>
                  </a:cubicBezTo>
                  <a:cubicBezTo>
                    <a:pt x="55670" y="61348"/>
                    <a:pt x="55670" y="63370"/>
                    <a:pt x="58144" y="64719"/>
                  </a:cubicBezTo>
                  <a:cubicBezTo>
                    <a:pt x="59381" y="66067"/>
                    <a:pt x="60618" y="64044"/>
                    <a:pt x="59381" y="64719"/>
                  </a:cubicBezTo>
                  <a:cubicBezTo>
                    <a:pt x="60618" y="64719"/>
                    <a:pt x="59381" y="66067"/>
                    <a:pt x="59381" y="66067"/>
                  </a:cubicBezTo>
                  <a:cubicBezTo>
                    <a:pt x="59381" y="66067"/>
                    <a:pt x="61855" y="66067"/>
                    <a:pt x="60618" y="66067"/>
                  </a:cubicBezTo>
                  <a:cubicBezTo>
                    <a:pt x="60618" y="66067"/>
                    <a:pt x="60618" y="66067"/>
                    <a:pt x="60618" y="66741"/>
                  </a:cubicBezTo>
                  <a:cubicBezTo>
                    <a:pt x="61855" y="66741"/>
                    <a:pt x="61855" y="66741"/>
                    <a:pt x="61855" y="67415"/>
                  </a:cubicBezTo>
                  <a:cubicBezTo>
                    <a:pt x="61855" y="67415"/>
                    <a:pt x="61855" y="67415"/>
                    <a:pt x="61855" y="67415"/>
                  </a:cubicBezTo>
                  <a:cubicBezTo>
                    <a:pt x="61855" y="68089"/>
                    <a:pt x="65567" y="69438"/>
                    <a:pt x="61855" y="70786"/>
                  </a:cubicBezTo>
                  <a:cubicBezTo>
                    <a:pt x="66804" y="74831"/>
                    <a:pt x="70515" y="78202"/>
                    <a:pt x="74226" y="82247"/>
                  </a:cubicBezTo>
                  <a:cubicBezTo>
                    <a:pt x="76701" y="84943"/>
                    <a:pt x="80412" y="89662"/>
                    <a:pt x="85360" y="93033"/>
                  </a:cubicBezTo>
                  <a:cubicBezTo>
                    <a:pt x="87835" y="93033"/>
                    <a:pt x="87835" y="93033"/>
                    <a:pt x="87835" y="93707"/>
                  </a:cubicBezTo>
                  <a:cubicBezTo>
                    <a:pt x="87835" y="93707"/>
                    <a:pt x="87835" y="93707"/>
                    <a:pt x="87835" y="93707"/>
                  </a:cubicBezTo>
                  <a:cubicBezTo>
                    <a:pt x="86597" y="94382"/>
                    <a:pt x="87835" y="94382"/>
                    <a:pt x="87835" y="94382"/>
                  </a:cubicBezTo>
                  <a:cubicBezTo>
                    <a:pt x="90309" y="96404"/>
                    <a:pt x="90309" y="98426"/>
                    <a:pt x="91546" y="99775"/>
                  </a:cubicBezTo>
                  <a:cubicBezTo>
                    <a:pt x="91546" y="99101"/>
                    <a:pt x="92783" y="99101"/>
                    <a:pt x="92783" y="99101"/>
                  </a:cubicBezTo>
                  <a:cubicBezTo>
                    <a:pt x="91546" y="99775"/>
                    <a:pt x="91546" y="99775"/>
                    <a:pt x="91546" y="99775"/>
                  </a:cubicBezTo>
                  <a:cubicBezTo>
                    <a:pt x="92783" y="99775"/>
                    <a:pt x="92783" y="99775"/>
                    <a:pt x="92783" y="99775"/>
                  </a:cubicBezTo>
                  <a:cubicBezTo>
                    <a:pt x="91546" y="99775"/>
                    <a:pt x="91546" y="99775"/>
                    <a:pt x="91546" y="99775"/>
                  </a:cubicBezTo>
                  <a:cubicBezTo>
                    <a:pt x="92783" y="103146"/>
                    <a:pt x="101443" y="107191"/>
                    <a:pt x="103917" y="110561"/>
                  </a:cubicBezTo>
                  <a:cubicBezTo>
                    <a:pt x="103917" y="110561"/>
                    <a:pt x="106391" y="111910"/>
                    <a:pt x="106391" y="113258"/>
                  </a:cubicBezTo>
                  <a:cubicBezTo>
                    <a:pt x="111340" y="115955"/>
                    <a:pt x="113814" y="117303"/>
                    <a:pt x="117525" y="120000"/>
                  </a:cubicBezTo>
                  <a:cubicBezTo>
                    <a:pt x="117525" y="120000"/>
                    <a:pt x="118762" y="119325"/>
                    <a:pt x="118762" y="118651"/>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5" name="Shape 365"/>
            <p:cNvSpPr/>
            <p:nvPr/>
          </p:nvSpPr>
          <p:spPr>
            <a:xfrm>
              <a:off x="4247" y="1239"/>
              <a:ext cx="276" cy="448"/>
            </a:xfrm>
            <a:custGeom>
              <a:avLst/>
              <a:gdLst/>
              <a:ahLst/>
              <a:cxnLst/>
              <a:rect l="0" t="0" r="0" b="0"/>
              <a:pathLst>
                <a:path w="120000" h="120000" extrusionOk="0">
                  <a:moveTo>
                    <a:pt x="4102" y="119368"/>
                  </a:moveTo>
                  <a:cubicBezTo>
                    <a:pt x="7179" y="119368"/>
                    <a:pt x="7179" y="116842"/>
                    <a:pt x="10256" y="114315"/>
                  </a:cubicBezTo>
                  <a:cubicBezTo>
                    <a:pt x="10256" y="114315"/>
                    <a:pt x="8205" y="114315"/>
                    <a:pt x="10256" y="114315"/>
                  </a:cubicBezTo>
                  <a:cubicBezTo>
                    <a:pt x="14358" y="113684"/>
                    <a:pt x="15384" y="111157"/>
                    <a:pt x="15384" y="108631"/>
                  </a:cubicBezTo>
                  <a:cubicBezTo>
                    <a:pt x="15384" y="108631"/>
                    <a:pt x="15384" y="108631"/>
                    <a:pt x="15384" y="108631"/>
                  </a:cubicBezTo>
                  <a:cubicBezTo>
                    <a:pt x="15384" y="108631"/>
                    <a:pt x="16410" y="108631"/>
                    <a:pt x="16410" y="108000"/>
                  </a:cubicBezTo>
                  <a:cubicBezTo>
                    <a:pt x="16410" y="108000"/>
                    <a:pt x="16410" y="108000"/>
                    <a:pt x="15384" y="108000"/>
                  </a:cubicBezTo>
                  <a:cubicBezTo>
                    <a:pt x="16410" y="108000"/>
                    <a:pt x="16410" y="106105"/>
                    <a:pt x="17435" y="106105"/>
                  </a:cubicBezTo>
                  <a:cubicBezTo>
                    <a:pt x="16410" y="106105"/>
                    <a:pt x="16410" y="106105"/>
                    <a:pt x="16410" y="105473"/>
                  </a:cubicBezTo>
                  <a:cubicBezTo>
                    <a:pt x="17435" y="105473"/>
                    <a:pt x="17435" y="105473"/>
                    <a:pt x="17435" y="105473"/>
                  </a:cubicBezTo>
                  <a:cubicBezTo>
                    <a:pt x="19487" y="106105"/>
                    <a:pt x="17435" y="104842"/>
                    <a:pt x="20512" y="103578"/>
                  </a:cubicBezTo>
                  <a:cubicBezTo>
                    <a:pt x="19487" y="103578"/>
                    <a:pt x="19487" y="103578"/>
                    <a:pt x="19487" y="103578"/>
                  </a:cubicBezTo>
                  <a:cubicBezTo>
                    <a:pt x="21538" y="102947"/>
                    <a:pt x="23589" y="101052"/>
                    <a:pt x="25641" y="100421"/>
                  </a:cubicBezTo>
                  <a:cubicBezTo>
                    <a:pt x="25641" y="100421"/>
                    <a:pt x="23589" y="100421"/>
                    <a:pt x="23589" y="99789"/>
                  </a:cubicBezTo>
                  <a:cubicBezTo>
                    <a:pt x="25641" y="100421"/>
                    <a:pt x="25641" y="99789"/>
                    <a:pt x="27692" y="99789"/>
                  </a:cubicBezTo>
                  <a:cubicBezTo>
                    <a:pt x="25641" y="98526"/>
                    <a:pt x="28717" y="99789"/>
                    <a:pt x="28717" y="98526"/>
                  </a:cubicBezTo>
                  <a:cubicBezTo>
                    <a:pt x="28717" y="98526"/>
                    <a:pt x="28717" y="98526"/>
                    <a:pt x="28717" y="98526"/>
                  </a:cubicBezTo>
                  <a:cubicBezTo>
                    <a:pt x="28717" y="97263"/>
                    <a:pt x="28717" y="97263"/>
                    <a:pt x="28717" y="97263"/>
                  </a:cubicBezTo>
                  <a:cubicBezTo>
                    <a:pt x="28717" y="97263"/>
                    <a:pt x="28717" y="97263"/>
                    <a:pt x="28717" y="97263"/>
                  </a:cubicBezTo>
                  <a:cubicBezTo>
                    <a:pt x="29743" y="97263"/>
                    <a:pt x="28717" y="96631"/>
                    <a:pt x="29743" y="96631"/>
                  </a:cubicBezTo>
                  <a:cubicBezTo>
                    <a:pt x="29743" y="96631"/>
                    <a:pt x="29743" y="96631"/>
                    <a:pt x="29743" y="96631"/>
                  </a:cubicBezTo>
                  <a:cubicBezTo>
                    <a:pt x="29743" y="95368"/>
                    <a:pt x="29743" y="95368"/>
                    <a:pt x="29743" y="95368"/>
                  </a:cubicBezTo>
                  <a:cubicBezTo>
                    <a:pt x="29743" y="95368"/>
                    <a:pt x="29743" y="95368"/>
                    <a:pt x="29743" y="95368"/>
                  </a:cubicBezTo>
                  <a:cubicBezTo>
                    <a:pt x="30769" y="95368"/>
                    <a:pt x="29743" y="94736"/>
                    <a:pt x="30769" y="94736"/>
                  </a:cubicBezTo>
                  <a:cubicBezTo>
                    <a:pt x="30769" y="94736"/>
                    <a:pt x="29743" y="95368"/>
                    <a:pt x="29743" y="94736"/>
                  </a:cubicBezTo>
                  <a:cubicBezTo>
                    <a:pt x="32820" y="92842"/>
                    <a:pt x="33846" y="91578"/>
                    <a:pt x="34871" y="89052"/>
                  </a:cubicBezTo>
                  <a:cubicBezTo>
                    <a:pt x="34871" y="87789"/>
                    <a:pt x="34871" y="87789"/>
                    <a:pt x="34871" y="87789"/>
                  </a:cubicBezTo>
                  <a:cubicBezTo>
                    <a:pt x="34871" y="87789"/>
                    <a:pt x="34871" y="87157"/>
                    <a:pt x="36923" y="87157"/>
                  </a:cubicBezTo>
                  <a:cubicBezTo>
                    <a:pt x="36923" y="87157"/>
                    <a:pt x="36923" y="87157"/>
                    <a:pt x="36923" y="87157"/>
                  </a:cubicBezTo>
                  <a:cubicBezTo>
                    <a:pt x="36923" y="86526"/>
                    <a:pt x="38974" y="87157"/>
                    <a:pt x="38974" y="86526"/>
                  </a:cubicBezTo>
                  <a:cubicBezTo>
                    <a:pt x="36923" y="86526"/>
                    <a:pt x="36923" y="86526"/>
                    <a:pt x="36923" y="86526"/>
                  </a:cubicBezTo>
                  <a:cubicBezTo>
                    <a:pt x="38974" y="86526"/>
                    <a:pt x="38974" y="86526"/>
                    <a:pt x="38974" y="85894"/>
                  </a:cubicBezTo>
                  <a:cubicBezTo>
                    <a:pt x="38974" y="85894"/>
                    <a:pt x="38974" y="85894"/>
                    <a:pt x="38974" y="85894"/>
                  </a:cubicBezTo>
                  <a:cubicBezTo>
                    <a:pt x="41025" y="85894"/>
                    <a:pt x="38974" y="84631"/>
                    <a:pt x="41025" y="84631"/>
                  </a:cubicBezTo>
                  <a:cubicBezTo>
                    <a:pt x="38974" y="84631"/>
                    <a:pt x="38974" y="84631"/>
                    <a:pt x="38974" y="84631"/>
                  </a:cubicBezTo>
                  <a:cubicBezTo>
                    <a:pt x="38974" y="84000"/>
                    <a:pt x="41025" y="84631"/>
                    <a:pt x="41025" y="84631"/>
                  </a:cubicBezTo>
                  <a:cubicBezTo>
                    <a:pt x="41025" y="84000"/>
                    <a:pt x="41025" y="84000"/>
                    <a:pt x="41025" y="84000"/>
                  </a:cubicBezTo>
                  <a:cubicBezTo>
                    <a:pt x="42051" y="84000"/>
                    <a:pt x="42051" y="83368"/>
                    <a:pt x="42051" y="83368"/>
                  </a:cubicBezTo>
                  <a:cubicBezTo>
                    <a:pt x="42051" y="83368"/>
                    <a:pt x="42051" y="83368"/>
                    <a:pt x="42051" y="83368"/>
                  </a:cubicBezTo>
                  <a:cubicBezTo>
                    <a:pt x="43076" y="82105"/>
                    <a:pt x="43076" y="82105"/>
                    <a:pt x="45128" y="81473"/>
                  </a:cubicBezTo>
                  <a:cubicBezTo>
                    <a:pt x="43076" y="81473"/>
                    <a:pt x="43076" y="81473"/>
                    <a:pt x="43076" y="79578"/>
                  </a:cubicBezTo>
                  <a:cubicBezTo>
                    <a:pt x="45128" y="81473"/>
                    <a:pt x="45128" y="78947"/>
                    <a:pt x="46153" y="79578"/>
                  </a:cubicBezTo>
                  <a:cubicBezTo>
                    <a:pt x="46153" y="79578"/>
                    <a:pt x="46153" y="78947"/>
                    <a:pt x="46153" y="78315"/>
                  </a:cubicBezTo>
                  <a:cubicBezTo>
                    <a:pt x="46153" y="78315"/>
                    <a:pt x="46153" y="78315"/>
                    <a:pt x="45128" y="78315"/>
                  </a:cubicBezTo>
                  <a:cubicBezTo>
                    <a:pt x="45128" y="77684"/>
                    <a:pt x="45128" y="77684"/>
                    <a:pt x="45128" y="77684"/>
                  </a:cubicBezTo>
                  <a:cubicBezTo>
                    <a:pt x="45128" y="77684"/>
                    <a:pt x="45128" y="78315"/>
                    <a:pt x="45128" y="77684"/>
                  </a:cubicBezTo>
                  <a:cubicBezTo>
                    <a:pt x="45128" y="77684"/>
                    <a:pt x="45128" y="77684"/>
                    <a:pt x="45128" y="77684"/>
                  </a:cubicBezTo>
                  <a:cubicBezTo>
                    <a:pt x="46153" y="76421"/>
                    <a:pt x="47179" y="77684"/>
                    <a:pt x="48205" y="76421"/>
                  </a:cubicBezTo>
                  <a:cubicBezTo>
                    <a:pt x="47179" y="76421"/>
                    <a:pt x="47179" y="75789"/>
                    <a:pt x="47179" y="75789"/>
                  </a:cubicBezTo>
                  <a:cubicBezTo>
                    <a:pt x="50256" y="75789"/>
                    <a:pt x="50256" y="75789"/>
                    <a:pt x="50256" y="75789"/>
                  </a:cubicBezTo>
                  <a:cubicBezTo>
                    <a:pt x="50256" y="75789"/>
                    <a:pt x="48205" y="75789"/>
                    <a:pt x="50256" y="75789"/>
                  </a:cubicBezTo>
                  <a:cubicBezTo>
                    <a:pt x="50256" y="75789"/>
                    <a:pt x="50256" y="75789"/>
                    <a:pt x="50256" y="75789"/>
                  </a:cubicBezTo>
                  <a:cubicBezTo>
                    <a:pt x="50256" y="75789"/>
                    <a:pt x="52307" y="75157"/>
                    <a:pt x="50256" y="75157"/>
                  </a:cubicBezTo>
                  <a:cubicBezTo>
                    <a:pt x="50256" y="73894"/>
                    <a:pt x="50256" y="75157"/>
                    <a:pt x="50256" y="73894"/>
                  </a:cubicBezTo>
                  <a:cubicBezTo>
                    <a:pt x="50256" y="73894"/>
                    <a:pt x="50256" y="73894"/>
                    <a:pt x="50256" y="73894"/>
                  </a:cubicBezTo>
                  <a:cubicBezTo>
                    <a:pt x="50256" y="73894"/>
                    <a:pt x="50256" y="73894"/>
                    <a:pt x="50256" y="73894"/>
                  </a:cubicBezTo>
                  <a:cubicBezTo>
                    <a:pt x="50256" y="73263"/>
                    <a:pt x="52307" y="73263"/>
                    <a:pt x="52307" y="73894"/>
                  </a:cubicBezTo>
                  <a:cubicBezTo>
                    <a:pt x="52307" y="73894"/>
                    <a:pt x="52307" y="73263"/>
                    <a:pt x="52307" y="73894"/>
                  </a:cubicBezTo>
                  <a:cubicBezTo>
                    <a:pt x="54358" y="73894"/>
                    <a:pt x="54358" y="73263"/>
                    <a:pt x="54358" y="73263"/>
                  </a:cubicBezTo>
                  <a:cubicBezTo>
                    <a:pt x="54358" y="73263"/>
                    <a:pt x="54358" y="73263"/>
                    <a:pt x="54358" y="73263"/>
                  </a:cubicBezTo>
                  <a:cubicBezTo>
                    <a:pt x="54358" y="73263"/>
                    <a:pt x="55384" y="71368"/>
                    <a:pt x="56410" y="71368"/>
                  </a:cubicBezTo>
                  <a:cubicBezTo>
                    <a:pt x="55384" y="71368"/>
                    <a:pt x="55384" y="71368"/>
                    <a:pt x="55384" y="71368"/>
                  </a:cubicBezTo>
                  <a:cubicBezTo>
                    <a:pt x="55384" y="70736"/>
                    <a:pt x="58461" y="70736"/>
                    <a:pt x="56410" y="70105"/>
                  </a:cubicBezTo>
                  <a:cubicBezTo>
                    <a:pt x="58461" y="70105"/>
                    <a:pt x="58461" y="70105"/>
                    <a:pt x="58461" y="70105"/>
                  </a:cubicBezTo>
                  <a:cubicBezTo>
                    <a:pt x="58461" y="69473"/>
                    <a:pt x="56410" y="69473"/>
                    <a:pt x="58461" y="69473"/>
                  </a:cubicBezTo>
                  <a:cubicBezTo>
                    <a:pt x="56410" y="69473"/>
                    <a:pt x="58461" y="69473"/>
                    <a:pt x="58461" y="69473"/>
                  </a:cubicBezTo>
                  <a:cubicBezTo>
                    <a:pt x="58461" y="69473"/>
                    <a:pt x="58461" y="68210"/>
                    <a:pt x="58461" y="69473"/>
                  </a:cubicBezTo>
                  <a:cubicBezTo>
                    <a:pt x="58461" y="68210"/>
                    <a:pt x="60512" y="67578"/>
                    <a:pt x="60512" y="66947"/>
                  </a:cubicBezTo>
                  <a:cubicBezTo>
                    <a:pt x="61538" y="66947"/>
                    <a:pt x="61538" y="66947"/>
                    <a:pt x="61538" y="66947"/>
                  </a:cubicBezTo>
                  <a:cubicBezTo>
                    <a:pt x="60512" y="66947"/>
                    <a:pt x="60512" y="66947"/>
                    <a:pt x="60512" y="66947"/>
                  </a:cubicBezTo>
                  <a:cubicBezTo>
                    <a:pt x="60512" y="66947"/>
                    <a:pt x="61538" y="65684"/>
                    <a:pt x="60512" y="65684"/>
                  </a:cubicBezTo>
                  <a:cubicBezTo>
                    <a:pt x="61538" y="65684"/>
                    <a:pt x="59487" y="66947"/>
                    <a:pt x="60512" y="66947"/>
                  </a:cubicBezTo>
                  <a:cubicBezTo>
                    <a:pt x="59487" y="66947"/>
                    <a:pt x="61538" y="66947"/>
                    <a:pt x="60512" y="65684"/>
                  </a:cubicBezTo>
                  <a:cubicBezTo>
                    <a:pt x="60512" y="65684"/>
                    <a:pt x="61538" y="65684"/>
                    <a:pt x="61538" y="65052"/>
                  </a:cubicBezTo>
                  <a:cubicBezTo>
                    <a:pt x="61538" y="65684"/>
                    <a:pt x="60512" y="65052"/>
                    <a:pt x="60512" y="65052"/>
                  </a:cubicBezTo>
                  <a:cubicBezTo>
                    <a:pt x="61538" y="65052"/>
                    <a:pt x="60512" y="65052"/>
                    <a:pt x="61538" y="65052"/>
                  </a:cubicBezTo>
                  <a:cubicBezTo>
                    <a:pt x="61538" y="65052"/>
                    <a:pt x="61538" y="65052"/>
                    <a:pt x="61538" y="65052"/>
                  </a:cubicBezTo>
                  <a:cubicBezTo>
                    <a:pt x="63589" y="65052"/>
                    <a:pt x="61538" y="64421"/>
                    <a:pt x="63589" y="64421"/>
                  </a:cubicBezTo>
                  <a:cubicBezTo>
                    <a:pt x="61538" y="64421"/>
                    <a:pt x="64615" y="64421"/>
                    <a:pt x="63589" y="62526"/>
                  </a:cubicBezTo>
                  <a:cubicBezTo>
                    <a:pt x="61538" y="62526"/>
                    <a:pt x="61538" y="62526"/>
                    <a:pt x="61538" y="62526"/>
                  </a:cubicBezTo>
                  <a:cubicBezTo>
                    <a:pt x="63589" y="62526"/>
                    <a:pt x="63589" y="62526"/>
                    <a:pt x="63589" y="62526"/>
                  </a:cubicBezTo>
                  <a:cubicBezTo>
                    <a:pt x="63589" y="62526"/>
                    <a:pt x="63589" y="62526"/>
                    <a:pt x="63589" y="62526"/>
                  </a:cubicBezTo>
                  <a:cubicBezTo>
                    <a:pt x="64615" y="62526"/>
                    <a:pt x="63589" y="61894"/>
                    <a:pt x="64615" y="62526"/>
                  </a:cubicBezTo>
                  <a:cubicBezTo>
                    <a:pt x="64615" y="61894"/>
                    <a:pt x="67692" y="61263"/>
                    <a:pt x="64615" y="61263"/>
                  </a:cubicBezTo>
                  <a:cubicBezTo>
                    <a:pt x="67692" y="61263"/>
                    <a:pt x="67692" y="60000"/>
                    <a:pt x="67692" y="60000"/>
                  </a:cubicBezTo>
                  <a:cubicBezTo>
                    <a:pt x="67692" y="60000"/>
                    <a:pt x="67692" y="60000"/>
                    <a:pt x="67692" y="60000"/>
                  </a:cubicBezTo>
                  <a:cubicBezTo>
                    <a:pt x="67692" y="59368"/>
                    <a:pt x="67692" y="60000"/>
                    <a:pt x="67692" y="59368"/>
                  </a:cubicBezTo>
                  <a:cubicBezTo>
                    <a:pt x="67692" y="59368"/>
                    <a:pt x="67692" y="59368"/>
                    <a:pt x="67692" y="58736"/>
                  </a:cubicBezTo>
                  <a:cubicBezTo>
                    <a:pt x="68717" y="58736"/>
                    <a:pt x="68717" y="58736"/>
                    <a:pt x="68717" y="58736"/>
                  </a:cubicBezTo>
                  <a:cubicBezTo>
                    <a:pt x="68717" y="58736"/>
                    <a:pt x="71794" y="58736"/>
                    <a:pt x="69743" y="57473"/>
                  </a:cubicBezTo>
                  <a:cubicBezTo>
                    <a:pt x="68717" y="57473"/>
                    <a:pt x="68717" y="57473"/>
                    <a:pt x="68717" y="57473"/>
                  </a:cubicBezTo>
                  <a:cubicBezTo>
                    <a:pt x="67692" y="56842"/>
                    <a:pt x="69743" y="56842"/>
                    <a:pt x="69743" y="56842"/>
                  </a:cubicBezTo>
                  <a:cubicBezTo>
                    <a:pt x="71794" y="56842"/>
                    <a:pt x="71794" y="56842"/>
                    <a:pt x="71794" y="56842"/>
                  </a:cubicBezTo>
                  <a:cubicBezTo>
                    <a:pt x="69743" y="56842"/>
                    <a:pt x="72820" y="56842"/>
                    <a:pt x="71794" y="56210"/>
                  </a:cubicBezTo>
                  <a:cubicBezTo>
                    <a:pt x="71794" y="56210"/>
                    <a:pt x="71794" y="54315"/>
                    <a:pt x="72820" y="56210"/>
                  </a:cubicBezTo>
                  <a:cubicBezTo>
                    <a:pt x="72820" y="54315"/>
                    <a:pt x="73846" y="53684"/>
                    <a:pt x="72820" y="53052"/>
                  </a:cubicBezTo>
                  <a:cubicBezTo>
                    <a:pt x="72820" y="53052"/>
                    <a:pt x="73846" y="51789"/>
                    <a:pt x="73846" y="53052"/>
                  </a:cubicBezTo>
                  <a:cubicBezTo>
                    <a:pt x="73846" y="53052"/>
                    <a:pt x="72820" y="53052"/>
                    <a:pt x="73846" y="53052"/>
                  </a:cubicBezTo>
                  <a:cubicBezTo>
                    <a:pt x="73846" y="53052"/>
                    <a:pt x="73846" y="53052"/>
                    <a:pt x="73846" y="53052"/>
                  </a:cubicBezTo>
                  <a:cubicBezTo>
                    <a:pt x="73846" y="53052"/>
                    <a:pt x="73846" y="51789"/>
                    <a:pt x="72820" y="51789"/>
                  </a:cubicBezTo>
                  <a:cubicBezTo>
                    <a:pt x="72820" y="51157"/>
                    <a:pt x="75897" y="51789"/>
                    <a:pt x="75897" y="51157"/>
                  </a:cubicBezTo>
                  <a:cubicBezTo>
                    <a:pt x="75897" y="51157"/>
                    <a:pt x="75897" y="51157"/>
                    <a:pt x="75897" y="51157"/>
                  </a:cubicBezTo>
                  <a:cubicBezTo>
                    <a:pt x="76923" y="51157"/>
                    <a:pt x="76923" y="51157"/>
                    <a:pt x="76923" y="51157"/>
                  </a:cubicBezTo>
                  <a:cubicBezTo>
                    <a:pt x="76923" y="50526"/>
                    <a:pt x="75897" y="50526"/>
                    <a:pt x="75897" y="50526"/>
                  </a:cubicBezTo>
                  <a:cubicBezTo>
                    <a:pt x="75897" y="50526"/>
                    <a:pt x="75897" y="49263"/>
                    <a:pt x="76923" y="49263"/>
                  </a:cubicBezTo>
                  <a:cubicBezTo>
                    <a:pt x="75897" y="49263"/>
                    <a:pt x="75897" y="49263"/>
                    <a:pt x="75897" y="49263"/>
                  </a:cubicBezTo>
                  <a:cubicBezTo>
                    <a:pt x="75897" y="49263"/>
                    <a:pt x="75897" y="49263"/>
                    <a:pt x="76923" y="49263"/>
                  </a:cubicBezTo>
                  <a:cubicBezTo>
                    <a:pt x="75897" y="49263"/>
                    <a:pt x="75897" y="49263"/>
                    <a:pt x="75897" y="49263"/>
                  </a:cubicBezTo>
                  <a:cubicBezTo>
                    <a:pt x="75897" y="48631"/>
                    <a:pt x="76923" y="48631"/>
                    <a:pt x="76923" y="48631"/>
                  </a:cubicBezTo>
                  <a:cubicBezTo>
                    <a:pt x="76923" y="49263"/>
                    <a:pt x="76923" y="49263"/>
                    <a:pt x="76923" y="49263"/>
                  </a:cubicBezTo>
                  <a:cubicBezTo>
                    <a:pt x="76923" y="49263"/>
                    <a:pt x="76923" y="49263"/>
                    <a:pt x="77948" y="49263"/>
                  </a:cubicBezTo>
                  <a:cubicBezTo>
                    <a:pt x="76923" y="48631"/>
                    <a:pt x="77948" y="48631"/>
                    <a:pt x="77948" y="48631"/>
                  </a:cubicBezTo>
                  <a:cubicBezTo>
                    <a:pt x="77948" y="48631"/>
                    <a:pt x="77948" y="48631"/>
                    <a:pt x="77948" y="48631"/>
                  </a:cubicBezTo>
                  <a:cubicBezTo>
                    <a:pt x="77948" y="48631"/>
                    <a:pt x="81025" y="48000"/>
                    <a:pt x="77948" y="48000"/>
                  </a:cubicBezTo>
                  <a:cubicBezTo>
                    <a:pt x="77948" y="48631"/>
                    <a:pt x="77948" y="48631"/>
                    <a:pt x="77948" y="48631"/>
                  </a:cubicBezTo>
                  <a:cubicBezTo>
                    <a:pt x="77948" y="48000"/>
                    <a:pt x="76923" y="48000"/>
                    <a:pt x="77948" y="48000"/>
                  </a:cubicBezTo>
                  <a:cubicBezTo>
                    <a:pt x="77948" y="48000"/>
                    <a:pt x="81025" y="48631"/>
                    <a:pt x="81025" y="48000"/>
                  </a:cubicBezTo>
                  <a:cubicBezTo>
                    <a:pt x="77948" y="48000"/>
                    <a:pt x="77948" y="48000"/>
                    <a:pt x="77948" y="48000"/>
                  </a:cubicBezTo>
                  <a:cubicBezTo>
                    <a:pt x="77948" y="46736"/>
                    <a:pt x="77948" y="46736"/>
                    <a:pt x="77948" y="46736"/>
                  </a:cubicBezTo>
                  <a:cubicBezTo>
                    <a:pt x="81025" y="48000"/>
                    <a:pt x="81025" y="48000"/>
                    <a:pt x="81025" y="48000"/>
                  </a:cubicBezTo>
                  <a:cubicBezTo>
                    <a:pt x="81025" y="46736"/>
                    <a:pt x="77948" y="46736"/>
                    <a:pt x="77948" y="46736"/>
                  </a:cubicBezTo>
                  <a:cubicBezTo>
                    <a:pt x="81025" y="48000"/>
                    <a:pt x="81025" y="46736"/>
                    <a:pt x="82051" y="46736"/>
                  </a:cubicBezTo>
                  <a:cubicBezTo>
                    <a:pt x="82051" y="45473"/>
                    <a:pt x="82051" y="45473"/>
                    <a:pt x="82051" y="45473"/>
                  </a:cubicBezTo>
                  <a:cubicBezTo>
                    <a:pt x="82051" y="45473"/>
                    <a:pt x="82051" y="45473"/>
                    <a:pt x="82051" y="45473"/>
                  </a:cubicBezTo>
                  <a:cubicBezTo>
                    <a:pt x="81025" y="45473"/>
                    <a:pt x="82051" y="44210"/>
                    <a:pt x="82051" y="44210"/>
                  </a:cubicBezTo>
                  <a:cubicBezTo>
                    <a:pt x="82051" y="44210"/>
                    <a:pt x="82051" y="44210"/>
                    <a:pt x="82051" y="44210"/>
                  </a:cubicBezTo>
                  <a:cubicBezTo>
                    <a:pt x="82051" y="44210"/>
                    <a:pt x="82051" y="44210"/>
                    <a:pt x="83076" y="44210"/>
                  </a:cubicBezTo>
                  <a:cubicBezTo>
                    <a:pt x="83076" y="43578"/>
                    <a:pt x="81025" y="43578"/>
                    <a:pt x="82051" y="43578"/>
                  </a:cubicBezTo>
                  <a:cubicBezTo>
                    <a:pt x="82051" y="42947"/>
                    <a:pt x="83076" y="43578"/>
                    <a:pt x="83076" y="43578"/>
                  </a:cubicBezTo>
                  <a:cubicBezTo>
                    <a:pt x="83076" y="42947"/>
                    <a:pt x="86153" y="42947"/>
                    <a:pt x="85128" y="42315"/>
                  </a:cubicBezTo>
                  <a:cubicBezTo>
                    <a:pt x="86153" y="42315"/>
                    <a:pt x="86153" y="42315"/>
                    <a:pt x="86153" y="42315"/>
                  </a:cubicBezTo>
                  <a:cubicBezTo>
                    <a:pt x="86153" y="41052"/>
                    <a:pt x="89230" y="40421"/>
                    <a:pt x="87179" y="39789"/>
                  </a:cubicBezTo>
                  <a:cubicBezTo>
                    <a:pt x="87179" y="39789"/>
                    <a:pt x="87179" y="38526"/>
                    <a:pt x="86153" y="38526"/>
                  </a:cubicBezTo>
                  <a:cubicBezTo>
                    <a:pt x="87179" y="38526"/>
                    <a:pt x="86153" y="38526"/>
                    <a:pt x="87179" y="38526"/>
                  </a:cubicBezTo>
                  <a:cubicBezTo>
                    <a:pt x="87179" y="38526"/>
                    <a:pt x="87179" y="38526"/>
                    <a:pt x="87179" y="39789"/>
                  </a:cubicBezTo>
                  <a:cubicBezTo>
                    <a:pt x="89230" y="38526"/>
                    <a:pt x="90256" y="38526"/>
                    <a:pt x="89230" y="37263"/>
                  </a:cubicBezTo>
                  <a:cubicBezTo>
                    <a:pt x="90256" y="37263"/>
                    <a:pt x="90256" y="37263"/>
                    <a:pt x="90256" y="37263"/>
                  </a:cubicBezTo>
                  <a:cubicBezTo>
                    <a:pt x="89230" y="37263"/>
                    <a:pt x="89230" y="36000"/>
                    <a:pt x="90256" y="36000"/>
                  </a:cubicBezTo>
                  <a:cubicBezTo>
                    <a:pt x="90256" y="36000"/>
                    <a:pt x="90256" y="36000"/>
                    <a:pt x="90256" y="36000"/>
                  </a:cubicBezTo>
                  <a:cubicBezTo>
                    <a:pt x="90256" y="36000"/>
                    <a:pt x="90256" y="36000"/>
                    <a:pt x="90256" y="36000"/>
                  </a:cubicBezTo>
                  <a:cubicBezTo>
                    <a:pt x="91282" y="36000"/>
                    <a:pt x="91282" y="36000"/>
                    <a:pt x="91282" y="36000"/>
                  </a:cubicBezTo>
                  <a:cubicBezTo>
                    <a:pt x="90256" y="36000"/>
                    <a:pt x="90256" y="35368"/>
                    <a:pt x="90256" y="35368"/>
                  </a:cubicBezTo>
                  <a:cubicBezTo>
                    <a:pt x="91282" y="35368"/>
                    <a:pt x="94358" y="35368"/>
                    <a:pt x="91282" y="35368"/>
                  </a:cubicBezTo>
                  <a:cubicBezTo>
                    <a:pt x="91282" y="34736"/>
                    <a:pt x="91282" y="34736"/>
                    <a:pt x="91282" y="34736"/>
                  </a:cubicBezTo>
                  <a:cubicBezTo>
                    <a:pt x="94358" y="34736"/>
                    <a:pt x="94358" y="34736"/>
                    <a:pt x="94358" y="34736"/>
                  </a:cubicBezTo>
                  <a:cubicBezTo>
                    <a:pt x="94358" y="34105"/>
                    <a:pt x="94358" y="34105"/>
                    <a:pt x="94358" y="32842"/>
                  </a:cubicBezTo>
                  <a:cubicBezTo>
                    <a:pt x="95384" y="32842"/>
                    <a:pt x="96410" y="31578"/>
                    <a:pt x="98461" y="30315"/>
                  </a:cubicBezTo>
                  <a:cubicBezTo>
                    <a:pt x="98461" y="30315"/>
                    <a:pt x="98461" y="30315"/>
                    <a:pt x="98461" y="30315"/>
                  </a:cubicBezTo>
                  <a:cubicBezTo>
                    <a:pt x="98461" y="30315"/>
                    <a:pt x="98461" y="30315"/>
                    <a:pt x="98461" y="30315"/>
                  </a:cubicBezTo>
                  <a:cubicBezTo>
                    <a:pt x="98461" y="30315"/>
                    <a:pt x="98461" y="29684"/>
                    <a:pt x="96410" y="29684"/>
                  </a:cubicBezTo>
                  <a:cubicBezTo>
                    <a:pt x="98461" y="29684"/>
                    <a:pt x="98461" y="29684"/>
                    <a:pt x="98461" y="29684"/>
                  </a:cubicBezTo>
                  <a:cubicBezTo>
                    <a:pt x="99487" y="29684"/>
                    <a:pt x="98461" y="29684"/>
                    <a:pt x="99487" y="29684"/>
                  </a:cubicBezTo>
                  <a:cubicBezTo>
                    <a:pt x="99487" y="27789"/>
                    <a:pt x="99487" y="27789"/>
                    <a:pt x="99487" y="27789"/>
                  </a:cubicBezTo>
                  <a:cubicBezTo>
                    <a:pt x="99487" y="27789"/>
                    <a:pt x="99487" y="27789"/>
                    <a:pt x="98461" y="27789"/>
                  </a:cubicBezTo>
                  <a:cubicBezTo>
                    <a:pt x="99487" y="27789"/>
                    <a:pt x="99487" y="27789"/>
                    <a:pt x="99487" y="27789"/>
                  </a:cubicBezTo>
                  <a:cubicBezTo>
                    <a:pt x="98461" y="27157"/>
                    <a:pt x="96410" y="27789"/>
                    <a:pt x="95384" y="27157"/>
                  </a:cubicBezTo>
                  <a:cubicBezTo>
                    <a:pt x="96410" y="27157"/>
                    <a:pt x="96410" y="27157"/>
                    <a:pt x="96410" y="27157"/>
                  </a:cubicBezTo>
                  <a:cubicBezTo>
                    <a:pt x="95384" y="26526"/>
                    <a:pt x="95384" y="27157"/>
                    <a:pt x="95384" y="26526"/>
                  </a:cubicBezTo>
                  <a:cubicBezTo>
                    <a:pt x="95384" y="26526"/>
                    <a:pt x="96410" y="26526"/>
                    <a:pt x="96410" y="27157"/>
                  </a:cubicBezTo>
                  <a:cubicBezTo>
                    <a:pt x="98461" y="26526"/>
                    <a:pt x="99487" y="27157"/>
                    <a:pt x="99487" y="27157"/>
                  </a:cubicBezTo>
                  <a:cubicBezTo>
                    <a:pt x="99487" y="26526"/>
                    <a:pt x="99487" y="27157"/>
                    <a:pt x="98461" y="27157"/>
                  </a:cubicBezTo>
                  <a:cubicBezTo>
                    <a:pt x="98461" y="26526"/>
                    <a:pt x="99487" y="26526"/>
                    <a:pt x="99487" y="26526"/>
                  </a:cubicBezTo>
                  <a:cubicBezTo>
                    <a:pt x="99487" y="26526"/>
                    <a:pt x="100512" y="27157"/>
                    <a:pt x="100512" y="26526"/>
                  </a:cubicBezTo>
                  <a:cubicBezTo>
                    <a:pt x="100512" y="26526"/>
                    <a:pt x="99487" y="26526"/>
                    <a:pt x="100512" y="26526"/>
                  </a:cubicBezTo>
                  <a:cubicBezTo>
                    <a:pt x="102564" y="26526"/>
                    <a:pt x="102564" y="26526"/>
                    <a:pt x="102564" y="26526"/>
                  </a:cubicBezTo>
                  <a:cubicBezTo>
                    <a:pt x="102564" y="26526"/>
                    <a:pt x="102564" y="26526"/>
                    <a:pt x="102564" y="26526"/>
                  </a:cubicBezTo>
                  <a:cubicBezTo>
                    <a:pt x="102564" y="25894"/>
                    <a:pt x="100512" y="25894"/>
                    <a:pt x="100512" y="25894"/>
                  </a:cubicBezTo>
                  <a:cubicBezTo>
                    <a:pt x="100512" y="25894"/>
                    <a:pt x="102564" y="24631"/>
                    <a:pt x="103589" y="25894"/>
                  </a:cubicBezTo>
                  <a:cubicBezTo>
                    <a:pt x="102564" y="25894"/>
                    <a:pt x="102564" y="25894"/>
                    <a:pt x="102564" y="25894"/>
                  </a:cubicBezTo>
                  <a:cubicBezTo>
                    <a:pt x="102564" y="24631"/>
                    <a:pt x="103589" y="24631"/>
                    <a:pt x="102564" y="24631"/>
                  </a:cubicBezTo>
                  <a:cubicBezTo>
                    <a:pt x="103589" y="24631"/>
                    <a:pt x="103589" y="24631"/>
                    <a:pt x="103589" y="24631"/>
                  </a:cubicBezTo>
                  <a:cubicBezTo>
                    <a:pt x="103589" y="24631"/>
                    <a:pt x="103589" y="24631"/>
                    <a:pt x="102564" y="24000"/>
                  </a:cubicBezTo>
                  <a:cubicBezTo>
                    <a:pt x="102564" y="24000"/>
                    <a:pt x="104615" y="24000"/>
                    <a:pt x="103589" y="23368"/>
                  </a:cubicBezTo>
                  <a:cubicBezTo>
                    <a:pt x="103589" y="23368"/>
                    <a:pt x="103589" y="23368"/>
                    <a:pt x="104615" y="23368"/>
                  </a:cubicBezTo>
                  <a:cubicBezTo>
                    <a:pt x="104615" y="24000"/>
                    <a:pt x="103589" y="24000"/>
                    <a:pt x="104615" y="24000"/>
                  </a:cubicBezTo>
                  <a:cubicBezTo>
                    <a:pt x="103589" y="24000"/>
                    <a:pt x="104615" y="24000"/>
                    <a:pt x="104615" y="24000"/>
                  </a:cubicBezTo>
                  <a:cubicBezTo>
                    <a:pt x="104615" y="23368"/>
                    <a:pt x="104615" y="23368"/>
                    <a:pt x="104615" y="23368"/>
                  </a:cubicBezTo>
                  <a:cubicBezTo>
                    <a:pt x="104615" y="23368"/>
                    <a:pt x="104615" y="23368"/>
                    <a:pt x="107692" y="23368"/>
                  </a:cubicBezTo>
                  <a:cubicBezTo>
                    <a:pt x="104615" y="23368"/>
                    <a:pt x="104615" y="23368"/>
                    <a:pt x="104615" y="23368"/>
                  </a:cubicBezTo>
                  <a:cubicBezTo>
                    <a:pt x="107692" y="23368"/>
                    <a:pt x="107692" y="23368"/>
                    <a:pt x="107692" y="23368"/>
                  </a:cubicBezTo>
                  <a:cubicBezTo>
                    <a:pt x="104615" y="22105"/>
                    <a:pt x="104615" y="22105"/>
                    <a:pt x="104615" y="22105"/>
                  </a:cubicBezTo>
                  <a:cubicBezTo>
                    <a:pt x="104615" y="22105"/>
                    <a:pt x="104615" y="22105"/>
                    <a:pt x="104615" y="22105"/>
                  </a:cubicBezTo>
                  <a:cubicBezTo>
                    <a:pt x="104615" y="22105"/>
                    <a:pt x="104615" y="22105"/>
                    <a:pt x="104615" y="21473"/>
                  </a:cubicBezTo>
                  <a:cubicBezTo>
                    <a:pt x="107692" y="22105"/>
                    <a:pt x="107692" y="22105"/>
                    <a:pt x="107692" y="22105"/>
                  </a:cubicBezTo>
                  <a:cubicBezTo>
                    <a:pt x="108717" y="22105"/>
                    <a:pt x="107692" y="21473"/>
                    <a:pt x="108717" y="21473"/>
                  </a:cubicBezTo>
                  <a:cubicBezTo>
                    <a:pt x="107692" y="22105"/>
                    <a:pt x="107692" y="22105"/>
                    <a:pt x="107692" y="22105"/>
                  </a:cubicBezTo>
                  <a:cubicBezTo>
                    <a:pt x="107692" y="21473"/>
                    <a:pt x="104615" y="21473"/>
                    <a:pt x="104615" y="19578"/>
                  </a:cubicBezTo>
                  <a:cubicBezTo>
                    <a:pt x="107692" y="19578"/>
                    <a:pt x="108717" y="19578"/>
                    <a:pt x="108717" y="21473"/>
                  </a:cubicBezTo>
                  <a:cubicBezTo>
                    <a:pt x="108717" y="21473"/>
                    <a:pt x="108717" y="19578"/>
                    <a:pt x="107692" y="19578"/>
                  </a:cubicBezTo>
                  <a:cubicBezTo>
                    <a:pt x="108717" y="19578"/>
                    <a:pt x="108717" y="21473"/>
                    <a:pt x="108717" y="19578"/>
                  </a:cubicBezTo>
                  <a:cubicBezTo>
                    <a:pt x="108717" y="18947"/>
                    <a:pt x="108717" y="18947"/>
                    <a:pt x="108717" y="18947"/>
                  </a:cubicBezTo>
                  <a:cubicBezTo>
                    <a:pt x="107692" y="18947"/>
                    <a:pt x="107692" y="18947"/>
                    <a:pt x="107692" y="18947"/>
                  </a:cubicBezTo>
                  <a:cubicBezTo>
                    <a:pt x="107692" y="18315"/>
                    <a:pt x="107692" y="18315"/>
                    <a:pt x="107692" y="18315"/>
                  </a:cubicBezTo>
                  <a:cubicBezTo>
                    <a:pt x="104615" y="18315"/>
                    <a:pt x="104615" y="18315"/>
                    <a:pt x="104615" y="18315"/>
                  </a:cubicBezTo>
                  <a:cubicBezTo>
                    <a:pt x="104615" y="18315"/>
                    <a:pt x="104615" y="18315"/>
                    <a:pt x="104615" y="17684"/>
                  </a:cubicBezTo>
                  <a:cubicBezTo>
                    <a:pt x="107692" y="18947"/>
                    <a:pt x="108717" y="18315"/>
                    <a:pt x="109743" y="18315"/>
                  </a:cubicBezTo>
                  <a:cubicBezTo>
                    <a:pt x="109743" y="18315"/>
                    <a:pt x="107692" y="17684"/>
                    <a:pt x="109743" y="17684"/>
                  </a:cubicBezTo>
                  <a:cubicBezTo>
                    <a:pt x="109743" y="17684"/>
                    <a:pt x="111794" y="17684"/>
                    <a:pt x="109743" y="17684"/>
                  </a:cubicBezTo>
                  <a:cubicBezTo>
                    <a:pt x="109743" y="17684"/>
                    <a:pt x="111794" y="18315"/>
                    <a:pt x="111794" y="17684"/>
                  </a:cubicBezTo>
                  <a:cubicBezTo>
                    <a:pt x="111794" y="17684"/>
                    <a:pt x="111794" y="16421"/>
                    <a:pt x="109743" y="16421"/>
                  </a:cubicBezTo>
                  <a:cubicBezTo>
                    <a:pt x="109743" y="17684"/>
                    <a:pt x="109743" y="17684"/>
                    <a:pt x="109743" y="17684"/>
                  </a:cubicBezTo>
                  <a:cubicBezTo>
                    <a:pt x="108717" y="16421"/>
                    <a:pt x="108717" y="16421"/>
                    <a:pt x="108717" y="16421"/>
                  </a:cubicBezTo>
                  <a:cubicBezTo>
                    <a:pt x="108717" y="15789"/>
                    <a:pt x="108717" y="15789"/>
                    <a:pt x="109743" y="15789"/>
                  </a:cubicBezTo>
                  <a:cubicBezTo>
                    <a:pt x="109743" y="16421"/>
                    <a:pt x="109743" y="16421"/>
                    <a:pt x="109743" y="16421"/>
                  </a:cubicBezTo>
                  <a:cubicBezTo>
                    <a:pt x="111794" y="16421"/>
                    <a:pt x="109743" y="15789"/>
                    <a:pt x="111794" y="15789"/>
                  </a:cubicBezTo>
                  <a:cubicBezTo>
                    <a:pt x="111794" y="16421"/>
                    <a:pt x="111794" y="16421"/>
                    <a:pt x="112820" y="16421"/>
                  </a:cubicBezTo>
                  <a:cubicBezTo>
                    <a:pt x="112820" y="16421"/>
                    <a:pt x="112820" y="16421"/>
                    <a:pt x="112820" y="16421"/>
                  </a:cubicBezTo>
                  <a:cubicBezTo>
                    <a:pt x="112820" y="16421"/>
                    <a:pt x="112820" y="16421"/>
                    <a:pt x="112820" y="16421"/>
                  </a:cubicBezTo>
                  <a:cubicBezTo>
                    <a:pt x="112820" y="15789"/>
                    <a:pt x="112820" y="16421"/>
                    <a:pt x="113846" y="15789"/>
                  </a:cubicBezTo>
                  <a:cubicBezTo>
                    <a:pt x="112820" y="15789"/>
                    <a:pt x="112820" y="15789"/>
                    <a:pt x="112820" y="15789"/>
                  </a:cubicBezTo>
                  <a:cubicBezTo>
                    <a:pt x="111794" y="15157"/>
                    <a:pt x="112820" y="16421"/>
                    <a:pt x="111794" y="15789"/>
                  </a:cubicBezTo>
                  <a:cubicBezTo>
                    <a:pt x="111794" y="15789"/>
                    <a:pt x="112820" y="15789"/>
                    <a:pt x="112820" y="15157"/>
                  </a:cubicBezTo>
                  <a:cubicBezTo>
                    <a:pt x="111794" y="15157"/>
                    <a:pt x="111794" y="15157"/>
                    <a:pt x="111794" y="15157"/>
                  </a:cubicBezTo>
                  <a:cubicBezTo>
                    <a:pt x="111794" y="15157"/>
                    <a:pt x="109743" y="13894"/>
                    <a:pt x="111794" y="13894"/>
                  </a:cubicBezTo>
                  <a:cubicBezTo>
                    <a:pt x="112820" y="13894"/>
                    <a:pt x="112820" y="13894"/>
                    <a:pt x="112820" y="15157"/>
                  </a:cubicBezTo>
                  <a:cubicBezTo>
                    <a:pt x="112820" y="13894"/>
                    <a:pt x="113846" y="13894"/>
                    <a:pt x="113846" y="13894"/>
                  </a:cubicBezTo>
                  <a:cubicBezTo>
                    <a:pt x="112820" y="13263"/>
                    <a:pt x="115897" y="13263"/>
                    <a:pt x="113846" y="13263"/>
                  </a:cubicBezTo>
                  <a:cubicBezTo>
                    <a:pt x="112820" y="13894"/>
                    <a:pt x="112820" y="13894"/>
                    <a:pt x="112820" y="13894"/>
                  </a:cubicBezTo>
                  <a:cubicBezTo>
                    <a:pt x="111794" y="13263"/>
                    <a:pt x="111794" y="15157"/>
                    <a:pt x="109743" y="13894"/>
                  </a:cubicBezTo>
                  <a:cubicBezTo>
                    <a:pt x="111794" y="13894"/>
                    <a:pt x="109743" y="13263"/>
                    <a:pt x="108717" y="13263"/>
                  </a:cubicBezTo>
                  <a:cubicBezTo>
                    <a:pt x="109743" y="13263"/>
                    <a:pt x="109743" y="13263"/>
                    <a:pt x="109743" y="13263"/>
                  </a:cubicBezTo>
                  <a:cubicBezTo>
                    <a:pt x="109743" y="13263"/>
                    <a:pt x="109743" y="13263"/>
                    <a:pt x="111794" y="13263"/>
                  </a:cubicBezTo>
                  <a:cubicBezTo>
                    <a:pt x="112820" y="12631"/>
                    <a:pt x="112820" y="12631"/>
                    <a:pt x="112820" y="12631"/>
                  </a:cubicBezTo>
                  <a:cubicBezTo>
                    <a:pt x="112820" y="12631"/>
                    <a:pt x="112820" y="12631"/>
                    <a:pt x="111794" y="12631"/>
                  </a:cubicBezTo>
                  <a:cubicBezTo>
                    <a:pt x="112820" y="10736"/>
                    <a:pt x="112820" y="10736"/>
                    <a:pt x="113846" y="10105"/>
                  </a:cubicBezTo>
                  <a:cubicBezTo>
                    <a:pt x="113846" y="10736"/>
                    <a:pt x="113846" y="9473"/>
                    <a:pt x="115897" y="10105"/>
                  </a:cubicBezTo>
                  <a:cubicBezTo>
                    <a:pt x="115897" y="10105"/>
                    <a:pt x="115897" y="10736"/>
                    <a:pt x="116923" y="10736"/>
                  </a:cubicBezTo>
                  <a:cubicBezTo>
                    <a:pt x="115897" y="10736"/>
                    <a:pt x="115897" y="10736"/>
                    <a:pt x="115897" y="10736"/>
                  </a:cubicBezTo>
                  <a:cubicBezTo>
                    <a:pt x="116923" y="10736"/>
                    <a:pt x="115897" y="10105"/>
                    <a:pt x="115897" y="10105"/>
                  </a:cubicBezTo>
                  <a:cubicBezTo>
                    <a:pt x="115897" y="10736"/>
                    <a:pt x="113846" y="10105"/>
                    <a:pt x="113846" y="9473"/>
                  </a:cubicBezTo>
                  <a:cubicBezTo>
                    <a:pt x="112820" y="9473"/>
                    <a:pt x="112820" y="9473"/>
                    <a:pt x="112820" y="9473"/>
                  </a:cubicBezTo>
                  <a:cubicBezTo>
                    <a:pt x="113846" y="8210"/>
                    <a:pt x="115897" y="8210"/>
                    <a:pt x="115897" y="8210"/>
                  </a:cubicBezTo>
                  <a:cubicBezTo>
                    <a:pt x="115897" y="7578"/>
                    <a:pt x="116923" y="6947"/>
                    <a:pt x="116923" y="5684"/>
                  </a:cubicBezTo>
                  <a:cubicBezTo>
                    <a:pt x="116923" y="5684"/>
                    <a:pt x="115897" y="5684"/>
                    <a:pt x="115897" y="5052"/>
                  </a:cubicBezTo>
                  <a:cubicBezTo>
                    <a:pt x="116923" y="5052"/>
                    <a:pt x="116923" y="5684"/>
                    <a:pt x="116923" y="5052"/>
                  </a:cubicBezTo>
                  <a:cubicBezTo>
                    <a:pt x="116923" y="5052"/>
                    <a:pt x="116923" y="5052"/>
                    <a:pt x="116923" y="5052"/>
                  </a:cubicBezTo>
                  <a:cubicBezTo>
                    <a:pt x="116923" y="5052"/>
                    <a:pt x="116923" y="4421"/>
                    <a:pt x="117948" y="4421"/>
                  </a:cubicBezTo>
                  <a:cubicBezTo>
                    <a:pt x="116923" y="4421"/>
                    <a:pt x="116923" y="4421"/>
                    <a:pt x="116923" y="4421"/>
                  </a:cubicBezTo>
                  <a:cubicBezTo>
                    <a:pt x="116923" y="4421"/>
                    <a:pt x="116923" y="4421"/>
                    <a:pt x="117948" y="4421"/>
                  </a:cubicBezTo>
                  <a:cubicBezTo>
                    <a:pt x="116923" y="4421"/>
                    <a:pt x="116923" y="4421"/>
                    <a:pt x="116923" y="4421"/>
                  </a:cubicBezTo>
                  <a:cubicBezTo>
                    <a:pt x="116923" y="2526"/>
                    <a:pt x="116923" y="2526"/>
                    <a:pt x="117948" y="2526"/>
                  </a:cubicBezTo>
                  <a:cubicBezTo>
                    <a:pt x="117948" y="2526"/>
                    <a:pt x="117948" y="2526"/>
                    <a:pt x="117948" y="2526"/>
                  </a:cubicBezTo>
                  <a:cubicBezTo>
                    <a:pt x="120000" y="2526"/>
                    <a:pt x="117948" y="1894"/>
                    <a:pt x="120000" y="1894"/>
                  </a:cubicBezTo>
                  <a:cubicBezTo>
                    <a:pt x="117948" y="631"/>
                    <a:pt x="117948" y="631"/>
                    <a:pt x="117948" y="631"/>
                  </a:cubicBezTo>
                  <a:cubicBezTo>
                    <a:pt x="120000" y="631"/>
                    <a:pt x="120000" y="631"/>
                    <a:pt x="120000" y="631"/>
                  </a:cubicBezTo>
                  <a:cubicBezTo>
                    <a:pt x="117948" y="631"/>
                    <a:pt x="117948" y="0"/>
                    <a:pt x="120000" y="0"/>
                  </a:cubicBezTo>
                  <a:cubicBezTo>
                    <a:pt x="116923" y="631"/>
                    <a:pt x="116923" y="631"/>
                    <a:pt x="116923" y="631"/>
                  </a:cubicBezTo>
                  <a:cubicBezTo>
                    <a:pt x="117948" y="631"/>
                    <a:pt x="117948" y="631"/>
                    <a:pt x="117948" y="631"/>
                  </a:cubicBezTo>
                  <a:cubicBezTo>
                    <a:pt x="120000" y="1894"/>
                    <a:pt x="117948" y="1894"/>
                    <a:pt x="117948" y="1894"/>
                  </a:cubicBezTo>
                  <a:cubicBezTo>
                    <a:pt x="117948" y="1894"/>
                    <a:pt x="117948" y="1894"/>
                    <a:pt x="117948" y="1894"/>
                  </a:cubicBezTo>
                  <a:cubicBezTo>
                    <a:pt x="116923" y="631"/>
                    <a:pt x="116923" y="1894"/>
                    <a:pt x="116923" y="631"/>
                  </a:cubicBezTo>
                  <a:cubicBezTo>
                    <a:pt x="116923" y="631"/>
                    <a:pt x="116923" y="631"/>
                    <a:pt x="116923" y="631"/>
                  </a:cubicBezTo>
                  <a:cubicBezTo>
                    <a:pt x="116923" y="631"/>
                    <a:pt x="115897" y="631"/>
                    <a:pt x="115897" y="1894"/>
                  </a:cubicBezTo>
                  <a:cubicBezTo>
                    <a:pt x="116923" y="1894"/>
                    <a:pt x="115897" y="1894"/>
                    <a:pt x="116923" y="1894"/>
                  </a:cubicBezTo>
                  <a:cubicBezTo>
                    <a:pt x="115897" y="1894"/>
                    <a:pt x="115897" y="1894"/>
                    <a:pt x="115897" y="2526"/>
                  </a:cubicBezTo>
                  <a:cubicBezTo>
                    <a:pt x="115897" y="2526"/>
                    <a:pt x="113846" y="2526"/>
                    <a:pt x="113846" y="4421"/>
                  </a:cubicBezTo>
                  <a:cubicBezTo>
                    <a:pt x="115897" y="4421"/>
                    <a:pt x="115897" y="4421"/>
                    <a:pt x="115897" y="4421"/>
                  </a:cubicBezTo>
                  <a:cubicBezTo>
                    <a:pt x="115897" y="4421"/>
                    <a:pt x="115897" y="4421"/>
                    <a:pt x="115897" y="5052"/>
                  </a:cubicBezTo>
                  <a:cubicBezTo>
                    <a:pt x="115897" y="5052"/>
                    <a:pt x="113846" y="4421"/>
                    <a:pt x="112820" y="5052"/>
                  </a:cubicBezTo>
                  <a:cubicBezTo>
                    <a:pt x="113846" y="5052"/>
                    <a:pt x="113846" y="5052"/>
                    <a:pt x="113846" y="5052"/>
                  </a:cubicBezTo>
                  <a:cubicBezTo>
                    <a:pt x="112820" y="5052"/>
                    <a:pt x="112820" y="5052"/>
                    <a:pt x="112820" y="5052"/>
                  </a:cubicBezTo>
                  <a:cubicBezTo>
                    <a:pt x="111794" y="5684"/>
                    <a:pt x="111794" y="6947"/>
                    <a:pt x="109743" y="7578"/>
                  </a:cubicBezTo>
                  <a:cubicBezTo>
                    <a:pt x="111794" y="7578"/>
                    <a:pt x="111794" y="7578"/>
                    <a:pt x="111794" y="7578"/>
                  </a:cubicBezTo>
                  <a:cubicBezTo>
                    <a:pt x="109743" y="7578"/>
                    <a:pt x="109743" y="8210"/>
                    <a:pt x="108717" y="8210"/>
                  </a:cubicBezTo>
                  <a:cubicBezTo>
                    <a:pt x="108717" y="9473"/>
                    <a:pt x="107692" y="10105"/>
                    <a:pt x="107692" y="10736"/>
                  </a:cubicBezTo>
                  <a:cubicBezTo>
                    <a:pt x="104615" y="12631"/>
                    <a:pt x="103589" y="13263"/>
                    <a:pt x="102564" y="15157"/>
                  </a:cubicBezTo>
                  <a:cubicBezTo>
                    <a:pt x="103589" y="15157"/>
                    <a:pt x="103589" y="15157"/>
                    <a:pt x="103589" y="15157"/>
                  </a:cubicBezTo>
                  <a:cubicBezTo>
                    <a:pt x="102564" y="15157"/>
                    <a:pt x="103589" y="15157"/>
                    <a:pt x="103589" y="15789"/>
                  </a:cubicBezTo>
                  <a:cubicBezTo>
                    <a:pt x="103589" y="15157"/>
                    <a:pt x="102564" y="15789"/>
                    <a:pt x="102564" y="15157"/>
                  </a:cubicBezTo>
                  <a:cubicBezTo>
                    <a:pt x="102564" y="15789"/>
                    <a:pt x="100512" y="16421"/>
                    <a:pt x="99487" y="16421"/>
                  </a:cubicBezTo>
                  <a:cubicBezTo>
                    <a:pt x="99487" y="17684"/>
                    <a:pt x="99487" y="17684"/>
                    <a:pt x="99487" y="17684"/>
                  </a:cubicBezTo>
                  <a:cubicBezTo>
                    <a:pt x="98461" y="17684"/>
                    <a:pt x="98461" y="18315"/>
                    <a:pt x="98461" y="18947"/>
                  </a:cubicBezTo>
                  <a:cubicBezTo>
                    <a:pt x="98461" y="18947"/>
                    <a:pt x="99487" y="18947"/>
                    <a:pt x="98461" y="18947"/>
                  </a:cubicBezTo>
                  <a:cubicBezTo>
                    <a:pt x="96410" y="19578"/>
                    <a:pt x="96410" y="19578"/>
                    <a:pt x="96410" y="19578"/>
                  </a:cubicBezTo>
                  <a:cubicBezTo>
                    <a:pt x="95384" y="21473"/>
                    <a:pt x="95384" y="21473"/>
                    <a:pt x="95384" y="22105"/>
                  </a:cubicBezTo>
                  <a:cubicBezTo>
                    <a:pt x="91282" y="23368"/>
                    <a:pt x="91282" y="24631"/>
                    <a:pt x="89230" y="25894"/>
                  </a:cubicBezTo>
                  <a:cubicBezTo>
                    <a:pt x="90256" y="26526"/>
                    <a:pt x="90256" y="26526"/>
                    <a:pt x="90256" y="26526"/>
                  </a:cubicBezTo>
                  <a:cubicBezTo>
                    <a:pt x="87179" y="27157"/>
                    <a:pt x="86153" y="30315"/>
                    <a:pt x="85128" y="31578"/>
                  </a:cubicBezTo>
                  <a:cubicBezTo>
                    <a:pt x="86153" y="31578"/>
                    <a:pt x="86153" y="31578"/>
                    <a:pt x="86153" y="31578"/>
                  </a:cubicBezTo>
                  <a:cubicBezTo>
                    <a:pt x="86153" y="32210"/>
                    <a:pt x="85128" y="32210"/>
                    <a:pt x="85128" y="31578"/>
                  </a:cubicBezTo>
                  <a:cubicBezTo>
                    <a:pt x="85128" y="32210"/>
                    <a:pt x="83076" y="32210"/>
                    <a:pt x="83076" y="32842"/>
                  </a:cubicBezTo>
                  <a:cubicBezTo>
                    <a:pt x="83076" y="34105"/>
                    <a:pt x="82051" y="32842"/>
                    <a:pt x="82051" y="34105"/>
                  </a:cubicBezTo>
                  <a:cubicBezTo>
                    <a:pt x="82051" y="34736"/>
                    <a:pt x="81025" y="34736"/>
                    <a:pt x="81025" y="35368"/>
                  </a:cubicBezTo>
                  <a:cubicBezTo>
                    <a:pt x="81025" y="35368"/>
                    <a:pt x="81025" y="35368"/>
                    <a:pt x="81025" y="35368"/>
                  </a:cubicBezTo>
                  <a:cubicBezTo>
                    <a:pt x="81025" y="35368"/>
                    <a:pt x="82051" y="35368"/>
                    <a:pt x="81025" y="35368"/>
                  </a:cubicBezTo>
                  <a:cubicBezTo>
                    <a:pt x="81025" y="35368"/>
                    <a:pt x="81025" y="36000"/>
                    <a:pt x="77948" y="35368"/>
                  </a:cubicBezTo>
                  <a:cubicBezTo>
                    <a:pt x="77948" y="37263"/>
                    <a:pt x="75897" y="37263"/>
                    <a:pt x="76923" y="39789"/>
                  </a:cubicBezTo>
                  <a:cubicBezTo>
                    <a:pt x="75897" y="38526"/>
                    <a:pt x="75897" y="39789"/>
                    <a:pt x="75897" y="39789"/>
                  </a:cubicBezTo>
                  <a:cubicBezTo>
                    <a:pt x="75897" y="39789"/>
                    <a:pt x="75897" y="41052"/>
                    <a:pt x="73846" y="41052"/>
                  </a:cubicBezTo>
                  <a:cubicBezTo>
                    <a:pt x="73846" y="41052"/>
                    <a:pt x="73846" y="41052"/>
                    <a:pt x="73846" y="41052"/>
                  </a:cubicBezTo>
                  <a:cubicBezTo>
                    <a:pt x="73846" y="41052"/>
                    <a:pt x="73846" y="41052"/>
                    <a:pt x="73846" y="41052"/>
                  </a:cubicBezTo>
                  <a:cubicBezTo>
                    <a:pt x="71794" y="42315"/>
                    <a:pt x="72820" y="43578"/>
                    <a:pt x="71794" y="44210"/>
                  </a:cubicBezTo>
                  <a:cubicBezTo>
                    <a:pt x="68717" y="46736"/>
                    <a:pt x="67692" y="49263"/>
                    <a:pt x="64615" y="50526"/>
                  </a:cubicBezTo>
                  <a:cubicBezTo>
                    <a:pt x="64615" y="51157"/>
                    <a:pt x="64615" y="51157"/>
                    <a:pt x="64615" y="51157"/>
                  </a:cubicBezTo>
                  <a:cubicBezTo>
                    <a:pt x="63589" y="51157"/>
                    <a:pt x="64615" y="53052"/>
                    <a:pt x="61538" y="51789"/>
                  </a:cubicBezTo>
                  <a:cubicBezTo>
                    <a:pt x="61538" y="53052"/>
                    <a:pt x="61538" y="53052"/>
                    <a:pt x="61538" y="53052"/>
                  </a:cubicBezTo>
                  <a:cubicBezTo>
                    <a:pt x="61538" y="53052"/>
                    <a:pt x="61538" y="54315"/>
                    <a:pt x="60512" y="54315"/>
                  </a:cubicBezTo>
                  <a:cubicBezTo>
                    <a:pt x="60512" y="54315"/>
                    <a:pt x="60512" y="54315"/>
                    <a:pt x="60512" y="54315"/>
                  </a:cubicBezTo>
                  <a:cubicBezTo>
                    <a:pt x="60512" y="56210"/>
                    <a:pt x="59487" y="56842"/>
                    <a:pt x="59487" y="57473"/>
                  </a:cubicBezTo>
                  <a:cubicBezTo>
                    <a:pt x="59487" y="57473"/>
                    <a:pt x="59487" y="57473"/>
                    <a:pt x="60512" y="57473"/>
                  </a:cubicBezTo>
                  <a:cubicBezTo>
                    <a:pt x="60512" y="57473"/>
                    <a:pt x="58461" y="57473"/>
                    <a:pt x="59487" y="58736"/>
                  </a:cubicBezTo>
                  <a:cubicBezTo>
                    <a:pt x="59487" y="58736"/>
                    <a:pt x="59487" y="58736"/>
                    <a:pt x="59487" y="57473"/>
                  </a:cubicBezTo>
                  <a:cubicBezTo>
                    <a:pt x="58461" y="60000"/>
                    <a:pt x="55384" y="61263"/>
                    <a:pt x="54358" y="62526"/>
                  </a:cubicBezTo>
                  <a:cubicBezTo>
                    <a:pt x="54358" y="65052"/>
                    <a:pt x="55384" y="64421"/>
                    <a:pt x="54358" y="65052"/>
                  </a:cubicBezTo>
                  <a:cubicBezTo>
                    <a:pt x="54358" y="65052"/>
                    <a:pt x="54358" y="64421"/>
                    <a:pt x="54358" y="65052"/>
                  </a:cubicBezTo>
                  <a:cubicBezTo>
                    <a:pt x="52307" y="65052"/>
                    <a:pt x="55384" y="65684"/>
                    <a:pt x="54358" y="65684"/>
                  </a:cubicBezTo>
                  <a:cubicBezTo>
                    <a:pt x="52307" y="65052"/>
                    <a:pt x="52307" y="65684"/>
                    <a:pt x="52307" y="65684"/>
                  </a:cubicBezTo>
                  <a:cubicBezTo>
                    <a:pt x="52307" y="66947"/>
                    <a:pt x="52307" y="66947"/>
                    <a:pt x="52307" y="67578"/>
                  </a:cubicBezTo>
                  <a:cubicBezTo>
                    <a:pt x="52307" y="67578"/>
                    <a:pt x="52307" y="67578"/>
                    <a:pt x="52307" y="67578"/>
                  </a:cubicBezTo>
                  <a:cubicBezTo>
                    <a:pt x="50256" y="67578"/>
                    <a:pt x="50256" y="68210"/>
                    <a:pt x="47179" y="68210"/>
                  </a:cubicBezTo>
                  <a:cubicBezTo>
                    <a:pt x="43076" y="71368"/>
                    <a:pt x="41025" y="75789"/>
                    <a:pt x="34871" y="78947"/>
                  </a:cubicBezTo>
                  <a:cubicBezTo>
                    <a:pt x="32820" y="83368"/>
                    <a:pt x="28717" y="86526"/>
                    <a:pt x="25641" y="90315"/>
                  </a:cubicBezTo>
                  <a:cubicBezTo>
                    <a:pt x="25641" y="92210"/>
                    <a:pt x="25641" y="92210"/>
                    <a:pt x="23589" y="92842"/>
                  </a:cubicBezTo>
                  <a:cubicBezTo>
                    <a:pt x="25641" y="92842"/>
                    <a:pt x="25641" y="92842"/>
                    <a:pt x="25641" y="92842"/>
                  </a:cubicBezTo>
                  <a:cubicBezTo>
                    <a:pt x="23589" y="92842"/>
                    <a:pt x="23589" y="94105"/>
                    <a:pt x="21538" y="92842"/>
                  </a:cubicBezTo>
                  <a:cubicBezTo>
                    <a:pt x="21538" y="94736"/>
                    <a:pt x="20512" y="95368"/>
                    <a:pt x="19487" y="97263"/>
                  </a:cubicBezTo>
                  <a:cubicBezTo>
                    <a:pt x="19487" y="97263"/>
                    <a:pt x="20512" y="97263"/>
                    <a:pt x="19487" y="97263"/>
                  </a:cubicBezTo>
                  <a:cubicBezTo>
                    <a:pt x="19487" y="97263"/>
                    <a:pt x="19487" y="97263"/>
                    <a:pt x="19487" y="97263"/>
                  </a:cubicBezTo>
                  <a:cubicBezTo>
                    <a:pt x="19487" y="97263"/>
                    <a:pt x="19487" y="97263"/>
                    <a:pt x="19487" y="97263"/>
                  </a:cubicBezTo>
                  <a:cubicBezTo>
                    <a:pt x="19487" y="98526"/>
                    <a:pt x="17435" y="98526"/>
                    <a:pt x="17435" y="97263"/>
                  </a:cubicBezTo>
                  <a:cubicBezTo>
                    <a:pt x="14358" y="101052"/>
                    <a:pt x="12307" y="105473"/>
                    <a:pt x="8205" y="108631"/>
                  </a:cubicBezTo>
                  <a:cubicBezTo>
                    <a:pt x="8205" y="109263"/>
                    <a:pt x="7179" y="111157"/>
                    <a:pt x="6153" y="111157"/>
                  </a:cubicBezTo>
                  <a:cubicBezTo>
                    <a:pt x="4102" y="114315"/>
                    <a:pt x="3076" y="117473"/>
                    <a:pt x="0" y="120000"/>
                  </a:cubicBezTo>
                  <a:cubicBezTo>
                    <a:pt x="0" y="120000"/>
                    <a:pt x="3076" y="120000"/>
                    <a:pt x="4102" y="11936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6" name="Shape 366"/>
            <p:cNvSpPr/>
            <p:nvPr/>
          </p:nvSpPr>
          <p:spPr>
            <a:xfrm>
              <a:off x="4252" y="1764"/>
              <a:ext cx="274" cy="448"/>
            </a:xfrm>
            <a:custGeom>
              <a:avLst/>
              <a:gdLst/>
              <a:ahLst/>
              <a:cxnLst/>
              <a:rect l="0" t="0" r="0" b="0"/>
              <a:pathLst>
                <a:path w="120000" h="120000" extrusionOk="0">
                  <a:moveTo>
                    <a:pt x="4137" y="119368"/>
                  </a:moveTo>
                  <a:cubicBezTo>
                    <a:pt x="6206" y="119368"/>
                    <a:pt x="6206" y="116210"/>
                    <a:pt x="10344" y="115578"/>
                  </a:cubicBezTo>
                  <a:cubicBezTo>
                    <a:pt x="10344" y="114315"/>
                    <a:pt x="9310" y="114315"/>
                    <a:pt x="10344" y="114315"/>
                  </a:cubicBezTo>
                  <a:cubicBezTo>
                    <a:pt x="13448" y="113684"/>
                    <a:pt x="14482" y="111157"/>
                    <a:pt x="14482" y="108631"/>
                  </a:cubicBezTo>
                  <a:cubicBezTo>
                    <a:pt x="14482" y="108631"/>
                    <a:pt x="14482" y="108631"/>
                    <a:pt x="14482" y="108631"/>
                  </a:cubicBezTo>
                  <a:cubicBezTo>
                    <a:pt x="14482" y="108631"/>
                    <a:pt x="16551" y="108631"/>
                    <a:pt x="16551" y="107368"/>
                  </a:cubicBezTo>
                  <a:cubicBezTo>
                    <a:pt x="16551" y="107368"/>
                    <a:pt x="16551" y="107368"/>
                    <a:pt x="14482" y="107368"/>
                  </a:cubicBezTo>
                  <a:cubicBezTo>
                    <a:pt x="16551" y="107368"/>
                    <a:pt x="16551" y="106105"/>
                    <a:pt x="17586" y="106105"/>
                  </a:cubicBezTo>
                  <a:cubicBezTo>
                    <a:pt x="16551" y="106105"/>
                    <a:pt x="16551" y="106105"/>
                    <a:pt x="16551" y="105473"/>
                  </a:cubicBezTo>
                  <a:cubicBezTo>
                    <a:pt x="17586" y="106105"/>
                    <a:pt x="17586" y="106105"/>
                    <a:pt x="17586" y="106105"/>
                  </a:cubicBezTo>
                  <a:cubicBezTo>
                    <a:pt x="18620" y="106105"/>
                    <a:pt x="17586" y="104842"/>
                    <a:pt x="19655" y="103578"/>
                  </a:cubicBezTo>
                  <a:cubicBezTo>
                    <a:pt x="18620" y="103578"/>
                    <a:pt x="18620" y="103578"/>
                    <a:pt x="18620" y="103578"/>
                  </a:cubicBezTo>
                  <a:cubicBezTo>
                    <a:pt x="21724" y="102947"/>
                    <a:pt x="22758" y="101052"/>
                    <a:pt x="25862" y="100421"/>
                  </a:cubicBezTo>
                  <a:cubicBezTo>
                    <a:pt x="25862" y="100421"/>
                    <a:pt x="22758" y="100421"/>
                    <a:pt x="22758" y="99157"/>
                  </a:cubicBezTo>
                  <a:cubicBezTo>
                    <a:pt x="25862" y="100421"/>
                    <a:pt x="25862" y="99157"/>
                    <a:pt x="26896" y="99157"/>
                  </a:cubicBezTo>
                  <a:cubicBezTo>
                    <a:pt x="25862" y="97894"/>
                    <a:pt x="27931" y="99157"/>
                    <a:pt x="27931" y="97894"/>
                  </a:cubicBezTo>
                  <a:cubicBezTo>
                    <a:pt x="27931" y="97894"/>
                    <a:pt x="27931" y="97894"/>
                    <a:pt x="27931" y="97894"/>
                  </a:cubicBezTo>
                  <a:cubicBezTo>
                    <a:pt x="27931" y="97894"/>
                    <a:pt x="26896" y="97263"/>
                    <a:pt x="27931" y="97263"/>
                  </a:cubicBezTo>
                  <a:cubicBezTo>
                    <a:pt x="27931" y="97263"/>
                    <a:pt x="27931" y="97263"/>
                    <a:pt x="27931" y="97263"/>
                  </a:cubicBezTo>
                  <a:cubicBezTo>
                    <a:pt x="30000" y="97263"/>
                    <a:pt x="27931" y="96631"/>
                    <a:pt x="30000" y="96631"/>
                  </a:cubicBezTo>
                  <a:cubicBezTo>
                    <a:pt x="30000" y="96631"/>
                    <a:pt x="30000" y="96631"/>
                    <a:pt x="30000" y="96631"/>
                  </a:cubicBezTo>
                  <a:cubicBezTo>
                    <a:pt x="30000" y="95368"/>
                    <a:pt x="30000" y="95368"/>
                    <a:pt x="30000" y="95368"/>
                  </a:cubicBezTo>
                  <a:cubicBezTo>
                    <a:pt x="30000" y="95368"/>
                    <a:pt x="30000" y="95368"/>
                    <a:pt x="30000" y="95368"/>
                  </a:cubicBezTo>
                  <a:cubicBezTo>
                    <a:pt x="31034" y="95368"/>
                    <a:pt x="30000" y="94736"/>
                    <a:pt x="31034" y="94736"/>
                  </a:cubicBezTo>
                  <a:cubicBezTo>
                    <a:pt x="31034" y="94736"/>
                    <a:pt x="30000" y="95368"/>
                    <a:pt x="30000" y="94736"/>
                  </a:cubicBezTo>
                  <a:cubicBezTo>
                    <a:pt x="32068" y="92842"/>
                    <a:pt x="34137" y="91578"/>
                    <a:pt x="35172" y="89052"/>
                  </a:cubicBezTo>
                  <a:cubicBezTo>
                    <a:pt x="35172" y="88421"/>
                    <a:pt x="35172" y="88421"/>
                    <a:pt x="35172" y="88421"/>
                  </a:cubicBezTo>
                  <a:cubicBezTo>
                    <a:pt x="35172" y="88421"/>
                    <a:pt x="35172" y="87157"/>
                    <a:pt x="36206" y="87157"/>
                  </a:cubicBezTo>
                  <a:cubicBezTo>
                    <a:pt x="36206" y="88421"/>
                    <a:pt x="36206" y="87157"/>
                    <a:pt x="36206" y="87157"/>
                  </a:cubicBezTo>
                  <a:cubicBezTo>
                    <a:pt x="36206" y="86526"/>
                    <a:pt x="37241" y="87157"/>
                    <a:pt x="37241" y="86526"/>
                  </a:cubicBezTo>
                  <a:cubicBezTo>
                    <a:pt x="36206" y="86526"/>
                    <a:pt x="36206" y="86526"/>
                    <a:pt x="36206" y="86526"/>
                  </a:cubicBezTo>
                  <a:cubicBezTo>
                    <a:pt x="36206" y="86526"/>
                    <a:pt x="37241" y="86526"/>
                    <a:pt x="37241" y="85894"/>
                  </a:cubicBezTo>
                  <a:cubicBezTo>
                    <a:pt x="37241" y="85894"/>
                    <a:pt x="37241" y="85894"/>
                    <a:pt x="37241" y="85894"/>
                  </a:cubicBezTo>
                  <a:cubicBezTo>
                    <a:pt x="37241" y="85894"/>
                    <a:pt x="37241" y="84631"/>
                    <a:pt x="40344" y="84631"/>
                  </a:cubicBezTo>
                  <a:cubicBezTo>
                    <a:pt x="37241" y="84631"/>
                    <a:pt x="37241" y="84631"/>
                    <a:pt x="37241" y="84631"/>
                  </a:cubicBezTo>
                  <a:cubicBezTo>
                    <a:pt x="37241" y="84000"/>
                    <a:pt x="40344" y="84631"/>
                    <a:pt x="40344" y="84631"/>
                  </a:cubicBezTo>
                  <a:cubicBezTo>
                    <a:pt x="40344" y="84631"/>
                    <a:pt x="40344" y="84631"/>
                    <a:pt x="40344" y="84000"/>
                  </a:cubicBezTo>
                  <a:cubicBezTo>
                    <a:pt x="41379" y="84000"/>
                    <a:pt x="41379" y="83368"/>
                    <a:pt x="41379" y="83368"/>
                  </a:cubicBezTo>
                  <a:cubicBezTo>
                    <a:pt x="41379" y="83368"/>
                    <a:pt x="41379" y="83368"/>
                    <a:pt x="41379" y="83368"/>
                  </a:cubicBezTo>
                  <a:cubicBezTo>
                    <a:pt x="43448" y="81473"/>
                    <a:pt x="43448" y="81473"/>
                    <a:pt x="44482" y="80842"/>
                  </a:cubicBezTo>
                  <a:cubicBezTo>
                    <a:pt x="43448" y="80842"/>
                    <a:pt x="43448" y="80842"/>
                    <a:pt x="43448" y="80210"/>
                  </a:cubicBezTo>
                  <a:cubicBezTo>
                    <a:pt x="44482" y="80842"/>
                    <a:pt x="44482" y="78947"/>
                    <a:pt x="45517" y="80210"/>
                  </a:cubicBezTo>
                  <a:cubicBezTo>
                    <a:pt x="45517" y="80210"/>
                    <a:pt x="45517" y="78947"/>
                    <a:pt x="45517" y="78315"/>
                  </a:cubicBezTo>
                  <a:cubicBezTo>
                    <a:pt x="45517" y="78315"/>
                    <a:pt x="45517" y="78315"/>
                    <a:pt x="44482" y="78315"/>
                  </a:cubicBezTo>
                  <a:cubicBezTo>
                    <a:pt x="44482" y="77684"/>
                    <a:pt x="44482" y="77684"/>
                    <a:pt x="44482" y="77684"/>
                  </a:cubicBezTo>
                  <a:cubicBezTo>
                    <a:pt x="44482" y="77684"/>
                    <a:pt x="44482" y="78315"/>
                    <a:pt x="44482" y="77684"/>
                  </a:cubicBezTo>
                  <a:cubicBezTo>
                    <a:pt x="44482" y="77684"/>
                    <a:pt x="44482" y="77684"/>
                    <a:pt x="44482" y="77684"/>
                  </a:cubicBezTo>
                  <a:cubicBezTo>
                    <a:pt x="45517" y="76421"/>
                    <a:pt x="47586" y="77684"/>
                    <a:pt x="48620" y="76421"/>
                  </a:cubicBezTo>
                  <a:cubicBezTo>
                    <a:pt x="47586" y="76421"/>
                    <a:pt x="47586" y="75789"/>
                    <a:pt x="47586" y="75789"/>
                  </a:cubicBezTo>
                  <a:cubicBezTo>
                    <a:pt x="49655" y="75789"/>
                    <a:pt x="49655" y="75789"/>
                    <a:pt x="49655" y="75789"/>
                  </a:cubicBezTo>
                  <a:cubicBezTo>
                    <a:pt x="49655" y="75789"/>
                    <a:pt x="48620" y="75789"/>
                    <a:pt x="49655" y="75789"/>
                  </a:cubicBezTo>
                  <a:cubicBezTo>
                    <a:pt x="49655" y="75789"/>
                    <a:pt x="49655" y="75789"/>
                    <a:pt x="49655" y="75789"/>
                  </a:cubicBezTo>
                  <a:cubicBezTo>
                    <a:pt x="49655" y="75789"/>
                    <a:pt x="50689" y="75157"/>
                    <a:pt x="49655" y="75157"/>
                  </a:cubicBezTo>
                  <a:cubicBezTo>
                    <a:pt x="49655" y="73894"/>
                    <a:pt x="49655" y="75157"/>
                    <a:pt x="49655" y="73894"/>
                  </a:cubicBezTo>
                  <a:cubicBezTo>
                    <a:pt x="49655" y="73894"/>
                    <a:pt x="49655" y="73894"/>
                    <a:pt x="49655" y="73894"/>
                  </a:cubicBezTo>
                  <a:cubicBezTo>
                    <a:pt x="49655" y="73894"/>
                    <a:pt x="49655" y="73894"/>
                    <a:pt x="49655" y="73894"/>
                  </a:cubicBezTo>
                  <a:cubicBezTo>
                    <a:pt x="49655" y="72631"/>
                    <a:pt x="50689" y="72631"/>
                    <a:pt x="50689" y="73894"/>
                  </a:cubicBezTo>
                  <a:cubicBezTo>
                    <a:pt x="50689" y="73894"/>
                    <a:pt x="50689" y="72631"/>
                    <a:pt x="50689" y="73894"/>
                  </a:cubicBezTo>
                  <a:cubicBezTo>
                    <a:pt x="52758" y="73894"/>
                    <a:pt x="52758" y="72631"/>
                    <a:pt x="52758" y="72631"/>
                  </a:cubicBezTo>
                  <a:cubicBezTo>
                    <a:pt x="52758" y="72631"/>
                    <a:pt x="52758" y="72631"/>
                    <a:pt x="52758" y="72631"/>
                  </a:cubicBezTo>
                  <a:cubicBezTo>
                    <a:pt x="52758" y="72631"/>
                    <a:pt x="53793" y="71368"/>
                    <a:pt x="56896" y="71368"/>
                  </a:cubicBezTo>
                  <a:cubicBezTo>
                    <a:pt x="53793" y="71368"/>
                    <a:pt x="53793" y="71368"/>
                    <a:pt x="53793" y="71368"/>
                  </a:cubicBezTo>
                  <a:cubicBezTo>
                    <a:pt x="53793" y="70736"/>
                    <a:pt x="57931" y="70736"/>
                    <a:pt x="56896" y="70105"/>
                  </a:cubicBezTo>
                  <a:cubicBezTo>
                    <a:pt x="57931" y="70105"/>
                    <a:pt x="57931" y="70105"/>
                    <a:pt x="57931" y="70105"/>
                  </a:cubicBezTo>
                  <a:cubicBezTo>
                    <a:pt x="57931" y="69473"/>
                    <a:pt x="56896" y="69473"/>
                    <a:pt x="57931" y="69473"/>
                  </a:cubicBezTo>
                  <a:cubicBezTo>
                    <a:pt x="56896" y="69473"/>
                    <a:pt x="57931" y="69473"/>
                    <a:pt x="57931" y="69473"/>
                  </a:cubicBezTo>
                  <a:cubicBezTo>
                    <a:pt x="57931" y="69473"/>
                    <a:pt x="57931" y="68210"/>
                    <a:pt x="57931" y="69473"/>
                  </a:cubicBezTo>
                  <a:cubicBezTo>
                    <a:pt x="57931" y="68210"/>
                    <a:pt x="61034" y="67578"/>
                    <a:pt x="61034" y="66947"/>
                  </a:cubicBezTo>
                  <a:cubicBezTo>
                    <a:pt x="62068" y="66947"/>
                    <a:pt x="62068" y="66947"/>
                    <a:pt x="62068" y="66947"/>
                  </a:cubicBezTo>
                  <a:cubicBezTo>
                    <a:pt x="61034" y="66947"/>
                    <a:pt x="61034" y="66947"/>
                    <a:pt x="61034" y="66947"/>
                  </a:cubicBezTo>
                  <a:cubicBezTo>
                    <a:pt x="61034" y="66947"/>
                    <a:pt x="62068" y="65684"/>
                    <a:pt x="61034" y="65684"/>
                  </a:cubicBezTo>
                  <a:cubicBezTo>
                    <a:pt x="62068" y="65684"/>
                    <a:pt x="58965" y="66947"/>
                    <a:pt x="61034" y="66947"/>
                  </a:cubicBezTo>
                  <a:cubicBezTo>
                    <a:pt x="58965" y="66947"/>
                    <a:pt x="62068" y="66947"/>
                    <a:pt x="61034" y="65684"/>
                  </a:cubicBezTo>
                  <a:cubicBezTo>
                    <a:pt x="61034" y="65684"/>
                    <a:pt x="62068" y="65684"/>
                    <a:pt x="62068" y="64421"/>
                  </a:cubicBezTo>
                  <a:cubicBezTo>
                    <a:pt x="62068" y="65684"/>
                    <a:pt x="61034" y="64421"/>
                    <a:pt x="61034" y="64421"/>
                  </a:cubicBezTo>
                  <a:cubicBezTo>
                    <a:pt x="62068" y="64421"/>
                    <a:pt x="61034" y="64421"/>
                    <a:pt x="62068" y="64421"/>
                  </a:cubicBezTo>
                  <a:cubicBezTo>
                    <a:pt x="62068" y="64421"/>
                    <a:pt x="62068" y="64421"/>
                    <a:pt x="62068" y="64421"/>
                  </a:cubicBezTo>
                  <a:cubicBezTo>
                    <a:pt x="63103" y="64421"/>
                    <a:pt x="62068" y="63157"/>
                    <a:pt x="63103" y="64421"/>
                  </a:cubicBezTo>
                  <a:cubicBezTo>
                    <a:pt x="62068" y="63157"/>
                    <a:pt x="63103" y="63157"/>
                    <a:pt x="63103" y="62526"/>
                  </a:cubicBezTo>
                  <a:cubicBezTo>
                    <a:pt x="62068" y="62526"/>
                    <a:pt x="62068" y="62526"/>
                    <a:pt x="62068" y="62526"/>
                  </a:cubicBezTo>
                  <a:cubicBezTo>
                    <a:pt x="63103" y="62526"/>
                    <a:pt x="63103" y="62526"/>
                    <a:pt x="63103" y="62526"/>
                  </a:cubicBezTo>
                  <a:cubicBezTo>
                    <a:pt x="63103" y="62526"/>
                    <a:pt x="63103" y="62526"/>
                    <a:pt x="63103" y="62526"/>
                  </a:cubicBezTo>
                  <a:cubicBezTo>
                    <a:pt x="65172" y="62526"/>
                    <a:pt x="63103" y="61894"/>
                    <a:pt x="65172" y="62526"/>
                  </a:cubicBezTo>
                  <a:cubicBezTo>
                    <a:pt x="65172" y="61894"/>
                    <a:pt x="66206" y="60631"/>
                    <a:pt x="65172" y="60631"/>
                  </a:cubicBezTo>
                  <a:cubicBezTo>
                    <a:pt x="66206" y="60631"/>
                    <a:pt x="66206" y="60000"/>
                    <a:pt x="66206" y="60000"/>
                  </a:cubicBezTo>
                  <a:cubicBezTo>
                    <a:pt x="66206" y="60000"/>
                    <a:pt x="66206" y="60000"/>
                    <a:pt x="66206" y="60000"/>
                  </a:cubicBezTo>
                  <a:cubicBezTo>
                    <a:pt x="66206" y="59368"/>
                    <a:pt x="66206" y="60000"/>
                    <a:pt x="66206" y="59368"/>
                  </a:cubicBezTo>
                  <a:cubicBezTo>
                    <a:pt x="66206" y="59368"/>
                    <a:pt x="66206" y="59368"/>
                    <a:pt x="66206" y="58736"/>
                  </a:cubicBezTo>
                  <a:cubicBezTo>
                    <a:pt x="67241" y="58736"/>
                    <a:pt x="67241" y="58736"/>
                    <a:pt x="67241" y="58736"/>
                  </a:cubicBezTo>
                  <a:cubicBezTo>
                    <a:pt x="67241" y="58736"/>
                    <a:pt x="68275" y="58736"/>
                    <a:pt x="68275" y="57473"/>
                  </a:cubicBezTo>
                  <a:cubicBezTo>
                    <a:pt x="67241" y="57473"/>
                    <a:pt x="67241" y="57473"/>
                    <a:pt x="67241" y="57473"/>
                  </a:cubicBezTo>
                  <a:cubicBezTo>
                    <a:pt x="66206" y="56842"/>
                    <a:pt x="68275" y="56842"/>
                    <a:pt x="68275" y="56842"/>
                  </a:cubicBezTo>
                  <a:cubicBezTo>
                    <a:pt x="71379" y="56842"/>
                    <a:pt x="71379" y="56842"/>
                    <a:pt x="71379" y="56842"/>
                  </a:cubicBezTo>
                  <a:cubicBezTo>
                    <a:pt x="68275" y="56842"/>
                    <a:pt x="72413" y="56842"/>
                    <a:pt x="71379" y="54947"/>
                  </a:cubicBezTo>
                  <a:cubicBezTo>
                    <a:pt x="71379" y="54947"/>
                    <a:pt x="71379" y="54947"/>
                    <a:pt x="72413" y="54947"/>
                  </a:cubicBezTo>
                  <a:cubicBezTo>
                    <a:pt x="72413" y="54315"/>
                    <a:pt x="74482" y="53684"/>
                    <a:pt x="72413" y="52421"/>
                  </a:cubicBezTo>
                  <a:cubicBezTo>
                    <a:pt x="72413" y="52421"/>
                    <a:pt x="74482" y="51789"/>
                    <a:pt x="74482" y="52421"/>
                  </a:cubicBezTo>
                  <a:cubicBezTo>
                    <a:pt x="74482" y="52421"/>
                    <a:pt x="72413" y="52421"/>
                    <a:pt x="74482" y="52421"/>
                  </a:cubicBezTo>
                  <a:cubicBezTo>
                    <a:pt x="74482" y="52421"/>
                    <a:pt x="74482" y="52421"/>
                    <a:pt x="74482" y="52421"/>
                  </a:cubicBezTo>
                  <a:cubicBezTo>
                    <a:pt x="74482" y="52421"/>
                    <a:pt x="74482" y="51789"/>
                    <a:pt x="72413" y="51789"/>
                  </a:cubicBezTo>
                  <a:cubicBezTo>
                    <a:pt x="72413" y="51157"/>
                    <a:pt x="75517" y="51789"/>
                    <a:pt x="75517" y="51157"/>
                  </a:cubicBezTo>
                  <a:cubicBezTo>
                    <a:pt x="75517" y="51157"/>
                    <a:pt x="75517" y="51157"/>
                    <a:pt x="75517" y="51157"/>
                  </a:cubicBezTo>
                  <a:cubicBezTo>
                    <a:pt x="76551" y="51157"/>
                    <a:pt x="76551" y="51157"/>
                    <a:pt x="76551" y="51157"/>
                  </a:cubicBezTo>
                  <a:cubicBezTo>
                    <a:pt x="76551" y="50526"/>
                    <a:pt x="75517" y="50526"/>
                    <a:pt x="75517" y="50526"/>
                  </a:cubicBezTo>
                  <a:cubicBezTo>
                    <a:pt x="75517" y="49263"/>
                    <a:pt x="75517" y="49263"/>
                    <a:pt x="75517" y="49263"/>
                  </a:cubicBezTo>
                  <a:cubicBezTo>
                    <a:pt x="75517" y="49263"/>
                    <a:pt x="75517" y="49263"/>
                    <a:pt x="75517" y="49263"/>
                  </a:cubicBezTo>
                  <a:cubicBezTo>
                    <a:pt x="75517" y="49263"/>
                    <a:pt x="75517" y="49263"/>
                    <a:pt x="76551" y="49263"/>
                  </a:cubicBezTo>
                  <a:cubicBezTo>
                    <a:pt x="75517" y="49263"/>
                    <a:pt x="75517" y="49263"/>
                    <a:pt x="75517" y="49263"/>
                  </a:cubicBezTo>
                  <a:cubicBezTo>
                    <a:pt x="76551" y="48631"/>
                    <a:pt x="76551" y="48631"/>
                    <a:pt x="76551" y="48631"/>
                  </a:cubicBezTo>
                  <a:cubicBezTo>
                    <a:pt x="76551" y="49263"/>
                    <a:pt x="76551" y="49263"/>
                    <a:pt x="76551" y="49263"/>
                  </a:cubicBezTo>
                  <a:cubicBezTo>
                    <a:pt x="76551" y="49263"/>
                    <a:pt x="76551" y="49263"/>
                    <a:pt x="78620" y="49263"/>
                  </a:cubicBezTo>
                  <a:cubicBezTo>
                    <a:pt x="76551" y="48631"/>
                    <a:pt x="78620" y="48631"/>
                    <a:pt x="78620" y="48631"/>
                  </a:cubicBezTo>
                  <a:cubicBezTo>
                    <a:pt x="78620" y="48631"/>
                    <a:pt x="78620" y="48631"/>
                    <a:pt x="78620" y="48631"/>
                  </a:cubicBezTo>
                  <a:cubicBezTo>
                    <a:pt x="78620" y="48631"/>
                    <a:pt x="79655" y="46736"/>
                    <a:pt x="78620" y="46736"/>
                  </a:cubicBezTo>
                  <a:cubicBezTo>
                    <a:pt x="78620" y="48631"/>
                    <a:pt x="78620" y="48631"/>
                    <a:pt x="78620" y="48631"/>
                  </a:cubicBezTo>
                  <a:cubicBezTo>
                    <a:pt x="78620" y="46736"/>
                    <a:pt x="76551" y="46736"/>
                    <a:pt x="78620" y="46736"/>
                  </a:cubicBezTo>
                  <a:cubicBezTo>
                    <a:pt x="78620" y="46736"/>
                    <a:pt x="79655" y="48631"/>
                    <a:pt x="79655" y="46736"/>
                  </a:cubicBezTo>
                  <a:cubicBezTo>
                    <a:pt x="78620" y="46736"/>
                    <a:pt x="78620" y="46736"/>
                    <a:pt x="78620" y="46736"/>
                  </a:cubicBezTo>
                  <a:cubicBezTo>
                    <a:pt x="78620" y="46105"/>
                    <a:pt x="78620" y="46105"/>
                    <a:pt x="78620" y="46105"/>
                  </a:cubicBezTo>
                  <a:cubicBezTo>
                    <a:pt x="79655" y="46736"/>
                    <a:pt x="79655" y="46736"/>
                    <a:pt x="79655" y="46736"/>
                  </a:cubicBezTo>
                  <a:cubicBezTo>
                    <a:pt x="78620" y="46105"/>
                    <a:pt x="78620" y="46105"/>
                    <a:pt x="78620" y="46105"/>
                  </a:cubicBezTo>
                  <a:cubicBezTo>
                    <a:pt x="79655" y="46736"/>
                    <a:pt x="79655" y="46105"/>
                    <a:pt x="80689" y="46105"/>
                  </a:cubicBezTo>
                  <a:cubicBezTo>
                    <a:pt x="80689" y="46105"/>
                    <a:pt x="79655" y="45473"/>
                    <a:pt x="80689" y="45473"/>
                  </a:cubicBezTo>
                  <a:cubicBezTo>
                    <a:pt x="80689" y="45473"/>
                    <a:pt x="80689" y="45473"/>
                    <a:pt x="80689" y="45473"/>
                  </a:cubicBezTo>
                  <a:cubicBezTo>
                    <a:pt x="79655" y="45473"/>
                    <a:pt x="80689" y="44210"/>
                    <a:pt x="80689" y="44210"/>
                  </a:cubicBezTo>
                  <a:cubicBezTo>
                    <a:pt x="80689" y="44210"/>
                    <a:pt x="80689" y="44210"/>
                    <a:pt x="80689" y="44210"/>
                  </a:cubicBezTo>
                  <a:cubicBezTo>
                    <a:pt x="80689" y="44210"/>
                    <a:pt x="80689" y="44210"/>
                    <a:pt x="82758" y="44210"/>
                  </a:cubicBezTo>
                  <a:cubicBezTo>
                    <a:pt x="82758" y="43578"/>
                    <a:pt x="79655" y="43578"/>
                    <a:pt x="80689" y="43578"/>
                  </a:cubicBezTo>
                  <a:cubicBezTo>
                    <a:pt x="80689" y="42947"/>
                    <a:pt x="82758" y="43578"/>
                    <a:pt x="82758" y="43578"/>
                  </a:cubicBezTo>
                  <a:cubicBezTo>
                    <a:pt x="82758" y="42947"/>
                    <a:pt x="85862" y="42947"/>
                    <a:pt x="83793" y="41684"/>
                  </a:cubicBezTo>
                  <a:cubicBezTo>
                    <a:pt x="85862" y="41684"/>
                    <a:pt x="85862" y="41684"/>
                    <a:pt x="85862" y="41684"/>
                  </a:cubicBezTo>
                  <a:cubicBezTo>
                    <a:pt x="85862" y="41052"/>
                    <a:pt x="88965" y="40421"/>
                    <a:pt x="87931" y="39789"/>
                  </a:cubicBezTo>
                  <a:cubicBezTo>
                    <a:pt x="87931" y="39789"/>
                    <a:pt x="87931" y="37894"/>
                    <a:pt x="85862" y="37894"/>
                  </a:cubicBezTo>
                  <a:cubicBezTo>
                    <a:pt x="87931" y="37894"/>
                    <a:pt x="85862" y="37894"/>
                    <a:pt x="87931" y="37894"/>
                  </a:cubicBezTo>
                  <a:cubicBezTo>
                    <a:pt x="87931" y="39789"/>
                    <a:pt x="87931" y="39789"/>
                    <a:pt x="87931" y="39789"/>
                  </a:cubicBezTo>
                  <a:cubicBezTo>
                    <a:pt x="88965" y="37894"/>
                    <a:pt x="90000" y="37894"/>
                    <a:pt x="88965" y="37263"/>
                  </a:cubicBezTo>
                  <a:cubicBezTo>
                    <a:pt x="90000" y="37263"/>
                    <a:pt x="90000" y="37263"/>
                    <a:pt x="90000" y="37263"/>
                  </a:cubicBezTo>
                  <a:cubicBezTo>
                    <a:pt x="88965" y="37263"/>
                    <a:pt x="88965" y="36000"/>
                    <a:pt x="90000" y="36000"/>
                  </a:cubicBezTo>
                  <a:cubicBezTo>
                    <a:pt x="90000" y="36000"/>
                    <a:pt x="90000" y="36000"/>
                    <a:pt x="90000" y="36000"/>
                  </a:cubicBezTo>
                  <a:cubicBezTo>
                    <a:pt x="90000" y="36000"/>
                    <a:pt x="90000" y="36000"/>
                    <a:pt x="90000" y="36000"/>
                  </a:cubicBezTo>
                  <a:cubicBezTo>
                    <a:pt x="92068" y="36000"/>
                    <a:pt x="92068" y="36000"/>
                    <a:pt x="92068" y="36000"/>
                  </a:cubicBezTo>
                  <a:cubicBezTo>
                    <a:pt x="90000" y="36000"/>
                    <a:pt x="90000" y="35368"/>
                    <a:pt x="90000" y="35368"/>
                  </a:cubicBezTo>
                  <a:cubicBezTo>
                    <a:pt x="92068" y="35368"/>
                    <a:pt x="93103" y="35368"/>
                    <a:pt x="92068" y="35368"/>
                  </a:cubicBezTo>
                  <a:cubicBezTo>
                    <a:pt x="92068" y="34736"/>
                    <a:pt x="92068" y="34736"/>
                    <a:pt x="92068" y="34736"/>
                  </a:cubicBezTo>
                  <a:cubicBezTo>
                    <a:pt x="93103" y="34736"/>
                    <a:pt x="93103" y="34736"/>
                    <a:pt x="93103" y="34736"/>
                  </a:cubicBezTo>
                  <a:cubicBezTo>
                    <a:pt x="93103" y="33473"/>
                    <a:pt x="93103" y="33473"/>
                    <a:pt x="92068" y="32842"/>
                  </a:cubicBezTo>
                  <a:cubicBezTo>
                    <a:pt x="94137" y="32842"/>
                    <a:pt x="96206" y="31578"/>
                    <a:pt x="97241" y="29684"/>
                  </a:cubicBezTo>
                  <a:cubicBezTo>
                    <a:pt x="97241" y="29684"/>
                    <a:pt x="97241" y="29684"/>
                    <a:pt x="97241" y="29684"/>
                  </a:cubicBezTo>
                  <a:cubicBezTo>
                    <a:pt x="97241" y="29684"/>
                    <a:pt x="97241" y="29684"/>
                    <a:pt x="97241" y="29684"/>
                  </a:cubicBezTo>
                  <a:cubicBezTo>
                    <a:pt x="97241" y="29684"/>
                    <a:pt x="97241" y="29052"/>
                    <a:pt x="96206" y="29052"/>
                  </a:cubicBezTo>
                  <a:cubicBezTo>
                    <a:pt x="97241" y="29052"/>
                    <a:pt x="97241" y="29052"/>
                    <a:pt x="97241" y="29052"/>
                  </a:cubicBezTo>
                  <a:cubicBezTo>
                    <a:pt x="98275" y="29052"/>
                    <a:pt x="97241" y="29052"/>
                    <a:pt x="98275" y="29052"/>
                  </a:cubicBezTo>
                  <a:cubicBezTo>
                    <a:pt x="98275" y="29052"/>
                    <a:pt x="98275" y="27789"/>
                    <a:pt x="98275" y="29052"/>
                  </a:cubicBezTo>
                  <a:cubicBezTo>
                    <a:pt x="98275" y="27789"/>
                    <a:pt x="98275" y="27789"/>
                    <a:pt x="97241" y="27789"/>
                  </a:cubicBezTo>
                  <a:cubicBezTo>
                    <a:pt x="98275" y="27789"/>
                    <a:pt x="98275" y="27789"/>
                    <a:pt x="98275" y="27789"/>
                  </a:cubicBezTo>
                  <a:cubicBezTo>
                    <a:pt x="97241" y="27157"/>
                    <a:pt x="96206" y="27789"/>
                    <a:pt x="94137" y="27157"/>
                  </a:cubicBezTo>
                  <a:cubicBezTo>
                    <a:pt x="96206" y="27157"/>
                    <a:pt x="96206" y="27157"/>
                    <a:pt x="96206" y="27157"/>
                  </a:cubicBezTo>
                  <a:cubicBezTo>
                    <a:pt x="94137" y="26526"/>
                    <a:pt x="94137" y="27157"/>
                    <a:pt x="94137" y="26526"/>
                  </a:cubicBezTo>
                  <a:cubicBezTo>
                    <a:pt x="96206" y="27157"/>
                    <a:pt x="96206" y="27157"/>
                    <a:pt x="96206" y="27157"/>
                  </a:cubicBezTo>
                  <a:cubicBezTo>
                    <a:pt x="97241" y="26526"/>
                    <a:pt x="98275" y="27157"/>
                    <a:pt x="98275" y="27157"/>
                  </a:cubicBezTo>
                  <a:cubicBezTo>
                    <a:pt x="98275" y="26526"/>
                    <a:pt x="98275" y="27157"/>
                    <a:pt x="97241" y="27157"/>
                  </a:cubicBezTo>
                  <a:cubicBezTo>
                    <a:pt x="97241" y="26526"/>
                    <a:pt x="98275" y="26526"/>
                    <a:pt x="98275" y="26526"/>
                  </a:cubicBezTo>
                  <a:cubicBezTo>
                    <a:pt x="98275" y="26526"/>
                    <a:pt x="99310" y="27157"/>
                    <a:pt x="99310" y="26526"/>
                  </a:cubicBezTo>
                  <a:cubicBezTo>
                    <a:pt x="99310" y="26526"/>
                    <a:pt x="98275" y="26526"/>
                    <a:pt x="99310" y="26526"/>
                  </a:cubicBezTo>
                  <a:cubicBezTo>
                    <a:pt x="99310" y="26526"/>
                    <a:pt x="99310" y="26526"/>
                    <a:pt x="102413" y="26526"/>
                  </a:cubicBezTo>
                  <a:cubicBezTo>
                    <a:pt x="102413" y="26526"/>
                    <a:pt x="102413" y="26526"/>
                    <a:pt x="102413" y="26526"/>
                  </a:cubicBezTo>
                  <a:cubicBezTo>
                    <a:pt x="102413" y="25263"/>
                    <a:pt x="99310" y="25263"/>
                    <a:pt x="99310" y="25263"/>
                  </a:cubicBezTo>
                  <a:cubicBezTo>
                    <a:pt x="99310" y="25263"/>
                    <a:pt x="102413" y="24631"/>
                    <a:pt x="103448" y="25263"/>
                  </a:cubicBezTo>
                  <a:cubicBezTo>
                    <a:pt x="102413" y="25263"/>
                    <a:pt x="102413" y="25263"/>
                    <a:pt x="102413" y="25263"/>
                  </a:cubicBezTo>
                  <a:cubicBezTo>
                    <a:pt x="102413" y="24631"/>
                    <a:pt x="103448" y="24631"/>
                    <a:pt x="102413" y="24631"/>
                  </a:cubicBezTo>
                  <a:cubicBezTo>
                    <a:pt x="103448" y="24631"/>
                    <a:pt x="103448" y="24631"/>
                    <a:pt x="103448" y="24631"/>
                  </a:cubicBezTo>
                  <a:cubicBezTo>
                    <a:pt x="103448" y="24631"/>
                    <a:pt x="102413" y="24631"/>
                    <a:pt x="102413" y="24000"/>
                  </a:cubicBezTo>
                  <a:cubicBezTo>
                    <a:pt x="102413" y="24000"/>
                    <a:pt x="103448" y="24000"/>
                    <a:pt x="103448" y="22736"/>
                  </a:cubicBezTo>
                  <a:cubicBezTo>
                    <a:pt x="103448" y="22736"/>
                    <a:pt x="103448" y="22736"/>
                    <a:pt x="105517" y="22736"/>
                  </a:cubicBezTo>
                  <a:cubicBezTo>
                    <a:pt x="105517" y="24000"/>
                    <a:pt x="103448" y="24000"/>
                    <a:pt x="105517" y="24000"/>
                  </a:cubicBezTo>
                  <a:cubicBezTo>
                    <a:pt x="103448" y="24000"/>
                    <a:pt x="105517" y="24000"/>
                    <a:pt x="105517" y="24000"/>
                  </a:cubicBezTo>
                  <a:cubicBezTo>
                    <a:pt x="105517" y="22736"/>
                    <a:pt x="105517" y="22736"/>
                    <a:pt x="105517" y="22736"/>
                  </a:cubicBezTo>
                  <a:cubicBezTo>
                    <a:pt x="105517" y="22736"/>
                    <a:pt x="105517" y="22736"/>
                    <a:pt x="106551" y="22736"/>
                  </a:cubicBezTo>
                  <a:cubicBezTo>
                    <a:pt x="105517" y="22736"/>
                    <a:pt x="105517" y="22736"/>
                    <a:pt x="105517" y="22736"/>
                  </a:cubicBezTo>
                  <a:cubicBezTo>
                    <a:pt x="106551" y="22736"/>
                    <a:pt x="106551" y="22736"/>
                    <a:pt x="106551" y="22736"/>
                  </a:cubicBezTo>
                  <a:cubicBezTo>
                    <a:pt x="105517" y="22105"/>
                    <a:pt x="105517" y="22105"/>
                    <a:pt x="105517" y="22105"/>
                  </a:cubicBezTo>
                  <a:cubicBezTo>
                    <a:pt x="105517" y="22105"/>
                    <a:pt x="105517" y="22105"/>
                    <a:pt x="105517" y="22105"/>
                  </a:cubicBezTo>
                  <a:cubicBezTo>
                    <a:pt x="105517" y="22105"/>
                    <a:pt x="105517" y="22105"/>
                    <a:pt x="105517" y="20842"/>
                  </a:cubicBezTo>
                  <a:cubicBezTo>
                    <a:pt x="106551" y="22105"/>
                    <a:pt x="106551" y="22105"/>
                    <a:pt x="106551" y="22105"/>
                  </a:cubicBezTo>
                  <a:cubicBezTo>
                    <a:pt x="107586" y="22105"/>
                    <a:pt x="106551" y="20842"/>
                    <a:pt x="107586" y="20842"/>
                  </a:cubicBezTo>
                  <a:cubicBezTo>
                    <a:pt x="106551" y="22105"/>
                    <a:pt x="106551" y="22105"/>
                    <a:pt x="106551" y="22105"/>
                  </a:cubicBezTo>
                  <a:cubicBezTo>
                    <a:pt x="106551" y="20842"/>
                    <a:pt x="105517" y="20842"/>
                    <a:pt x="105517" y="19578"/>
                  </a:cubicBezTo>
                  <a:cubicBezTo>
                    <a:pt x="106551" y="19578"/>
                    <a:pt x="107586" y="19578"/>
                    <a:pt x="107586" y="20842"/>
                  </a:cubicBezTo>
                  <a:cubicBezTo>
                    <a:pt x="107586" y="20842"/>
                    <a:pt x="107586" y="19578"/>
                    <a:pt x="106551" y="19578"/>
                  </a:cubicBezTo>
                  <a:cubicBezTo>
                    <a:pt x="107586" y="19578"/>
                    <a:pt x="107586" y="20842"/>
                    <a:pt x="107586" y="19578"/>
                  </a:cubicBezTo>
                  <a:cubicBezTo>
                    <a:pt x="107586" y="18947"/>
                    <a:pt x="107586" y="18947"/>
                    <a:pt x="107586" y="18947"/>
                  </a:cubicBezTo>
                  <a:cubicBezTo>
                    <a:pt x="106551" y="18947"/>
                    <a:pt x="106551" y="18947"/>
                    <a:pt x="106551" y="18947"/>
                  </a:cubicBezTo>
                  <a:cubicBezTo>
                    <a:pt x="106551" y="18315"/>
                    <a:pt x="106551" y="18315"/>
                    <a:pt x="106551" y="18315"/>
                  </a:cubicBezTo>
                  <a:cubicBezTo>
                    <a:pt x="105517" y="18315"/>
                    <a:pt x="105517" y="18315"/>
                    <a:pt x="105517" y="18315"/>
                  </a:cubicBezTo>
                  <a:cubicBezTo>
                    <a:pt x="105517" y="18315"/>
                    <a:pt x="105517" y="18315"/>
                    <a:pt x="105517" y="17052"/>
                  </a:cubicBezTo>
                  <a:cubicBezTo>
                    <a:pt x="106551" y="18947"/>
                    <a:pt x="107586" y="18315"/>
                    <a:pt x="109655" y="18315"/>
                  </a:cubicBezTo>
                  <a:cubicBezTo>
                    <a:pt x="109655" y="18315"/>
                    <a:pt x="106551" y="17052"/>
                    <a:pt x="109655" y="17052"/>
                  </a:cubicBezTo>
                  <a:cubicBezTo>
                    <a:pt x="109655" y="17052"/>
                    <a:pt x="110689" y="17052"/>
                    <a:pt x="109655" y="17052"/>
                  </a:cubicBezTo>
                  <a:cubicBezTo>
                    <a:pt x="109655" y="17052"/>
                    <a:pt x="110689" y="18315"/>
                    <a:pt x="110689" y="17052"/>
                  </a:cubicBezTo>
                  <a:cubicBezTo>
                    <a:pt x="109655" y="16421"/>
                    <a:pt x="109655" y="16421"/>
                    <a:pt x="109655" y="16421"/>
                  </a:cubicBezTo>
                  <a:cubicBezTo>
                    <a:pt x="109655" y="17052"/>
                    <a:pt x="109655" y="17052"/>
                    <a:pt x="109655" y="17052"/>
                  </a:cubicBezTo>
                  <a:cubicBezTo>
                    <a:pt x="107586" y="16421"/>
                    <a:pt x="107586" y="16421"/>
                    <a:pt x="107586" y="16421"/>
                  </a:cubicBezTo>
                  <a:cubicBezTo>
                    <a:pt x="107586" y="16421"/>
                    <a:pt x="107586" y="15789"/>
                    <a:pt x="109655" y="15789"/>
                  </a:cubicBezTo>
                  <a:cubicBezTo>
                    <a:pt x="109655" y="16421"/>
                    <a:pt x="107586" y="16421"/>
                    <a:pt x="109655" y="16421"/>
                  </a:cubicBezTo>
                  <a:cubicBezTo>
                    <a:pt x="110689" y="16421"/>
                    <a:pt x="109655" y="15789"/>
                    <a:pt x="110689" y="15789"/>
                  </a:cubicBezTo>
                  <a:cubicBezTo>
                    <a:pt x="110689" y="16421"/>
                    <a:pt x="110689" y="16421"/>
                    <a:pt x="111724" y="16421"/>
                  </a:cubicBezTo>
                  <a:cubicBezTo>
                    <a:pt x="111724" y="16421"/>
                    <a:pt x="111724" y="16421"/>
                    <a:pt x="111724" y="16421"/>
                  </a:cubicBezTo>
                  <a:cubicBezTo>
                    <a:pt x="111724" y="16421"/>
                    <a:pt x="111724" y="16421"/>
                    <a:pt x="111724" y="16421"/>
                  </a:cubicBezTo>
                  <a:cubicBezTo>
                    <a:pt x="111724" y="15789"/>
                    <a:pt x="111724" y="16421"/>
                    <a:pt x="113793" y="15789"/>
                  </a:cubicBezTo>
                  <a:cubicBezTo>
                    <a:pt x="111724" y="15789"/>
                    <a:pt x="111724" y="15789"/>
                    <a:pt x="111724" y="15789"/>
                  </a:cubicBezTo>
                  <a:cubicBezTo>
                    <a:pt x="110689" y="14526"/>
                    <a:pt x="111724" y="16421"/>
                    <a:pt x="110689" y="15789"/>
                  </a:cubicBezTo>
                  <a:cubicBezTo>
                    <a:pt x="110689" y="15789"/>
                    <a:pt x="111724" y="15789"/>
                    <a:pt x="111724" y="14526"/>
                  </a:cubicBezTo>
                  <a:cubicBezTo>
                    <a:pt x="110689" y="14526"/>
                    <a:pt x="110689" y="14526"/>
                    <a:pt x="110689" y="14526"/>
                  </a:cubicBezTo>
                  <a:cubicBezTo>
                    <a:pt x="110689" y="14526"/>
                    <a:pt x="109655" y="13894"/>
                    <a:pt x="110689" y="13894"/>
                  </a:cubicBezTo>
                  <a:cubicBezTo>
                    <a:pt x="111724" y="13894"/>
                    <a:pt x="111724" y="13894"/>
                    <a:pt x="111724" y="14526"/>
                  </a:cubicBezTo>
                  <a:cubicBezTo>
                    <a:pt x="111724" y="13894"/>
                    <a:pt x="113793" y="13894"/>
                    <a:pt x="113793" y="13894"/>
                  </a:cubicBezTo>
                  <a:cubicBezTo>
                    <a:pt x="111724" y="12000"/>
                    <a:pt x="114827" y="12000"/>
                    <a:pt x="113793" y="12000"/>
                  </a:cubicBezTo>
                  <a:cubicBezTo>
                    <a:pt x="113793" y="12000"/>
                    <a:pt x="111724" y="13894"/>
                    <a:pt x="110689" y="13894"/>
                  </a:cubicBezTo>
                  <a:cubicBezTo>
                    <a:pt x="110689" y="12000"/>
                    <a:pt x="110689" y="14526"/>
                    <a:pt x="109655" y="13894"/>
                  </a:cubicBezTo>
                  <a:cubicBezTo>
                    <a:pt x="110689" y="13894"/>
                    <a:pt x="109655" y="12000"/>
                    <a:pt x="107586" y="12000"/>
                  </a:cubicBezTo>
                  <a:cubicBezTo>
                    <a:pt x="109655" y="12000"/>
                    <a:pt x="109655" y="12000"/>
                    <a:pt x="109655" y="12000"/>
                  </a:cubicBezTo>
                  <a:cubicBezTo>
                    <a:pt x="109655" y="12000"/>
                    <a:pt x="109655" y="12000"/>
                    <a:pt x="110689" y="12000"/>
                  </a:cubicBezTo>
                  <a:cubicBezTo>
                    <a:pt x="111724" y="11368"/>
                    <a:pt x="111724" y="11368"/>
                    <a:pt x="111724" y="11368"/>
                  </a:cubicBezTo>
                  <a:cubicBezTo>
                    <a:pt x="111724" y="11368"/>
                    <a:pt x="111724" y="11368"/>
                    <a:pt x="110689" y="11368"/>
                  </a:cubicBezTo>
                  <a:cubicBezTo>
                    <a:pt x="111724" y="10736"/>
                    <a:pt x="111724" y="10736"/>
                    <a:pt x="113793" y="10105"/>
                  </a:cubicBezTo>
                  <a:cubicBezTo>
                    <a:pt x="113793" y="10736"/>
                    <a:pt x="113793" y="8842"/>
                    <a:pt x="114827" y="10105"/>
                  </a:cubicBezTo>
                  <a:cubicBezTo>
                    <a:pt x="114827" y="10105"/>
                    <a:pt x="114827" y="10736"/>
                    <a:pt x="116896" y="10736"/>
                  </a:cubicBezTo>
                  <a:cubicBezTo>
                    <a:pt x="114827" y="10736"/>
                    <a:pt x="114827" y="10736"/>
                    <a:pt x="114827" y="10736"/>
                  </a:cubicBezTo>
                  <a:cubicBezTo>
                    <a:pt x="116896" y="10736"/>
                    <a:pt x="114827" y="10105"/>
                    <a:pt x="114827" y="10105"/>
                  </a:cubicBezTo>
                  <a:cubicBezTo>
                    <a:pt x="114827" y="10736"/>
                    <a:pt x="113793" y="10105"/>
                    <a:pt x="113793" y="8842"/>
                  </a:cubicBezTo>
                  <a:cubicBezTo>
                    <a:pt x="111724" y="8842"/>
                    <a:pt x="111724" y="8842"/>
                    <a:pt x="111724" y="8842"/>
                  </a:cubicBezTo>
                  <a:cubicBezTo>
                    <a:pt x="113793" y="8210"/>
                    <a:pt x="114827" y="8210"/>
                    <a:pt x="114827" y="8210"/>
                  </a:cubicBezTo>
                  <a:cubicBezTo>
                    <a:pt x="114827" y="7578"/>
                    <a:pt x="116896" y="6315"/>
                    <a:pt x="116896" y="5684"/>
                  </a:cubicBezTo>
                  <a:cubicBezTo>
                    <a:pt x="116896" y="5684"/>
                    <a:pt x="114827" y="5684"/>
                    <a:pt x="114827" y="5052"/>
                  </a:cubicBezTo>
                  <a:cubicBezTo>
                    <a:pt x="116896" y="5052"/>
                    <a:pt x="116896" y="5684"/>
                    <a:pt x="116896" y="5052"/>
                  </a:cubicBezTo>
                  <a:cubicBezTo>
                    <a:pt x="116896" y="5052"/>
                    <a:pt x="116896" y="5052"/>
                    <a:pt x="116896" y="5052"/>
                  </a:cubicBezTo>
                  <a:cubicBezTo>
                    <a:pt x="116896" y="5052"/>
                    <a:pt x="116896" y="3157"/>
                    <a:pt x="118965" y="3157"/>
                  </a:cubicBezTo>
                  <a:cubicBezTo>
                    <a:pt x="116896" y="3157"/>
                    <a:pt x="116896" y="3157"/>
                    <a:pt x="116896" y="3157"/>
                  </a:cubicBezTo>
                  <a:cubicBezTo>
                    <a:pt x="116896" y="3157"/>
                    <a:pt x="116896" y="3157"/>
                    <a:pt x="118965" y="3157"/>
                  </a:cubicBezTo>
                  <a:cubicBezTo>
                    <a:pt x="116896" y="3157"/>
                    <a:pt x="116896" y="3157"/>
                    <a:pt x="116896" y="3157"/>
                  </a:cubicBezTo>
                  <a:cubicBezTo>
                    <a:pt x="114827" y="2526"/>
                    <a:pt x="116896" y="2526"/>
                    <a:pt x="118965" y="2526"/>
                  </a:cubicBezTo>
                  <a:cubicBezTo>
                    <a:pt x="118965" y="2526"/>
                    <a:pt x="118965" y="2526"/>
                    <a:pt x="118965" y="2526"/>
                  </a:cubicBezTo>
                  <a:cubicBezTo>
                    <a:pt x="120000" y="2526"/>
                    <a:pt x="118965" y="1894"/>
                    <a:pt x="120000" y="1894"/>
                  </a:cubicBezTo>
                  <a:cubicBezTo>
                    <a:pt x="118965" y="631"/>
                    <a:pt x="118965" y="631"/>
                    <a:pt x="118965" y="631"/>
                  </a:cubicBezTo>
                  <a:cubicBezTo>
                    <a:pt x="120000" y="631"/>
                    <a:pt x="120000" y="631"/>
                    <a:pt x="120000" y="631"/>
                  </a:cubicBezTo>
                  <a:cubicBezTo>
                    <a:pt x="118965" y="631"/>
                    <a:pt x="118965" y="0"/>
                    <a:pt x="120000" y="0"/>
                  </a:cubicBezTo>
                  <a:cubicBezTo>
                    <a:pt x="116896" y="631"/>
                    <a:pt x="116896" y="631"/>
                    <a:pt x="116896" y="631"/>
                  </a:cubicBezTo>
                  <a:cubicBezTo>
                    <a:pt x="118965" y="631"/>
                    <a:pt x="118965" y="631"/>
                    <a:pt x="118965" y="631"/>
                  </a:cubicBezTo>
                  <a:cubicBezTo>
                    <a:pt x="120000" y="1894"/>
                    <a:pt x="118965" y="1894"/>
                    <a:pt x="118965" y="1894"/>
                  </a:cubicBezTo>
                  <a:cubicBezTo>
                    <a:pt x="118965" y="1894"/>
                    <a:pt x="118965" y="1894"/>
                    <a:pt x="118965" y="1894"/>
                  </a:cubicBezTo>
                  <a:cubicBezTo>
                    <a:pt x="116896" y="631"/>
                    <a:pt x="116896" y="1894"/>
                    <a:pt x="116896" y="631"/>
                  </a:cubicBezTo>
                  <a:cubicBezTo>
                    <a:pt x="116896" y="631"/>
                    <a:pt x="116896" y="631"/>
                    <a:pt x="116896" y="631"/>
                  </a:cubicBezTo>
                  <a:cubicBezTo>
                    <a:pt x="116896" y="631"/>
                    <a:pt x="114827" y="631"/>
                    <a:pt x="114827" y="1894"/>
                  </a:cubicBezTo>
                  <a:cubicBezTo>
                    <a:pt x="116896" y="1894"/>
                    <a:pt x="114827" y="1894"/>
                    <a:pt x="116896" y="1894"/>
                  </a:cubicBezTo>
                  <a:cubicBezTo>
                    <a:pt x="114827" y="1894"/>
                    <a:pt x="114827" y="1894"/>
                    <a:pt x="114827" y="2526"/>
                  </a:cubicBezTo>
                  <a:cubicBezTo>
                    <a:pt x="114827" y="2526"/>
                    <a:pt x="113793" y="2526"/>
                    <a:pt x="113793" y="3157"/>
                  </a:cubicBezTo>
                  <a:cubicBezTo>
                    <a:pt x="114827" y="3157"/>
                    <a:pt x="114827" y="3157"/>
                    <a:pt x="114827" y="3157"/>
                  </a:cubicBezTo>
                  <a:cubicBezTo>
                    <a:pt x="114827" y="3157"/>
                    <a:pt x="114827" y="3157"/>
                    <a:pt x="114827" y="5052"/>
                  </a:cubicBezTo>
                  <a:cubicBezTo>
                    <a:pt x="114827" y="5052"/>
                    <a:pt x="113793" y="3157"/>
                    <a:pt x="111724" y="5052"/>
                  </a:cubicBezTo>
                  <a:cubicBezTo>
                    <a:pt x="113793" y="5052"/>
                    <a:pt x="113793" y="5052"/>
                    <a:pt x="113793" y="5052"/>
                  </a:cubicBezTo>
                  <a:cubicBezTo>
                    <a:pt x="111724" y="5052"/>
                    <a:pt x="111724" y="5052"/>
                    <a:pt x="111724" y="5052"/>
                  </a:cubicBezTo>
                  <a:cubicBezTo>
                    <a:pt x="110689" y="5684"/>
                    <a:pt x="110689" y="6315"/>
                    <a:pt x="109655" y="7578"/>
                  </a:cubicBezTo>
                  <a:cubicBezTo>
                    <a:pt x="110689" y="7578"/>
                    <a:pt x="110689" y="7578"/>
                    <a:pt x="110689" y="7578"/>
                  </a:cubicBezTo>
                  <a:cubicBezTo>
                    <a:pt x="109655" y="7578"/>
                    <a:pt x="109655" y="8210"/>
                    <a:pt x="107586" y="8210"/>
                  </a:cubicBezTo>
                  <a:cubicBezTo>
                    <a:pt x="107586" y="8842"/>
                    <a:pt x="106551" y="10105"/>
                    <a:pt x="106551" y="10736"/>
                  </a:cubicBezTo>
                  <a:cubicBezTo>
                    <a:pt x="105517" y="11368"/>
                    <a:pt x="103448" y="12000"/>
                    <a:pt x="102413" y="14526"/>
                  </a:cubicBezTo>
                  <a:cubicBezTo>
                    <a:pt x="103448" y="14526"/>
                    <a:pt x="103448" y="14526"/>
                    <a:pt x="103448" y="14526"/>
                  </a:cubicBezTo>
                  <a:cubicBezTo>
                    <a:pt x="102413" y="14526"/>
                    <a:pt x="103448" y="14526"/>
                    <a:pt x="103448" y="15789"/>
                  </a:cubicBezTo>
                  <a:cubicBezTo>
                    <a:pt x="103448" y="14526"/>
                    <a:pt x="102413" y="15789"/>
                    <a:pt x="102413" y="15789"/>
                  </a:cubicBezTo>
                  <a:cubicBezTo>
                    <a:pt x="102413" y="15789"/>
                    <a:pt x="99310" y="16421"/>
                    <a:pt x="98275" y="16421"/>
                  </a:cubicBezTo>
                  <a:cubicBezTo>
                    <a:pt x="98275" y="17052"/>
                    <a:pt x="98275" y="17052"/>
                    <a:pt x="98275" y="17052"/>
                  </a:cubicBezTo>
                  <a:cubicBezTo>
                    <a:pt x="97241" y="17052"/>
                    <a:pt x="97241" y="18315"/>
                    <a:pt x="97241" y="18947"/>
                  </a:cubicBezTo>
                  <a:cubicBezTo>
                    <a:pt x="97241" y="18947"/>
                    <a:pt x="98275" y="18947"/>
                    <a:pt x="97241" y="19578"/>
                  </a:cubicBezTo>
                  <a:cubicBezTo>
                    <a:pt x="96206" y="19578"/>
                    <a:pt x="96206" y="19578"/>
                    <a:pt x="96206" y="19578"/>
                  </a:cubicBezTo>
                  <a:cubicBezTo>
                    <a:pt x="94137" y="20842"/>
                    <a:pt x="94137" y="20842"/>
                    <a:pt x="94137" y="22105"/>
                  </a:cubicBezTo>
                  <a:cubicBezTo>
                    <a:pt x="92068" y="22736"/>
                    <a:pt x="92068" y="24631"/>
                    <a:pt x="88965" y="25263"/>
                  </a:cubicBezTo>
                  <a:cubicBezTo>
                    <a:pt x="90000" y="26526"/>
                    <a:pt x="90000" y="26526"/>
                    <a:pt x="90000" y="26526"/>
                  </a:cubicBezTo>
                  <a:cubicBezTo>
                    <a:pt x="87931" y="27157"/>
                    <a:pt x="85862" y="29684"/>
                    <a:pt x="83793" y="31578"/>
                  </a:cubicBezTo>
                  <a:cubicBezTo>
                    <a:pt x="85862" y="31578"/>
                    <a:pt x="85862" y="31578"/>
                    <a:pt x="85862" y="31578"/>
                  </a:cubicBezTo>
                  <a:cubicBezTo>
                    <a:pt x="85862" y="32210"/>
                    <a:pt x="83793" y="32210"/>
                    <a:pt x="83793" y="31578"/>
                  </a:cubicBezTo>
                  <a:cubicBezTo>
                    <a:pt x="83793" y="32210"/>
                    <a:pt x="80689" y="32210"/>
                    <a:pt x="82758" y="32842"/>
                  </a:cubicBezTo>
                  <a:cubicBezTo>
                    <a:pt x="82758" y="33473"/>
                    <a:pt x="80689" y="32842"/>
                    <a:pt x="80689" y="33473"/>
                  </a:cubicBezTo>
                  <a:cubicBezTo>
                    <a:pt x="80689" y="34736"/>
                    <a:pt x="79655" y="34736"/>
                    <a:pt x="79655" y="35368"/>
                  </a:cubicBezTo>
                  <a:cubicBezTo>
                    <a:pt x="79655" y="35368"/>
                    <a:pt x="79655" y="35368"/>
                    <a:pt x="79655" y="35368"/>
                  </a:cubicBezTo>
                  <a:cubicBezTo>
                    <a:pt x="79655" y="35368"/>
                    <a:pt x="79655" y="35368"/>
                    <a:pt x="79655" y="35368"/>
                  </a:cubicBezTo>
                  <a:cubicBezTo>
                    <a:pt x="79655" y="35368"/>
                    <a:pt x="79655" y="36000"/>
                    <a:pt x="78620" y="35368"/>
                  </a:cubicBezTo>
                  <a:cubicBezTo>
                    <a:pt x="78620" y="37263"/>
                    <a:pt x="75517" y="37263"/>
                    <a:pt x="76551" y="39789"/>
                  </a:cubicBezTo>
                  <a:cubicBezTo>
                    <a:pt x="75517" y="37894"/>
                    <a:pt x="75517" y="39789"/>
                    <a:pt x="75517" y="39789"/>
                  </a:cubicBezTo>
                  <a:cubicBezTo>
                    <a:pt x="75517" y="39789"/>
                    <a:pt x="75517" y="41052"/>
                    <a:pt x="74482" y="41052"/>
                  </a:cubicBezTo>
                  <a:cubicBezTo>
                    <a:pt x="74482" y="41052"/>
                    <a:pt x="74482" y="41052"/>
                    <a:pt x="74482" y="41052"/>
                  </a:cubicBezTo>
                  <a:cubicBezTo>
                    <a:pt x="74482" y="41052"/>
                    <a:pt x="74482" y="41052"/>
                    <a:pt x="74482" y="41052"/>
                  </a:cubicBezTo>
                  <a:cubicBezTo>
                    <a:pt x="71379" y="41684"/>
                    <a:pt x="71379" y="43578"/>
                    <a:pt x="71379" y="44210"/>
                  </a:cubicBezTo>
                  <a:cubicBezTo>
                    <a:pt x="67241" y="46105"/>
                    <a:pt x="66206" y="49263"/>
                    <a:pt x="65172" y="50526"/>
                  </a:cubicBezTo>
                  <a:cubicBezTo>
                    <a:pt x="65172" y="51157"/>
                    <a:pt x="65172" y="51157"/>
                    <a:pt x="65172" y="51157"/>
                  </a:cubicBezTo>
                  <a:cubicBezTo>
                    <a:pt x="63103" y="51157"/>
                    <a:pt x="65172" y="52421"/>
                    <a:pt x="62068" y="52421"/>
                  </a:cubicBezTo>
                  <a:cubicBezTo>
                    <a:pt x="62068" y="52421"/>
                    <a:pt x="62068" y="52421"/>
                    <a:pt x="62068" y="52421"/>
                  </a:cubicBezTo>
                  <a:cubicBezTo>
                    <a:pt x="62068" y="52421"/>
                    <a:pt x="62068" y="54315"/>
                    <a:pt x="61034" y="54315"/>
                  </a:cubicBezTo>
                  <a:cubicBezTo>
                    <a:pt x="61034" y="54315"/>
                    <a:pt x="61034" y="54315"/>
                    <a:pt x="61034" y="54315"/>
                  </a:cubicBezTo>
                  <a:cubicBezTo>
                    <a:pt x="61034" y="54947"/>
                    <a:pt x="58965" y="56842"/>
                    <a:pt x="58965" y="57473"/>
                  </a:cubicBezTo>
                  <a:cubicBezTo>
                    <a:pt x="58965" y="57473"/>
                    <a:pt x="58965" y="57473"/>
                    <a:pt x="58965" y="57473"/>
                  </a:cubicBezTo>
                  <a:cubicBezTo>
                    <a:pt x="61034" y="57473"/>
                    <a:pt x="57931" y="57473"/>
                    <a:pt x="58965" y="58736"/>
                  </a:cubicBezTo>
                  <a:cubicBezTo>
                    <a:pt x="58965" y="58736"/>
                    <a:pt x="57931" y="58736"/>
                    <a:pt x="58965" y="57473"/>
                  </a:cubicBezTo>
                  <a:cubicBezTo>
                    <a:pt x="57931" y="60000"/>
                    <a:pt x="53793" y="60631"/>
                    <a:pt x="52758" y="62526"/>
                  </a:cubicBezTo>
                  <a:cubicBezTo>
                    <a:pt x="52758" y="64421"/>
                    <a:pt x="53793" y="63157"/>
                    <a:pt x="52758" y="64421"/>
                  </a:cubicBezTo>
                  <a:cubicBezTo>
                    <a:pt x="52758" y="64421"/>
                    <a:pt x="52758" y="63157"/>
                    <a:pt x="52758" y="64421"/>
                  </a:cubicBezTo>
                  <a:cubicBezTo>
                    <a:pt x="50689" y="64421"/>
                    <a:pt x="53793" y="65684"/>
                    <a:pt x="52758" y="65684"/>
                  </a:cubicBezTo>
                  <a:cubicBezTo>
                    <a:pt x="50689" y="64421"/>
                    <a:pt x="50689" y="65684"/>
                    <a:pt x="50689" y="65684"/>
                  </a:cubicBezTo>
                  <a:cubicBezTo>
                    <a:pt x="50689" y="66947"/>
                    <a:pt x="50689" y="66947"/>
                    <a:pt x="50689" y="67578"/>
                  </a:cubicBezTo>
                  <a:cubicBezTo>
                    <a:pt x="50689" y="67578"/>
                    <a:pt x="50689" y="67578"/>
                    <a:pt x="50689" y="67578"/>
                  </a:cubicBezTo>
                  <a:cubicBezTo>
                    <a:pt x="49655" y="67578"/>
                    <a:pt x="49655" y="68210"/>
                    <a:pt x="47586" y="68210"/>
                  </a:cubicBezTo>
                  <a:cubicBezTo>
                    <a:pt x="43448" y="71368"/>
                    <a:pt x="37241" y="75789"/>
                    <a:pt x="35172" y="78947"/>
                  </a:cubicBezTo>
                  <a:cubicBezTo>
                    <a:pt x="32068" y="83368"/>
                    <a:pt x="27931" y="86526"/>
                    <a:pt x="25862" y="89684"/>
                  </a:cubicBezTo>
                  <a:cubicBezTo>
                    <a:pt x="25862" y="92210"/>
                    <a:pt x="25862" y="92210"/>
                    <a:pt x="22758" y="92842"/>
                  </a:cubicBezTo>
                  <a:cubicBezTo>
                    <a:pt x="25862" y="92842"/>
                    <a:pt x="25862" y="92842"/>
                    <a:pt x="25862" y="92842"/>
                  </a:cubicBezTo>
                  <a:cubicBezTo>
                    <a:pt x="22758" y="92842"/>
                    <a:pt x="22758" y="94105"/>
                    <a:pt x="21724" y="92842"/>
                  </a:cubicBezTo>
                  <a:cubicBezTo>
                    <a:pt x="21724" y="94736"/>
                    <a:pt x="19655" y="95368"/>
                    <a:pt x="18620" y="97263"/>
                  </a:cubicBezTo>
                  <a:cubicBezTo>
                    <a:pt x="18620" y="97263"/>
                    <a:pt x="19655" y="97263"/>
                    <a:pt x="18620" y="97263"/>
                  </a:cubicBezTo>
                  <a:cubicBezTo>
                    <a:pt x="18620" y="97263"/>
                    <a:pt x="18620" y="97263"/>
                    <a:pt x="18620" y="97263"/>
                  </a:cubicBezTo>
                  <a:cubicBezTo>
                    <a:pt x="18620" y="97263"/>
                    <a:pt x="18620" y="97263"/>
                    <a:pt x="18620" y="97263"/>
                  </a:cubicBezTo>
                  <a:cubicBezTo>
                    <a:pt x="18620" y="97894"/>
                    <a:pt x="17586" y="97894"/>
                    <a:pt x="17586" y="97263"/>
                  </a:cubicBezTo>
                  <a:cubicBezTo>
                    <a:pt x="13448" y="101052"/>
                    <a:pt x="12413" y="105473"/>
                    <a:pt x="9310" y="108631"/>
                  </a:cubicBezTo>
                  <a:cubicBezTo>
                    <a:pt x="9310" y="109263"/>
                    <a:pt x="6206" y="111157"/>
                    <a:pt x="5172" y="111157"/>
                  </a:cubicBezTo>
                  <a:cubicBezTo>
                    <a:pt x="4137" y="114315"/>
                    <a:pt x="3103" y="118105"/>
                    <a:pt x="0" y="120000"/>
                  </a:cubicBezTo>
                  <a:cubicBezTo>
                    <a:pt x="0" y="120000"/>
                    <a:pt x="3103" y="120000"/>
                    <a:pt x="4137" y="11936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7" name="Shape 367"/>
            <p:cNvSpPr/>
            <p:nvPr/>
          </p:nvSpPr>
          <p:spPr>
            <a:xfrm>
              <a:off x="4252" y="2405"/>
              <a:ext cx="271" cy="440"/>
            </a:xfrm>
            <a:custGeom>
              <a:avLst/>
              <a:gdLst/>
              <a:ahLst/>
              <a:cxnLst/>
              <a:rect l="0" t="0" r="0" b="0"/>
              <a:pathLst>
                <a:path w="120000" h="120000" extrusionOk="0">
                  <a:moveTo>
                    <a:pt x="5217" y="119358"/>
                  </a:moveTo>
                  <a:cubicBezTo>
                    <a:pt x="9391" y="118074"/>
                    <a:pt x="8347" y="115508"/>
                    <a:pt x="10434" y="114866"/>
                  </a:cubicBezTo>
                  <a:cubicBezTo>
                    <a:pt x="10434" y="114866"/>
                    <a:pt x="9391" y="114866"/>
                    <a:pt x="10434" y="114866"/>
                  </a:cubicBezTo>
                  <a:cubicBezTo>
                    <a:pt x="13565" y="112941"/>
                    <a:pt x="16695" y="110374"/>
                    <a:pt x="16695" y="108449"/>
                  </a:cubicBezTo>
                  <a:cubicBezTo>
                    <a:pt x="16695" y="108449"/>
                    <a:pt x="16695" y="108449"/>
                    <a:pt x="16695" y="108449"/>
                  </a:cubicBezTo>
                  <a:cubicBezTo>
                    <a:pt x="16695" y="107165"/>
                    <a:pt x="17739" y="107165"/>
                    <a:pt x="17739" y="107165"/>
                  </a:cubicBezTo>
                  <a:cubicBezTo>
                    <a:pt x="17739" y="107165"/>
                    <a:pt x="17739" y="107165"/>
                    <a:pt x="16695" y="107165"/>
                  </a:cubicBezTo>
                  <a:cubicBezTo>
                    <a:pt x="17739" y="107165"/>
                    <a:pt x="17739" y="106524"/>
                    <a:pt x="18782" y="106524"/>
                  </a:cubicBezTo>
                  <a:cubicBezTo>
                    <a:pt x="17739" y="106524"/>
                    <a:pt x="17739" y="106524"/>
                    <a:pt x="17739" y="105882"/>
                  </a:cubicBezTo>
                  <a:cubicBezTo>
                    <a:pt x="18782" y="106524"/>
                    <a:pt x="18782" y="106524"/>
                    <a:pt x="18782" y="106524"/>
                  </a:cubicBezTo>
                  <a:cubicBezTo>
                    <a:pt x="19826" y="106524"/>
                    <a:pt x="18782" y="103957"/>
                    <a:pt x="21913" y="103315"/>
                  </a:cubicBezTo>
                  <a:cubicBezTo>
                    <a:pt x="19826" y="103315"/>
                    <a:pt x="19826" y="103315"/>
                    <a:pt x="19826" y="103315"/>
                  </a:cubicBezTo>
                  <a:cubicBezTo>
                    <a:pt x="22956" y="102032"/>
                    <a:pt x="24000" y="100748"/>
                    <a:pt x="26086" y="99465"/>
                  </a:cubicBezTo>
                  <a:cubicBezTo>
                    <a:pt x="24000" y="99465"/>
                    <a:pt x="24000" y="99465"/>
                    <a:pt x="24000" y="99465"/>
                  </a:cubicBezTo>
                  <a:cubicBezTo>
                    <a:pt x="26086" y="99465"/>
                    <a:pt x="26086" y="98823"/>
                    <a:pt x="27130" y="98823"/>
                  </a:cubicBezTo>
                  <a:cubicBezTo>
                    <a:pt x="26086" y="98823"/>
                    <a:pt x="30260" y="98823"/>
                    <a:pt x="30260" y="98181"/>
                  </a:cubicBezTo>
                  <a:cubicBezTo>
                    <a:pt x="27130" y="98181"/>
                    <a:pt x="27130" y="98181"/>
                    <a:pt x="27130" y="98181"/>
                  </a:cubicBezTo>
                  <a:cubicBezTo>
                    <a:pt x="30260" y="98181"/>
                    <a:pt x="27130" y="97540"/>
                    <a:pt x="30260" y="97540"/>
                  </a:cubicBezTo>
                  <a:cubicBezTo>
                    <a:pt x="30260" y="97540"/>
                    <a:pt x="30260" y="97540"/>
                    <a:pt x="30260" y="97540"/>
                  </a:cubicBezTo>
                  <a:cubicBezTo>
                    <a:pt x="31304" y="97540"/>
                    <a:pt x="30260" y="95614"/>
                    <a:pt x="30260" y="95614"/>
                  </a:cubicBezTo>
                  <a:cubicBezTo>
                    <a:pt x="31304" y="95614"/>
                    <a:pt x="31304" y="95614"/>
                    <a:pt x="31304" y="95614"/>
                  </a:cubicBezTo>
                  <a:cubicBezTo>
                    <a:pt x="31304" y="95614"/>
                    <a:pt x="31304" y="95614"/>
                    <a:pt x="31304" y="94973"/>
                  </a:cubicBezTo>
                  <a:cubicBezTo>
                    <a:pt x="31304" y="94973"/>
                    <a:pt x="31304" y="94973"/>
                    <a:pt x="31304" y="94973"/>
                  </a:cubicBezTo>
                  <a:cubicBezTo>
                    <a:pt x="31304" y="94973"/>
                    <a:pt x="31304" y="93689"/>
                    <a:pt x="32347" y="94973"/>
                  </a:cubicBezTo>
                  <a:cubicBezTo>
                    <a:pt x="31304" y="93689"/>
                    <a:pt x="31304" y="94973"/>
                    <a:pt x="31304" y="93689"/>
                  </a:cubicBezTo>
                  <a:cubicBezTo>
                    <a:pt x="32347" y="93048"/>
                    <a:pt x="35478" y="90481"/>
                    <a:pt x="36521" y="89197"/>
                  </a:cubicBezTo>
                  <a:cubicBezTo>
                    <a:pt x="36521" y="89197"/>
                    <a:pt x="36521" y="89197"/>
                    <a:pt x="35478" y="89197"/>
                  </a:cubicBezTo>
                  <a:cubicBezTo>
                    <a:pt x="36521" y="87272"/>
                    <a:pt x="36521" y="87272"/>
                    <a:pt x="36521" y="87272"/>
                  </a:cubicBezTo>
                  <a:cubicBezTo>
                    <a:pt x="36521" y="87272"/>
                    <a:pt x="36521" y="87272"/>
                    <a:pt x="36521" y="86631"/>
                  </a:cubicBezTo>
                  <a:cubicBezTo>
                    <a:pt x="37565" y="86631"/>
                    <a:pt x="37565" y="86631"/>
                    <a:pt x="37565" y="86631"/>
                  </a:cubicBezTo>
                  <a:cubicBezTo>
                    <a:pt x="37565" y="86631"/>
                    <a:pt x="37565" y="86631"/>
                    <a:pt x="36521" y="86631"/>
                  </a:cubicBezTo>
                  <a:cubicBezTo>
                    <a:pt x="37565" y="86631"/>
                    <a:pt x="37565" y="85347"/>
                    <a:pt x="39652" y="85347"/>
                  </a:cubicBezTo>
                  <a:cubicBezTo>
                    <a:pt x="37565" y="85347"/>
                    <a:pt x="37565" y="85347"/>
                    <a:pt x="37565" y="85347"/>
                  </a:cubicBezTo>
                  <a:cubicBezTo>
                    <a:pt x="39652" y="85347"/>
                    <a:pt x="39652" y="84705"/>
                    <a:pt x="39652" y="84705"/>
                  </a:cubicBezTo>
                  <a:cubicBezTo>
                    <a:pt x="39652" y="84705"/>
                    <a:pt x="39652" y="84705"/>
                    <a:pt x="39652" y="84705"/>
                  </a:cubicBezTo>
                  <a:cubicBezTo>
                    <a:pt x="39652" y="84064"/>
                    <a:pt x="40695" y="84705"/>
                    <a:pt x="40695" y="84064"/>
                  </a:cubicBezTo>
                  <a:cubicBezTo>
                    <a:pt x="39652" y="84064"/>
                    <a:pt x="39652" y="84064"/>
                    <a:pt x="39652" y="84064"/>
                  </a:cubicBezTo>
                  <a:cubicBezTo>
                    <a:pt x="40695" y="84064"/>
                    <a:pt x="40695" y="82780"/>
                    <a:pt x="43826" y="82139"/>
                  </a:cubicBezTo>
                  <a:cubicBezTo>
                    <a:pt x="43826" y="82139"/>
                    <a:pt x="43826" y="82139"/>
                    <a:pt x="43826" y="82139"/>
                  </a:cubicBezTo>
                  <a:cubicBezTo>
                    <a:pt x="43826" y="82139"/>
                    <a:pt x="43826" y="81497"/>
                    <a:pt x="44869" y="81497"/>
                  </a:cubicBezTo>
                  <a:cubicBezTo>
                    <a:pt x="44869" y="80213"/>
                    <a:pt x="43826" y="80213"/>
                    <a:pt x="43826" y="80213"/>
                  </a:cubicBezTo>
                  <a:cubicBezTo>
                    <a:pt x="44869" y="80213"/>
                    <a:pt x="44869" y="78930"/>
                    <a:pt x="45913" y="80213"/>
                  </a:cubicBezTo>
                  <a:cubicBezTo>
                    <a:pt x="45913" y="78930"/>
                    <a:pt x="45913" y="78288"/>
                    <a:pt x="48000" y="78288"/>
                  </a:cubicBezTo>
                  <a:cubicBezTo>
                    <a:pt x="45913" y="78288"/>
                    <a:pt x="45913" y="77005"/>
                    <a:pt x="45913" y="78288"/>
                  </a:cubicBezTo>
                  <a:cubicBezTo>
                    <a:pt x="44869" y="77005"/>
                    <a:pt x="44869" y="77005"/>
                    <a:pt x="44869" y="77005"/>
                  </a:cubicBezTo>
                  <a:cubicBezTo>
                    <a:pt x="44869" y="77005"/>
                    <a:pt x="44869" y="77005"/>
                    <a:pt x="44869" y="77005"/>
                  </a:cubicBezTo>
                  <a:cubicBezTo>
                    <a:pt x="45913" y="76363"/>
                    <a:pt x="45913" y="76363"/>
                    <a:pt x="45913" y="76363"/>
                  </a:cubicBezTo>
                  <a:cubicBezTo>
                    <a:pt x="48000" y="76363"/>
                    <a:pt x="49043" y="76363"/>
                    <a:pt x="49043" y="76363"/>
                  </a:cubicBezTo>
                  <a:cubicBezTo>
                    <a:pt x="48000" y="75721"/>
                    <a:pt x="48000" y="75721"/>
                    <a:pt x="48000" y="75721"/>
                  </a:cubicBezTo>
                  <a:cubicBezTo>
                    <a:pt x="50086" y="75721"/>
                    <a:pt x="50086" y="75721"/>
                    <a:pt x="50086" y="75721"/>
                  </a:cubicBezTo>
                  <a:cubicBezTo>
                    <a:pt x="50086" y="75721"/>
                    <a:pt x="49043" y="75721"/>
                    <a:pt x="50086" y="75721"/>
                  </a:cubicBezTo>
                  <a:cubicBezTo>
                    <a:pt x="50086" y="75721"/>
                    <a:pt x="50086" y="75721"/>
                    <a:pt x="50086" y="75721"/>
                  </a:cubicBezTo>
                  <a:cubicBezTo>
                    <a:pt x="50086" y="74438"/>
                    <a:pt x="51130" y="74438"/>
                    <a:pt x="50086" y="73796"/>
                  </a:cubicBezTo>
                  <a:cubicBezTo>
                    <a:pt x="50086" y="73796"/>
                    <a:pt x="50086" y="74438"/>
                    <a:pt x="50086" y="73796"/>
                  </a:cubicBezTo>
                  <a:cubicBezTo>
                    <a:pt x="50086" y="73796"/>
                    <a:pt x="50086" y="73796"/>
                    <a:pt x="51130" y="73796"/>
                  </a:cubicBezTo>
                  <a:cubicBezTo>
                    <a:pt x="51130" y="73155"/>
                    <a:pt x="51130" y="73155"/>
                    <a:pt x="51130" y="73155"/>
                  </a:cubicBezTo>
                  <a:cubicBezTo>
                    <a:pt x="51130" y="73155"/>
                    <a:pt x="51130" y="73155"/>
                    <a:pt x="53217" y="73155"/>
                  </a:cubicBezTo>
                  <a:cubicBezTo>
                    <a:pt x="53217" y="73796"/>
                    <a:pt x="51130" y="73155"/>
                    <a:pt x="51130" y="73155"/>
                  </a:cubicBezTo>
                  <a:cubicBezTo>
                    <a:pt x="53217" y="73796"/>
                    <a:pt x="53217" y="73155"/>
                    <a:pt x="53217" y="73155"/>
                  </a:cubicBezTo>
                  <a:cubicBezTo>
                    <a:pt x="53217" y="73155"/>
                    <a:pt x="53217" y="73155"/>
                    <a:pt x="53217" y="73155"/>
                  </a:cubicBezTo>
                  <a:cubicBezTo>
                    <a:pt x="55304" y="71871"/>
                    <a:pt x="55304" y="71871"/>
                    <a:pt x="57391" y="71871"/>
                  </a:cubicBezTo>
                  <a:cubicBezTo>
                    <a:pt x="57391" y="71871"/>
                    <a:pt x="55304" y="70588"/>
                    <a:pt x="55304" y="71871"/>
                  </a:cubicBezTo>
                  <a:cubicBezTo>
                    <a:pt x="55304" y="70588"/>
                    <a:pt x="58434" y="69304"/>
                    <a:pt x="57391" y="68663"/>
                  </a:cubicBezTo>
                  <a:cubicBezTo>
                    <a:pt x="58434" y="69304"/>
                    <a:pt x="58434" y="69304"/>
                    <a:pt x="58434" y="69304"/>
                  </a:cubicBezTo>
                  <a:cubicBezTo>
                    <a:pt x="58434" y="68663"/>
                    <a:pt x="57391" y="68663"/>
                    <a:pt x="58434" y="68663"/>
                  </a:cubicBezTo>
                  <a:cubicBezTo>
                    <a:pt x="57391" y="68663"/>
                    <a:pt x="58434" y="68663"/>
                    <a:pt x="58434" y="68021"/>
                  </a:cubicBezTo>
                  <a:cubicBezTo>
                    <a:pt x="59478" y="68021"/>
                    <a:pt x="58434" y="68021"/>
                    <a:pt x="58434" y="68663"/>
                  </a:cubicBezTo>
                  <a:cubicBezTo>
                    <a:pt x="58434" y="68021"/>
                    <a:pt x="61565" y="67379"/>
                    <a:pt x="61565" y="66096"/>
                  </a:cubicBezTo>
                  <a:cubicBezTo>
                    <a:pt x="62608" y="66096"/>
                    <a:pt x="62608" y="66096"/>
                    <a:pt x="62608" y="66096"/>
                  </a:cubicBezTo>
                  <a:cubicBezTo>
                    <a:pt x="61565" y="66096"/>
                    <a:pt x="61565" y="66096"/>
                    <a:pt x="61565" y="66096"/>
                  </a:cubicBezTo>
                  <a:cubicBezTo>
                    <a:pt x="61565" y="65454"/>
                    <a:pt x="62608" y="65454"/>
                    <a:pt x="61565" y="65454"/>
                  </a:cubicBezTo>
                  <a:cubicBezTo>
                    <a:pt x="62608" y="65454"/>
                    <a:pt x="59478" y="66096"/>
                    <a:pt x="61565" y="66096"/>
                  </a:cubicBezTo>
                  <a:cubicBezTo>
                    <a:pt x="59478" y="65454"/>
                    <a:pt x="62608" y="66096"/>
                    <a:pt x="61565" y="65454"/>
                  </a:cubicBezTo>
                  <a:cubicBezTo>
                    <a:pt x="61565" y="65454"/>
                    <a:pt x="62608" y="65454"/>
                    <a:pt x="62608" y="64812"/>
                  </a:cubicBezTo>
                  <a:cubicBezTo>
                    <a:pt x="61565" y="64812"/>
                    <a:pt x="61565" y="64812"/>
                    <a:pt x="61565" y="64812"/>
                  </a:cubicBezTo>
                  <a:cubicBezTo>
                    <a:pt x="62608" y="63529"/>
                    <a:pt x="62608" y="64812"/>
                    <a:pt x="62608" y="64812"/>
                  </a:cubicBezTo>
                  <a:cubicBezTo>
                    <a:pt x="62608" y="63529"/>
                    <a:pt x="62608" y="63529"/>
                    <a:pt x="62608" y="63529"/>
                  </a:cubicBezTo>
                  <a:cubicBezTo>
                    <a:pt x="63652" y="64812"/>
                    <a:pt x="62608" y="63529"/>
                    <a:pt x="63652" y="63529"/>
                  </a:cubicBezTo>
                  <a:cubicBezTo>
                    <a:pt x="63652" y="63529"/>
                    <a:pt x="64695" y="63529"/>
                    <a:pt x="63652" y="62887"/>
                  </a:cubicBezTo>
                  <a:cubicBezTo>
                    <a:pt x="62608" y="62887"/>
                    <a:pt x="62608" y="62887"/>
                    <a:pt x="62608" y="62887"/>
                  </a:cubicBezTo>
                  <a:cubicBezTo>
                    <a:pt x="63652" y="62887"/>
                    <a:pt x="63652" y="62887"/>
                    <a:pt x="63652" y="62887"/>
                  </a:cubicBezTo>
                  <a:cubicBezTo>
                    <a:pt x="63652" y="62887"/>
                    <a:pt x="63652" y="62887"/>
                    <a:pt x="63652" y="62887"/>
                  </a:cubicBezTo>
                  <a:cubicBezTo>
                    <a:pt x="64695" y="62887"/>
                    <a:pt x="63652" y="60962"/>
                    <a:pt x="64695" y="62887"/>
                  </a:cubicBezTo>
                  <a:cubicBezTo>
                    <a:pt x="64695" y="60962"/>
                    <a:pt x="66782" y="60320"/>
                    <a:pt x="64695" y="60320"/>
                  </a:cubicBezTo>
                  <a:cubicBezTo>
                    <a:pt x="66782" y="60320"/>
                    <a:pt x="66782" y="59679"/>
                    <a:pt x="66782" y="59679"/>
                  </a:cubicBezTo>
                  <a:cubicBezTo>
                    <a:pt x="66782" y="59679"/>
                    <a:pt x="66782" y="59679"/>
                    <a:pt x="66782" y="59679"/>
                  </a:cubicBezTo>
                  <a:cubicBezTo>
                    <a:pt x="66782" y="59679"/>
                    <a:pt x="66782" y="59679"/>
                    <a:pt x="66782" y="59037"/>
                  </a:cubicBezTo>
                  <a:cubicBezTo>
                    <a:pt x="66782" y="59037"/>
                    <a:pt x="66782" y="59037"/>
                    <a:pt x="66782" y="57754"/>
                  </a:cubicBezTo>
                  <a:cubicBezTo>
                    <a:pt x="68869" y="57754"/>
                    <a:pt x="68869" y="57754"/>
                    <a:pt x="68869" y="59037"/>
                  </a:cubicBezTo>
                  <a:cubicBezTo>
                    <a:pt x="68869" y="57754"/>
                    <a:pt x="70956" y="57754"/>
                    <a:pt x="70956" y="57112"/>
                  </a:cubicBezTo>
                  <a:cubicBezTo>
                    <a:pt x="68869" y="57112"/>
                    <a:pt x="68869" y="57112"/>
                    <a:pt x="68869" y="57112"/>
                  </a:cubicBezTo>
                  <a:cubicBezTo>
                    <a:pt x="66782" y="56470"/>
                    <a:pt x="70956" y="57112"/>
                    <a:pt x="70956" y="56470"/>
                  </a:cubicBezTo>
                  <a:cubicBezTo>
                    <a:pt x="72000" y="56470"/>
                    <a:pt x="72000" y="56470"/>
                    <a:pt x="72000" y="56470"/>
                  </a:cubicBezTo>
                  <a:cubicBezTo>
                    <a:pt x="70956" y="56470"/>
                    <a:pt x="73043" y="56470"/>
                    <a:pt x="72000" y="55187"/>
                  </a:cubicBezTo>
                  <a:cubicBezTo>
                    <a:pt x="72000" y="55187"/>
                    <a:pt x="72000" y="55187"/>
                    <a:pt x="73043" y="55187"/>
                  </a:cubicBezTo>
                  <a:cubicBezTo>
                    <a:pt x="72000" y="54545"/>
                    <a:pt x="75130" y="52620"/>
                    <a:pt x="73043" y="51978"/>
                  </a:cubicBezTo>
                  <a:cubicBezTo>
                    <a:pt x="73043" y="51978"/>
                    <a:pt x="73043" y="51978"/>
                    <a:pt x="75130" y="51978"/>
                  </a:cubicBezTo>
                  <a:cubicBezTo>
                    <a:pt x="73043" y="51978"/>
                    <a:pt x="73043" y="51978"/>
                    <a:pt x="73043" y="51978"/>
                  </a:cubicBezTo>
                  <a:cubicBezTo>
                    <a:pt x="75130" y="51978"/>
                    <a:pt x="75130" y="51978"/>
                    <a:pt x="75130" y="51978"/>
                  </a:cubicBezTo>
                  <a:cubicBezTo>
                    <a:pt x="75130" y="51978"/>
                    <a:pt x="75130" y="51978"/>
                    <a:pt x="73043" y="51978"/>
                  </a:cubicBezTo>
                  <a:cubicBezTo>
                    <a:pt x="73043" y="51336"/>
                    <a:pt x="76173" y="51978"/>
                    <a:pt x="76173" y="51336"/>
                  </a:cubicBezTo>
                  <a:cubicBezTo>
                    <a:pt x="76173" y="51336"/>
                    <a:pt x="75130" y="50053"/>
                    <a:pt x="76173" y="50053"/>
                  </a:cubicBezTo>
                  <a:cubicBezTo>
                    <a:pt x="76173" y="50053"/>
                    <a:pt x="76173" y="50053"/>
                    <a:pt x="76173" y="50053"/>
                  </a:cubicBezTo>
                  <a:cubicBezTo>
                    <a:pt x="77217" y="50053"/>
                    <a:pt x="76173" y="49411"/>
                    <a:pt x="75130" y="49411"/>
                  </a:cubicBezTo>
                  <a:cubicBezTo>
                    <a:pt x="76173" y="49411"/>
                    <a:pt x="76173" y="49411"/>
                    <a:pt x="76173" y="49411"/>
                  </a:cubicBezTo>
                  <a:cubicBezTo>
                    <a:pt x="76173" y="48770"/>
                    <a:pt x="76173" y="48770"/>
                    <a:pt x="76173" y="48770"/>
                  </a:cubicBezTo>
                  <a:cubicBezTo>
                    <a:pt x="76173" y="49411"/>
                    <a:pt x="76173" y="48770"/>
                    <a:pt x="76173" y="48770"/>
                  </a:cubicBezTo>
                  <a:cubicBezTo>
                    <a:pt x="76173" y="48770"/>
                    <a:pt x="76173" y="48770"/>
                    <a:pt x="76173" y="48770"/>
                  </a:cubicBezTo>
                  <a:cubicBezTo>
                    <a:pt x="76173" y="48770"/>
                    <a:pt x="76173" y="48770"/>
                    <a:pt x="76173" y="48128"/>
                  </a:cubicBezTo>
                  <a:cubicBezTo>
                    <a:pt x="77217" y="48770"/>
                    <a:pt x="77217" y="48770"/>
                    <a:pt x="77217" y="48770"/>
                  </a:cubicBezTo>
                  <a:cubicBezTo>
                    <a:pt x="77217" y="48770"/>
                    <a:pt x="77217" y="48770"/>
                    <a:pt x="77217" y="48770"/>
                  </a:cubicBezTo>
                  <a:cubicBezTo>
                    <a:pt x="77217" y="48128"/>
                    <a:pt x="77217" y="48128"/>
                    <a:pt x="77217" y="48128"/>
                  </a:cubicBezTo>
                  <a:cubicBezTo>
                    <a:pt x="79304" y="48128"/>
                    <a:pt x="79304" y="48128"/>
                    <a:pt x="79304" y="48128"/>
                  </a:cubicBezTo>
                  <a:cubicBezTo>
                    <a:pt x="79304" y="48128"/>
                    <a:pt x="79304" y="48128"/>
                    <a:pt x="79304" y="48128"/>
                  </a:cubicBezTo>
                  <a:cubicBezTo>
                    <a:pt x="79304" y="48128"/>
                    <a:pt x="79304" y="48128"/>
                    <a:pt x="79304" y="48128"/>
                  </a:cubicBezTo>
                  <a:cubicBezTo>
                    <a:pt x="77217" y="48128"/>
                    <a:pt x="77217" y="46844"/>
                    <a:pt x="79304" y="46844"/>
                  </a:cubicBezTo>
                  <a:cubicBezTo>
                    <a:pt x="79304" y="46844"/>
                    <a:pt x="80347" y="48128"/>
                    <a:pt x="79304" y="46844"/>
                  </a:cubicBezTo>
                  <a:cubicBezTo>
                    <a:pt x="79304" y="46844"/>
                    <a:pt x="79304" y="46844"/>
                    <a:pt x="79304" y="46844"/>
                  </a:cubicBezTo>
                  <a:cubicBezTo>
                    <a:pt x="79304" y="46844"/>
                    <a:pt x="79304" y="46844"/>
                    <a:pt x="79304" y="46844"/>
                  </a:cubicBezTo>
                  <a:cubicBezTo>
                    <a:pt x="79304" y="46844"/>
                    <a:pt x="79304" y="46844"/>
                    <a:pt x="79304" y="46844"/>
                  </a:cubicBezTo>
                  <a:cubicBezTo>
                    <a:pt x="79304" y="46844"/>
                    <a:pt x="79304" y="46844"/>
                    <a:pt x="79304" y="46844"/>
                  </a:cubicBezTo>
                  <a:cubicBezTo>
                    <a:pt x="80347" y="46844"/>
                    <a:pt x="80347" y="46203"/>
                    <a:pt x="80347" y="46203"/>
                  </a:cubicBezTo>
                  <a:cubicBezTo>
                    <a:pt x="80347" y="46203"/>
                    <a:pt x="80347" y="46203"/>
                    <a:pt x="80347" y="44278"/>
                  </a:cubicBezTo>
                  <a:cubicBezTo>
                    <a:pt x="80347" y="46203"/>
                    <a:pt x="80347" y="46203"/>
                    <a:pt x="80347" y="46203"/>
                  </a:cubicBezTo>
                  <a:cubicBezTo>
                    <a:pt x="80347" y="44278"/>
                    <a:pt x="80347" y="44278"/>
                    <a:pt x="82434" y="44278"/>
                  </a:cubicBezTo>
                  <a:cubicBezTo>
                    <a:pt x="82434" y="44278"/>
                    <a:pt x="82434" y="44278"/>
                    <a:pt x="82434" y="44278"/>
                  </a:cubicBezTo>
                  <a:cubicBezTo>
                    <a:pt x="82434" y="43636"/>
                    <a:pt x="82434" y="43636"/>
                    <a:pt x="82434" y="43636"/>
                  </a:cubicBezTo>
                  <a:cubicBezTo>
                    <a:pt x="82434" y="43636"/>
                    <a:pt x="80347" y="42994"/>
                    <a:pt x="82434" y="42994"/>
                  </a:cubicBezTo>
                  <a:cubicBezTo>
                    <a:pt x="84521" y="42994"/>
                    <a:pt x="84521" y="42994"/>
                    <a:pt x="84521" y="42994"/>
                  </a:cubicBezTo>
                  <a:cubicBezTo>
                    <a:pt x="84521" y="42994"/>
                    <a:pt x="85565" y="41711"/>
                    <a:pt x="85565" y="41069"/>
                  </a:cubicBezTo>
                  <a:cubicBezTo>
                    <a:pt x="85565" y="41069"/>
                    <a:pt x="85565" y="41069"/>
                    <a:pt x="85565" y="41069"/>
                  </a:cubicBezTo>
                  <a:cubicBezTo>
                    <a:pt x="86608" y="40427"/>
                    <a:pt x="88695" y="40427"/>
                    <a:pt x="88695" y="38502"/>
                  </a:cubicBezTo>
                  <a:cubicBezTo>
                    <a:pt x="86608" y="38502"/>
                    <a:pt x="86608" y="38502"/>
                    <a:pt x="86608" y="38502"/>
                  </a:cubicBezTo>
                  <a:cubicBezTo>
                    <a:pt x="86608" y="38502"/>
                    <a:pt x="86608" y="37860"/>
                    <a:pt x="86608" y="38502"/>
                  </a:cubicBezTo>
                  <a:cubicBezTo>
                    <a:pt x="88695" y="38502"/>
                    <a:pt x="88695" y="38502"/>
                    <a:pt x="88695" y="38502"/>
                  </a:cubicBezTo>
                  <a:cubicBezTo>
                    <a:pt x="89739" y="38502"/>
                    <a:pt x="89739" y="37860"/>
                    <a:pt x="89739" y="37860"/>
                  </a:cubicBezTo>
                  <a:cubicBezTo>
                    <a:pt x="89739" y="37860"/>
                    <a:pt x="89739" y="37860"/>
                    <a:pt x="89739" y="37860"/>
                  </a:cubicBezTo>
                  <a:cubicBezTo>
                    <a:pt x="89739" y="35935"/>
                    <a:pt x="89739" y="35935"/>
                    <a:pt x="89739" y="35935"/>
                  </a:cubicBezTo>
                  <a:cubicBezTo>
                    <a:pt x="90782" y="35935"/>
                    <a:pt x="90782" y="35935"/>
                    <a:pt x="90782" y="35935"/>
                  </a:cubicBezTo>
                  <a:cubicBezTo>
                    <a:pt x="89739" y="35294"/>
                    <a:pt x="89739" y="35294"/>
                    <a:pt x="89739" y="35294"/>
                  </a:cubicBezTo>
                  <a:cubicBezTo>
                    <a:pt x="90782" y="35294"/>
                    <a:pt x="90782" y="35935"/>
                    <a:pt x="90782" y="35294"/>
                  </a:cubicBezTo>
                  <a:cubicBezTo>
                    <a:pt x="90782" y="35294"/>
                    <a:pt x="90782" y="35294"/>
                    <a:pt x="90782" y="35294"/>
                  </a:cubicBezTo>
                  <a:cubicBezTo>
                    <a:pt x="90782" y="35294"/>
                    <a:pt x="92869" y="35294"/>
                    <a:pt x="92869" y="34652"/>
                  </a:cubicBezTo>
                  <a:cubicBezTo>
                    <a:pt x="90782" y="33368"/>
                    <a:pt x="90782" y="33368"/>
                    <a:pt x="90782" y="33368"/>
                  </a:cubicBezTo>
                  <a:cubicBezTo>
                    <a:pt x="92869" y="33368"/>
                    <a:pt x="92869" y="33368"/>
                    <a:pt x="92869" y="34652"/>
                  </a:cubicBezTo>
                  <a:cubicBezTo>
                    <a:pt x="92869" y="33368"/>
                    <a:pt x="92869" y="32727"/>
                    <a:pt x="92869" y="32727"/>
                  </a:cubicBezTo>
                  <a:cubicBezTo>
                    <a:pt x="96000" y="32727"/>
                    <a:pt x="98086" y="30802"/>
                    <a:pt x="98086" y="30160"/>
                  </a:cubicBezTo>
                  <a:cubicBezTo>
                    <a:pt x="98086" y="30160"/>
                    <a:pt x="98086" y="30160"/>
                    <a:pt x="98086" y="30160"/>
                  </a:cubicBezTo>
                  <a:cubicBezTo>
                    <a:pt x="98086" y="29518"/>
                    <a:pt x="99130" y="30160"/>
                    <a:pt x="98086" y="30160"/>
                  </a:cubicBezTo>
                  <a:cubicBezTo>
                    <a:pt x="98086" y="29518"/>
                    <a:pt x="98086" y="29518"/>
                    <a:pt x="96000" y="29518"/>
                  </a:cubicBezTo>
                  <a:cubicBezTo>
                    <a:pt x="96000" y="27593"/>
                    <a:pt x="98086" y="29518"/>
                    <a:pt x="99130" y="27593"/>
                  </a:cubicBezTo>
                  <a:cubicBezTo>
                    <a:pt x="99130" y="29518"/>
                    <a:pt x="98086" y="29518"/>
                    <a:pt x="99130" y="29518"/>
                  </a:cubicBezTo>
                  <a:cubicBezTo>
                    <a:pt x="99130" y="29518"/>
                    <a:pt x="99130" y="27593"/>
                    <a:pt x="100173" y="27593"/>
                  </a:cubicBezTo>
                  <a:cubicBezTo>
                    <a:pt x="99130" y="27593"/>
                    <a:pt x="99130" y="27593"/>
                    <a:pt x="99130" y="27593"/>
                  </a:cubicBezTo>
                  <a:cubicBezTo>
                    <a:pt x="99130" y="27593"/>
                    <a:pt x="99130" y="27593"/>
                    <a:pt x="99130" y="27593"/>
                  </a:cubicBezTo>
                  <a:cubicBezTo>
                    <a:pt x="99130" y="26951"/>
                    <a:pt x="96000" y="27593"/>
                    <a:pt x="96000" y="26951"/>
                  </a:cubicBezTo>
                  <a:cubicBezTo>
                    <a:pt x="96000" y="26951"/>
                    <a:pt x="96000" y="26951"/>
                    <a:pt x="96000" y="26951"/>
                  </a:cubicBezTo>
                  <a:cubicBezTo>
                    <a:pt x="93913" y="26310"/>
                    <a:pt x="93913" y="26951"/>
                    <a:pt x="93913" y="26310"/>
                  </a:cubicBezTo>
                  <a:cubicBezTo>
                    <a:pt x="93913" y="26310"/>
                    <a:pt x="96000" y="26310"/>
                    <a:pt x="98086" y="26951"/>
                  </a:cubicBezTo>
                  <a:cubicBezTo>
                    <a:pt x="98086" y="26310"/>
                    <a:pt x="99130" y="26951"/>
                    <a:pt x="99130" y="26951"/>
                  </a:cubicBezTo>
                  <a:cubicBezTo>
                    <a:pt x="99130" y="26310"/>
                    <a:pt x="99130" y="26951"/>
                    <a:pt x="99130" y="26951"/>
                  </a:cubicBezTo>
                  <a:cubicBezTo>
                    <a:pt x="98086" y="26310"/>
                    <a:pt x="99130" y="26310"/>
                    <a:pt x="99130" y="26310"/>
                  </a:cubicBezTo>
                  <a:cubicBezTo>
                    <a:pt x="100173" y="26310"/>
                    <a:pt x="100173" y="26310"/>
                    <a:pt x="100173" y="26310"/>
                  </a:cubicBezTo>
                  <a:cubicBezTo>
                    <a:pt x="100173" y="26310"/>
                    <a:pt x="100173" y="26310"/>
                    <a:pt x="100173" y="26310"/>
                  </a:cubicBezTo>
                  <a:cubicBezTo>
                    <a:pt x="100173" y="26310"/>
                    <a:pt x="102260" y="25026"/>
                    <a:pt x="102260" y="26310"/>
                  </a:cubicBezTo>
                  <a:cubicBezTo>
                    <a:pt x="103304" y="26310"/>
                    <a:pt x="102260" y="25026"/>
                    <a:pt x="103304" y="25026"/>
                  </a:cubicBezTo>
                  <a:cubicBezTo>
                    <a:pt x="102260" y="25026"/>
                    <a:pt x="100173" y="25026"/>
                    <a:pt x="100173" y="25026"/>
                  </a:cubicBezTo>
                  <a:cubicBezTo>
                    <a:pt x="102260" y="25026"/>
                    <a:pt x="102260" y="24385"/>
                    <a:pt x="103304" y="25026"/>
                  </a:cubicBezTo>
                  <a:cubicBezTo>
                    <a:pt x="103304" y="25026"/>
                    <a:pt x="102260" y="25026"/>
                    <a:pt x="102260" y="24385"/>
                  </a:cubicBezTo>
                  <a:cubicBezTo>
                    <a:pt x="102260" y="24385"/>
                    <a:pt x="103304" y="24385"/>
                    <a:pt x="102260" y="24385"/>
                  </a:cubicBezTo>
                  <a:cubicBezTo>
                    <a:pt x="103304" y="24385"/>
                    <a:pt x="103304" y="24385"/>
                    <a:pt x="103304" y="24385"/>
                  </a:cubicBezTo>
                  <a:cubicBezTo>
                    <a:pt x="103304" y="24385"/>
                    <a:pt x="103304" y="23743"/>
                    <a:pt x="102260" y="23743"/>
                  </a:cubicBezTo>
                  <a:cubicBezTo>
                    <a:pt x="103304" y="23743"/>
                    <a:pt x="104347" y="23743"/>
                    <a:pt x="103304" y="22459"/>
                  </a:cubicBezTo>
                  <a:cubicBezTo>
                    <a:pt x="103304" y="22459"/>
                    <a:pt x="103304" y="22459"/>
                    <a:pt x="104347" y="22459"/>
                  </a:cubicBezTo>
                  <a:cubicBezTo>
                    <a:pt x="104347" y="23743"/>
                    <a:pt x="103304" y="22459"/>
                    <a:pt x="104347" y="23743"/>
                  </a:cubicBezTo>
                  <a:cubicBezTo>
                    <a:pt x="103304" y="22459"/>
                    <a:pt x="104347" y="23743"/>
                    <a:pt x="104347" y="22459"/>
                  </a:cubicBezTo>
                  <a:cubicBezTo>
                    <a:pt x="104347" y="22459"/>
                    <a:pt x="104347" y="22459"/>
                    <a:pt x="104347" y="22459"/>
                  </a:cubicBezTo>
                  <a:cubicBezTo>
                    <a:pt x="104347" y="22459"/>
                    <a:pt x="104347" y="22459"/>
                    <a:pt x="106434" y="22459"/>
                  </a:cubicBezTo>
                  <a:cubicBezTo>
                    <a:pt x="104347" y="22459"/>
                    <a:pt x="104347" y="22459"/>
                    <a:pt x="104347" y="22459"/>
                  </a:cubicBezTo>
                  <a:cubicBezTo>
                    <a:pt x="106434" y="22459"/>
                    <a:pt x="106434" y="22459"/>
                    <a:pt x="106434" y="22459"/>
                  </a:cubicBezTo>
                  <a:cubicBezTo>
                    <a:pt x="106434" y="22459"/>
                    <a:pt x="104347" y="21818"/>
                    <a:pt x="106434" y="21818"/>
                  </a:cubicBezTo>
                  <a:cubicBezTo>
                    <a:pt x="104347" y="21818"/>
                    <a:pt x="104347" y="21818"/>
                    <a:pt x="104347" y="21818"/>
                  </a:cubicBezTo>
                  <a:cubicBezTo>
                    <a:pt x="104347" y="21818"/>
                    <a:pt x="104347" y="21818"/>
                    <a:pt x="104347" y="21176"/>
                  </a:cubicBezTo>
                  <a:cubicBezTo>
                    <a:pt x="106434" y="21818"/>
                    <a:pt x="106434" y="21818"/>
                    <a:pt x="106434" y="21818"/>
                  </a:cubicBezTo>
                  <a:cubicBezTo>
                    <a:pt x="107478" y="21818"/>
                    <a:pt x="106434" y="21176"/>
                    <a:pt x="107478" y="21176"/>
                  </a:cubicBezTo>
                  <a:cubicBezTo>
                    <a:pt x="106434" y="21176"/>
                    <a:pt x="106434" y="21176"/>
                    <a:pt x="106434" y="21176"/>
                  </a:cubicBezTo>
                  <a:cubicBezTo>
                    <a:pt x="106434" y="21176"/>
                    <a:pt x="104347" y="21176"/>
                    <a:pt x="106434" y="19251"/>
                  </a:cubicBezTo>
                  <a:cubicBezTo>
                    <a:pt x="106434" y="19251"/>
                    <a:pt x="107478" y="19251"/>
                    <a:pt x="107478" y="21176"/>
                  </a:cubicBezTo>
                  <a:cubicBezTo>
                    <a:pt x="107478" y="21176"/>
                    <a:pt x="107478" y="19251"/>
                    <a:pt x="106434" y="19251"/>
                  </a:cubicBezTo>
                  <a:cubicBezTo>
                    <a:pt x="107478" y="19251"/>
                    <a:pt x="107478" y="19251"/>
                    <a:pt x="107478" y="19251"/>
                  </a:cubicBezTo>
                  <a:cubicBezTo>
                    <a:pt x="107478" y="18609"/>
                    <a:pt x="107478" y="18609"/>
                    <a:pt x="107478" y="18609"/>
                  </a:cubicBezTo>
                  <a:cubicBezTo>
                    <a:pt x="106434" y="18609"/>
                    <a:pt x="106434" y="18609"/>
                    <a:pt x="106434" y="18609"/>
                  </a:cubicBezTo>
                  <a:cubicBezTo>
                    <a:pt x="106434" y="17967"/>
                    <a:pt x="106434" y="17967"/>
                    <a:pt x="106434" y="17967"/>
                  </a:cubicBezTo>
                  <a:cubicBezTo>
                    <a:pt x="104347" y="17967"/>
                    <a:pt x="104347" y="17967"/>
                    <a:pt x="104347" y="17967"/>
                  </a:cubicBezTo>
                  <a:cubicBezTo>
                    <a:pt x="104347" y="17967"/>
                    <a:pt x="104347" y="17967"/>
                    <a:pt x="104347" y="16684"/>
                  </a:cubicBezTo>
                  <a:cubicBezTo>
                    <a:pt x="106434" y="18609"/>
                    <a:pt x="107478" y="17967"/>
                    <a:pt x="109565" y="17967"/>
                  </a:cubicBezTo>
                  <a:cubicBezTo>
                    <a:pt x="109565" y="17967"/>
                    <a:pt x="106434" y="16684"/>
                    <a:pt x="109565" y="16684"/>
                  </a:cubicBezTo>
                  <a:cubicBezTo>
                    <a:pt x="109565" y="16684"/>
                    <a:pt x="111652" y="16684"/>
                    <a:pt x="109565" y="16684"/>
                  </a:cubicBezTo>
                  <a:cubicBezTo>
                    <a:pt x="109565" y="16684"/>
                    <a:pt x="111652" y="17967"/>
                    <a:pt x="111652" y="16684"/>
                  </a:cubicBezTo>
                  <a:cubicBezTo>
                    <a:pt x="109565" y="16042"/>
                    <a:pt x="109565" y="16042"/>
                    <a:pt x="109565" y="16042"/>
                  </a:cubicBezTo>
                  <a:cubicBezTo>
                    <a:pt x="109565" y="16684"/>
                    <a:pt x="109565" y="16684"/>
                    <a:pt x="109565" y="16684"/>
                  </a:cubicBezTo>
                  <a:cubicBezTo>
                    <a:pt x="107478" y="16042"/>
                    <a:pt x="107478" y="16042"/>
                    <a:pt x="107478" y="16042"/>
                  </a:cubicBezTo>
                  <a:cubicBezTo>
                    <a:pt x="107478" y="16042"/>
                    <a:pt x="107478" y="15401"/>
                    <a:pt x="109565" y="16042"/>
                  </a:cubicBezTo>
                  <a:cubicBezTo>
                    <a:pt x="109565" y="16042"/>
                    <a:pt x="107478" y="16042"/>
                    <a:pt x="109565" y="16042"/>
                  </a:cubicBezTo>
                  <a:cubicBezTo>
                    <a:pt x="111652" y="16042"/>
                    <a:pt x="109565" y="15401"/>
                    <a:pt x="111652" y="15401"/>
                  </a:cubicBezTo>
                  <a:cubicBezTo>
                    <a:pt x="111652" y="16042"/>
                    <a:pt x="111652" y="16042"/>
                    <a:pt x="112695" y="16042"/>
                  </a:cubicBezTo>
                  <a:cubicBezTo>
                    <a:pt x="112695" y="16042"/>
                    <a:pt x="112695" y="16042"/>
                    <a:pt x="112695" y="16042"/>
                  </a:cubicBezTo>
                  <a:cubicBezTo>
                    <a:pt x="112695" y="16042"/>
                    <a:pt x="112695" y="16042"/>
                    <a:pt x="112695" y="16042"/>
                  </a:cubicBezTo>
                  <a:cubicBezTo>
                    <a:pt x="112695" y="15401"/>
                    <a:pt x="112695" y="16042"/>
                    <a:pt x="113739" y="15401"/>
                  </a:cubicBezTo>
                  <a:cubicBezTo>
                    <a:pt x="112695" y="15401"/>
                    <a:pt x="112695" y="15401"/>
                    <a:pt x="112695" y="15401"/>
                  </a:cubicBezTo>
                  <a:cubicBezTo>
                    <a:pt x="111652" y="15401"/>
                    <a:pt x="112695" y="16042"/>
                    <a:pt x="111652" y="15401"/>
                  </a:cubicBezTo>
                  <a:cubicBezTo>
                    <a:pt x="111652" y="15401"/>
                    <a:pt x="112695" y="15401"/>
                    <a:pt x="112695" y="14117"/>
                  </a:cubicBezTo>
                  <a:cubicBezTo>
                    <a:pt x="111652" y="14117"/>
                    <a:pt x="111652" y="14117"/>
                    <a:pt x="111652" y="14117"/>
                  </a:cubicBezTo>
                  <a:cubicBezTo>
                    <a:pt x="111652" y="14117"/>
                    <a:pt x="109565" y="13475"/>
                    <a:pt x="111652" y="13475"/>
                  </a:cubicBezTo>
                  <a:cubicBezTo>
                    <a:pt x="112695" y="13475"/>
                    <a:pt x="112695" y="13475"/>
                    <a:pt x="112695" y="14117"/>
                  </a:cubicBezTo>
                  <a:cubicBezTo>
                    <a:pt x="112695" y="13475"/>
                    <a:pt x="113739" y="13475"/>
                    <a:pt x="113739" y="13475"/>
                  </a:cubicBezTo>
                  <a:cubicBezTo>
                    <a:pt x="112695" y="12834"/>
                    <a:pt x="113739" y="12834"/>
                    <a:pt x="113739" y="12834"/>
                  </a:cubicBezTo>
                  <a:cubicBezTo>
                    <a:pt x="113739" y="12834"/>
                    <a:pt x="112695" y="13475"/>
                    <a:pt x="111652" y="13475"/>
                  </a:cubicBezTo>
                  <a:cubicBezTo>
                    <a:pt x="111652" y="12834"/>
                    <a:pt x="111652" y="14117"/>
                    <a:pt x="109565" y="13475"/>
                  </a:cubicBezTo>
                  <a:cubicBezTo>
                    <a:pt x="111652" y="13475"/>
                    <a:pt x="109565" y="12834"/>
                    <a:pt x="107478" y="12834"/>
                  </a:cubicBezTo>
                  <a:cubicBezTo>
                    <a:pt x="109565" y="12834"/>
                    <a:pt x="109565" y="12834"/>
                    <a:pt x="109565" y="12834"/>
                  </a:cubicBezTo>
                  <a:cubicBezTo>
                    <a:pt x="109565" y="12834"/>
                    <a:pt x="109565" y="12834"/>
                    <a:pt x="111652" y="13475"/>
                  </a:cubicBezTo>
                  <a:cubicBezTo>
                    <a:pt x="111652" y="12834"/>
                    <a:pt x="111652" y="12834"/>
                    <a:pt x="112695" y="12834"/>
                  </a:cubicBezTo>
                  <a:cubicBezTo>
                    <a:pt x="112695" y="11550"/>
                    <a:pt x="111652" y="11550"/>
                    <a:pt x="111652" y="11550"/>
                  </a:cubicBezTo>
                  <a:cubicBezTo>
                    <a:pt x="112695" y="11550"/>
                    <a:pt x="112695" y="10267"/>
                    <a:pt x="112695" y="8983"/>
                  </a:cubicBezTo>
                  <a:cubicBezTo>
                    <a:pt x="113739" y="10267"/>
                    <a:pt x="113739" y="8983"/>
                    <a:pt x="115826" y="8983"/>
                  </a:cubicBezTo>
                  <a:cubicBezTo>
                    <a:pt x="115826" y="10267"/>
                    <a:pt x="115826" y="10267"/>
                    <a:pt x="115826" y="10267"/>
                  </a:cubicBezTo>
                  <a:cubicBezTo>
                    <a:pt x="115826" y="10267"/>
                    <a:pt x="115826" y="10267"/>
                    <a:pt x="115826" y="10267"/>
                  </a:cubicBezTo>
                  <a:cubicBezTo>
                    <a:pt x="116869" y="10267"/>
                    <a:pt x="113739" y="8983"/>
                    <a:pt x="115826" y="8983"/>
                  </a:cubicBezTo>
                  <a:cubicBezTo>
                    <a:pt x="115826" y="10267"/>
                    <a:pt x="113739" y="8983"/>
                    <a:pt x="113739" y="8342"/>
                  </a:cubicBezTo>
                  <a:cubicBezTo>
                    <a:pt x="112695" y="8342"/>
                    <a:pt x="112695" y="8342"/>
                    <a:pt x="112695" y="8342"/>
                  </a:cubicBezTo>
                  <a:cubicBezTo>
                    <a:pt x="113739" y="8342"/>
                    <a:pt x="113739" y="7700"/>
                    <a:pt x="115826" y="7700"/>
                  </a:cubicBezTo>
                  <a:cubicBezTo>
                    <a:pt x="115826" y="7058"/>
                    <a:pt x="116869" y="5775"/>
                    <a:pt x="116869" y="5775"/>
                  </a:cubicBezTo>
                  <a:cubicBezTo>
                    <a:pt x="116869" y="5133"/>
                    <a:pt x="115826" y="5133"/>
                    <a:pt x="115826" y="5133"/>
                  </a:cubicBezTo>
                  <a:cubicBezTo>
                    <a:pt x="115826" y="4491"/>
                    <a:pt x="116869" y="5133"/>
                    <a:pt x="116869" y="5133"/>
                  </a:cubicBezTo>
                  <a:cubicBezTo>
                    <a:pt x="116869" y="5133"/>
                    <a:pt x="116869" y="5133"/>
                    <a:pt x="116869" y="5133"/>
                  </a:cubicBezTo>
                  <a:cubicBezTo>
                    <a:pt x="116869" y="5133"/>
                    <a:pt x="116869" y="3208"/>
                    <a:pt x="117913" y="4491"/>
                  </a:cubicBezTo>
                  <a:cubicBezTo>
                    <a:pt x="116869" y="3208"/>
                    <a:pt x="116869" y="3208"/>
                    <a:pt x="116869" y="3208"/>
                  </a:cubicBezTo>
                  <a:cubicBezTo>
                    <a:pt x="116869" y="3208"/>
                    <a:pt x="116869" y="3208"/>
                    <a:pt x="116869" y="3208"/>
                  </a:cubicBezTo>
                  <a:cubicBezTo>
                    <a:pt x="116869" y="3208"/>
                    <a:pt x="116869" y="3208"/>
                    <a:pt x="116869" y="3208"/>
                  </a:cubicBezTo>
                  <a:cubicBezTo>
                    <a:pt x="115826" y="1925"/>
                    <a:pt x="116869" y="1925"/>
                    <a:pt x="116869" y="1925"/>
                  </a:cubicBezTo>
                  <a:cubicBezTo>
                    <a:pt x="117913" y="3208"/>
                    <a:pt x="117913" y="3208"/>
                    <a:pt x="117913" y="3208"/>
                  </a:cubicBezTo>
                  <a:cubicBezTo>
                    <a:pt x="117913" y="1925"/>
                    <a:pt x="117913" y="641"/>
                    <a:pt x="120000" y="641"/>
                  </a:cubicBezTo>
                  <a:cubicBezTo>
                    <a:pt x="117913" y="641"/>
                    <a:pt x="117913" y="641"/>
                    <a:pt x="117913" y="641"/>
                  </a:cubicBezTo>
                  <a:cubicBezTo>
                    <a:pt x="120000" y="0"/>
                    <a:pt x="120000" y="0"/>
                    <a:pt x="120000" y="0"/>
                  </a:cubicBezTo>
                  <a:cubicBezTo>
                    <a:pt x="117913" y="0"/>
                    <a:pt x="117913" y="0"/>
                    <a:pt x="120000" y="0"/>
                  </a:cubicBezTo>
                  <a:cubicBezTo>
                    <a:pt x="116869" y="0"/>
                    <a:pt x="116869" y="0"/>
                    <a:pt x="116869" y="0"/>
                  </a:cubicBezTo>
                  <a:cubicBezTo>
                    <a:pt x="116869" y="641"/>
                    <a:pt x="117913" y="0"/>
                    <a:pt x="117913" y="641"/>
                  </a:cubicBezTo>
                  <a:cubicBezTo>
                    <a:pt x="117913" y="641"/>
                    <a:pt x="117913" y="641"/>
                    <a:pt x="116869" y="641"/>
                  </a:cubicBezTo>
                  <a:cubicBezTo>
                    <a:pt x="117913" y="641"/>
                    <a:pt x="117913" y="641"/>
                    <a:pt x="117913" y="641"/>
                  </a:cubicBezTo>
                  <a:cubicBezTo>
                    <a:pt x="116869" y="641"/>
                    <a:pt x="116869" y="641"/>
                    <a:pt x="115826" y="641"/>
                  </a:cubicBezTo>
                  <a:cubicBezTo>
                    <a:pt x="116869" y="641"/>
                    <a:pt x="115826" y="0"/>
                    <a:pt x="116869" y="641"/>
                  </a:cubicBezTo>
                  <a:cubicBezTo>
                    <a:pt x="115826" y="641"/>
                    <a:pt x="115826" y="641"/>
                    <a:pt x="115826" y="641"/>
                  </a:cubicBezTo>
                  <a:cubicBezTo>
                    <a:pt x="115826" y="641"/>
                    <a:pt x="115826" y="641"/>
                    <a:pt x="115826" y="641"/>
                  </a:cubicBezTo>
                  <a:cubicBezTo>
                    <a:pt x="115826" y="641"/>
                    <a:pt x="113739" y="641"/>
                    <a:pt x="113739" y="1925"/>
                  </a:cubicBezTo>
                  <a:cubicBezTo>
                    <a:pt x="115826" y="3208"/>
                    <a:pt x="112695" y="3208"/>
                    <a:pt x="112695" y="3208"/>
                  </a:cubicBezTo>
                  <a:cubicBezTo>
                    <a:pt x="113739" y="3208"/>
                    <a:pt x="115826" y="3208"/>
                    <a:pt x="115826" y="3208"/>
                  </a:cubicBezTo>
                  <a:cubicBezTo>
                    <a:pt x="115826" y="4491"/>
                    <a:pt x="115826" y="3208"/>
                    <a:pt x="115826" y="4491"/>
                  </a:cubicBezTo>
                  <a:cubicBezTo>
                    <a:pt x="113739" y="4491"/>
                    <a:pt x="113739" y="4491"/>
                    <a:pt x="112695" y="4491"/>
                  </a:cubicBezTo>
                  <a:cubicBezTo>
                    <a:pt x="113739" y="4491"/>
                    <a:pt x="113739" y="4491"/>
                    <a:pt x="113739" y="4491"/>
                  </a:cubicBezTo>
                  <a:cubicBezTo>
                    <a:pt x="112695" y="4491"/>
                    <a:pt x="112695" y="4491"/>
                    <a:pt x="111652" y="5133"/>
                  </a:cubicBezTo>
                  <a:cubicBezTo>
                    <a:pt x="111652" y="5775"/>
                    <a:pt x="111652" y="5775"/>
                    <a:pt x="109565" y="7058"/>
                  </a:cubicBezTo>
                  <a:cubicBezTo>
                    <a:pt x="111652" y="7058"/>
                    <a:pt x="111652" y="7058"/>
                    <a:pt x="111652" y="7058"/>
                  </a:cubicBezTo>
                  <a:cubicBezTo>
                    <a:pt x="109565" y="7058"/>
                    <a:pt x="109565" y="7700"/>
                    <a:pt x="107478" y="8342"/>
                  </a:cubicBezTo>
                  <a:cubicBezTo>
                    <a:pt x="107478" y="8983"/>
                    <a:pt x="106434" y="8983"/>
                    <a:pt x="106434" y="10267"/>
                  </a:cubicBezTo>
                  <a:cubicBezTo>
                    <a:pt x="104347" y="11550"/>
                    <a:pt x="103304" y="12834"/>
                    <a:pt x="102260" y="14117"/>
                  </a:cubicBezTo>
                  <a:cubicBezTo>
                    <a:pt x="103304" y="14117"/>
                    <a:pt x="103304" y="14117"/>
                    <a:pt x="103304" y="14117"/>
                  </a:cubicBezTo>
                  <a:cubicBezTo>
                    <a:pt x="102260" y="14117"/>
                    <a:pt x="103304" y="14117"/>
                    <a:pt x="103304" y="15401"/>
                  </a:cubicBezTo>
                  <a:cubicBezTo>
                    <a:pt x="103304" y="14117"/>
                    <a:pt x="102260" y="15401"/>
                    <a:pt x="102260" y="15401"/>
                  </a:cubicBezTo>
                  <a:cubicBezTo>
                    <a:pt x="102260" y="15401"/>
                    <a:pt x="100173" y="16042"/>
                    <a:pt x="99130" y="16042"/>
                  </a:cubicBezTo>
                  <a:cubicBezTo>
                    <a:pt x="99130" y="16684"/>
                    <a:pt x="99130" y="16684"/>
                    <a:pt x="99130" y="16684"/>
                  </a:cubicBezTo>
                  <a:cubicBezTo>
                    <a:pt x="98086" y="16684"/>
                    <a:pt x="98086" y="17967"/>
                    <a:pt x="98086" y="18609"/>
                  </a:cubicBezTo>
                  <a:cubicBezTo>
                    <a:pt x="98086" y="18609"/>
                    <a:pt x="99130" y="18609"/>
                    <a:pt x="98086" y="18609"/>
                  </a:cubicBezTo>
                  <a:cubicBezTo>
                    <a:pt x="96000" y="19251"/>
                    <a:pt x="96000" y="19251"/>
                    <a:pt x="96000" y="19251"/>
                  </a:cubicBezTo>
                  <a:cubicBezTo>
                    <a:pt x="93913" y="19251"/>
                    <a:pt x="93913" y="21176"/>
                    <a:pt x="93913" y="21818"/>
                  </a:cubicBezTo>
                  <a:cubicBezTo>
                    <a:pt x="90782" y="22459"/>
                    <a:pt x="90782" y="24385"/>
                    <a:pt x="88695" y="25026"/>
                  </a:cubicBezTo>
                  <a:cubicBezTo>
                    <a:pt x="89739" y="26310"/>
                    <a:pt x="89739" y="26310"/>
                    <a:pt x="89739" y="26310"/>
                  </a:cubicBezTo>
                  <a:cubicBezTo>
                    <a:pt x="86608" y="26951"/>
                    <a:pt x="86608" y="29518"/>
                    <a:pt x="84521" y="30160"/>
                  </a:cubicBezTo>
                  <a:cubicBezTo>
                    <a:pt x="85565" y="30802"/>
                    <a:pt x="85565" y="30802"/>
                    <a:pt x="85565" y="30802"/>
                  </a:cubicBezTo>
                  <a:cubicBezTo>
                    <a:pt x="85565" y="30802"/>
                    <a:pt x="84521" y="32085"/>
                    <a:pt x="84521" y="30802"/>
                  </a:cubicBezTo>
                  <a:cubicBezTo>
                    <a:pt x="84521" y="32085"/>
                    <a:pt x="82434" y="32085"/>
                    <a:pt x="82434" y="32727"/>
                  </a:cubicBezTo>
                  <a:cubicBezTo>
                    <a:pt x="82434" y="32727"/>
                    <a:pt x="82434" y="32727"/>
                    <a:pt x="80347" y="32727"/>
                  </a:cubicBezTo>
                  <a:cubicBezTo>
                    <a:pt x="80347" y="33368"/>
                    <a:pt x="80347" y="34652"/>
                    <a:pt x="79304" y="34652"/>
                  </a:cubicBezTo>
                  <a:cubicBezTo>
                    <a:pt x="79304" y="34652"/>
                    <a:pt x="79304" y="34652"/>
                    <a:pt x="79304" y="34652"/>
                  </a:cubicBezTo>
                  <a:cubicBezTo>
                    <a:pt x="80347" y="34652"/>
                    <a:pt x="80347" y="34652"/>
                    <a:pt x="80347" y="35294"/>
                  </a:cubicBezTo>
                  <a:cubicBezTo>
                    <a:pt x="79304" y="35294"/>
                    <a:pt x="79304" y="35935"/>
                    <a:pt x="79304" y="35294"/>
                  </a:cubicBezTo>
                  <a:cubicBezTo>
                    <a:pt x="79304" y="35935"/>
                    <a:pt x="76173" y="37860"/>
                    <a:pt x="76173" y="38502"/>
                  </a:cubicBezTo>
                  <a:cubicBezTo>
                    <a:pt x="76173" y="38502"/>
                    <a:pt x="76173" y="38502"/>
                    <a:pt x="76173" y="38502"/>
                  </a:cubicBezTo>
                  <a:cubicBezTo>
                    <a:pt x="75130" y="39144"/>
                    <a:pt x="75130" y="40427"/>
                    <a:pt x="73043" y="40427"/>
                  </a:cubicBezTo>
                  <a:cubicBezTo>
                    <a:pt x="73043" y="41069"/>
                    <a:pt x="75130" y="40427"/>
                    <a:pt x="75130" y="41069"/>
                  </a:cubicBezTo>
                  <a:cubicBezTo>
                    <a:pt x="73043" y="41069"/>
                    <a:pt x="73043" y="41069"/>
                    <a:pt x="73043" y="41069"/>
                  </a:cubicBezTo>
                  <a:cubicBezTo>
                    <a:pt x="72000" y="41711"/>
                    <a:pt x="72000" y="43636"/>
                    <a:pt x="70956" y="44278"/>
                  </a:cubicBezTo>
                  <a:cubicBezTo>
                    <a:pt x="68869" y="46203"/>
                    <a:pt x="66782" y="48770"/>
                    <a:pt x="63652" y="50053"/>
                  </a:cubicBezTo>
                  <a:cubicBezTo>
                    <a:pt x="64695" y="50053"/>
                    <a:pt x="64695" y="50053"/>
                    <a:pt x="64695" y="50053"/>
                  </a:cubicBezTo>
                  <a:cubicBezTo>
                    <a:pt x="62608" y="50053"/>
                    <a:pt x="64695" y="51978"/>
                    <a:pt x="62608" y="51978"/>
                  </a:cubicBezTo>
                  <a:cubicBezTo>
                    <a:pt x="62608" y="51978"/>
                    <a:pt x="62608" y="51978"/>
                    <a:pt x="62608" y="51978"/>
                  </a:cubicBezTo>
                  <a:cubicBezTo>
                    <a:pt x="61565" y="52620"/>
                    <a:pt x="62608" y="54545"/>
                    <a:pt x="61565" y="55187"/>
                  </a:cubicBezTo>
                  <a:cubicBezTo>
                    <a:pt x="61565" y="54545"/>
                    <a:pt x="61565" y="54545"/>
                    <a:pt x="61565" y="54545"/>
                  </a:cubicBezTo>
                  <a:cubicBezTo>
                    <a:pt x="61565" y="55187"/>
                    <a:pt x="59478" y="56470"/>
                    <a:pt x="59478" y="57112"/>
                  </a:cubicBezTo>
                  <a:cubicBezTo>
                    <a:pt x="59478" y="57112"/>
                    <a:pt x="59478" y="57112"/>
                    <a:pt x="59478" y="57112"/>
                  </a:cubicBezTo>
                  <a:cubicBezTo>
                    <a:pt x="61565" y="57112"/>
                    <a:pt x="58434" y="57112"/>
                    <a:pt x="59478" y="57754"/>
                  </a:cubicBezTo>
                  <a:cubicBezTo>
                    <a:pt x="59478" y="57754"/>
                    <a:pt x="58434" y="57754"/>
                    <a:pt x="59478" y="57754"/>
                  </a:cubicBezTo>
                  <a:cubicBezTo>
                    <a:pt x="58434" y="59679"/>
                    <a:pt x="55304" y="60320"/>
                    <a:pt x="53217" y="62887"/>
                  </a:cubicBezTo>
                  <a:cubicBezTo>
                    <a:pt x="53217" y="64812"/>
                    <a:pt x="55304" y="63529"/>
                    <a:pt x="53217" y="63529"/>
                  </a:cubicBezTo>
                  <a:cubicBezTo>
                    <a:pt x="53217" y="64812"/>
                    <a:pt x="53217" y="63529"/>
                    <a:pt x="53217" y="63529"/>
                  </a:cubicBezTo>
                  <a:cubicBezTo>
                    <a:pt x="51130" y="64812"/>
                    <a:pt x="55304" y="65454"/>
                    <a:pt x="53217" y="65454"/>
                  </a:cubicBezTo>
                  <a:cubicBezTo>
                    <a:pt x="51130" y="64812"/>
                    <a:pt x="53217" y="65454"/>
                    <a:pt x="51130" y="65454"/>
                  </a:cubicBezTo>
                  <a:cubicBezTo>
                    <a:pt x="51130" y="66096"/>
                    <a:pt x="53217" y="66096"/>
                    <a:pt x="51130" y="66096"/>
                  </a:cubicBezTo>
                  <a:cubicBezTo>
                    <a:pt x="51130" y="67379"/>
                    <a:pt x="51130" y="67379"/>
                    <a:pt x="51130" y="67379"/>
                  </a:cubicBezTo>
                  <a:cubicBezTo>
                    <a:pt x="50086" y="67379"/>
                    <a:pt x="50086" y="68021"/>
                    <a:pt x="48000" y="68021"/>
                  </a:cubicBezTo>
                  <a:cubicBezTo>
                    <a:pt x="44869" y="71871"/>
                    <a:pt x="39652" y="75721"/>
                    <a:pt x="35478" y="78930"/>
                  </a:cubicBezTo>
                  <a:cubicBezTo>
                    <a:pt x="32347" y="82780"/>
                    <a:pt x="30260" y="85347"/>
                    <a:pt x="26086" y="90481"/>
                  </a:cubicBezTo>
                  <a:cubicBezTo>
                    <a:pt x="26086" y="91122"/>
                    <a:pt x="26086" y="91122"/>
                    <a:pt x="24000" y="92406"/>
                  </a:cubicBezTo>
                  <a:cubicBezTo>
                    <a:pt x="24000" y="92406"/>
                    <a:pt x="24000" y="92406"/>
                    <a:pt x="24000" y="92406"/>
                  </a:cubicBezTo>
                  <a:cubicBezTo>
                    <a:pt x="24000" y="92406"/>
                    <a:pt x="24000" y="93048"/>
                    <a:pt x="22956" y="93048"/>
                  </a:cubicBezTo>
                  <a:cubicBezTo>
                    <a:pt x="21913" y="93689"/>
                    <a:pt x="19826" y="95614"/>
                    <a:pt x="19826" y="97540"/>
                  </a:cubicBezTo>
                  <a:cubicBezTo>
                    <a:pt x="19826" y="97540"/>
                    <a:pt x="19826" y="97540"/>
                    <a:pt x="19826" y="97540"/>
                  </a:cubicBezTo>
                  <a:cubicBezTo>
                    <a:pt x="19826" y="97540"/>
                    <a:pt x="19826" y="97540"/>
                    <a:pt x="19826" y="97540"/>
                  </a:cubicBezTo>
                  <a:cubicBezTo>
                    <a:pt x="19826" y="98181"/>
                    <a:pt x="19826" y="98181"/>
                    <a:pt x="19826" y="98181"/>
                  </a:cubicBezTo>
                  <a:cubicBezTo>
                    <a:pt x="19826" y="98181"/>
                    <a:pt x="18782" y="98181"/>
                    <a:pt x="18782" y="97540"/>
                  </a:cubicBezTo>
                  <a:cubicBezTo>
                    <a:pt x="13565" y="100748"/>
                    <a:pt x="12521" y="105882"/>
                    <a:pt x="9391" y="108449"/>
                  </a:cubicBezTo>
                  <a:cubicBezTo>
                    <a:pt x="9391" y="109090"/>
                    <a:pt x="8347" y="109732"/>
                    <a:pt x="6260" y="110374"/>
                  </a:cubicBezTo>
                  <a:cubicBezTo>
                    <a:pt x="5217" y="114866"/>
                    <a:pt x="4173" y="117433"/>
                    <a:pt x="0" y="119358"/>
                  </a:cubicBezTo>
                  <a:cubicBezTo>
                    <a:pt x="0" y="119358"/>
                    <a:pt x="4173" y="120000"/>
                    <a:pt x="5217" y="11935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8" name="Shape 368"/>
            <p:cNvSpPr/>
            <p:nvPr/>
          </p:nvSpPr>
          <p:spPr>
            <a:xfrm>
              <a:off x="4363" y="2645"/>
              <a:ext cx="0" cy="1"/>
            </a:xfrm>
            <a:custGeom>
              <a:avLst/>
              <a:gdLst/>
              <a:ahLst/>
              <a:cxnLst/>
              <a:rect l="0" t="0" r="0" b="0"/>
              <a:pathLst>
                <a:path w="120000" h="120000" extrusionOk="0">
                  <a:moveTo>
                    <a:pt x="120000" y="0"/>
                  </a:moveTo>
                  <a:lnTo>
                    <a:pt x="0" y="0"/>
                  </a:lnTo>
                  <a:lnTo>
                    <a:pt x="0" y="120000"/>
                  </a:lnTo>
                  <a:lnTo>
                    <a:pt x="120000" y="120000"/>
                  </a:lnTo>
                  <a:lnTo>
                    <a:pt x="120000" y="0"/>
                  </a:lnTo>
                  <a:lnTo>
                    <a:pt x="120000" y="0"/>
                  </a:lnTo>
                  <a:lnTo>
                    <a:pt x="120000" y="0"/>
                  </a:lnTo>
                  <a:lnTo>
                    <a:pt x="120000" y="0"/>
                  </a:ln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9" name="Shape 369"/>
            <p:cNvSpPr/>
            <p:nvPr/>
          </p:nvSpPr>
          <p:spPr>
            <a:xfrm>
              <a:off x="4261" y="2959"/>
              <a:ext cx="267" cy="444"/>
            </a:xfrm>
            <a:custGeom>
              <a:avLst/>
              <a:gdLst/>
              <a:ahLst/>
              <a:cxnLst/>
              <a:rect l="0" t="0" r="0" b="0"/>
              <a:pathLst>
                <a:path w="120000" h="120000" extrusionOk="0">
                  <a:moveTo>
                    <a:pt x="4247" y="118085"/>
                  </a:moveTo>
                  <a:cubicBezTo>
                    <a:pt x="8495" y="117446"/>
                    <a:pt x="6371" y="114893"/>
                    <a:pt x="9557" y="113617"/>
                  </a:cubicBezTo>
                  <a:cubicBezTo>
                    <a:pt x="9557" y="113617"/>
                    <a:pt x="8495" y="113617"/>
                    <a:pt x="9557" y="113617"/>
                  </a:cubicBezTo>
                  <a:cubicBezTo>
                    <a:pt x="13805" y="112978"/>
                    <a:pt x="14867" y="109787"/>
                    <a:pt x="14867" y="107234"/>
                  </a:cubicBezTo>
                  <a:cubicBezTo>
                    <a:pt x="14867" y="107234"/>
                    <a:pt x="14867" y="107234"/>
                    <a:pt x="14867" y="107234"/>
                  </a:cubicBezTo>
                  <a:cubicBezTo>
                    <a:pt x="14867" y="107234"/>
                    <a:pt x="15929" y="107234"/>
                    <a:pt x="15929" y="106595"/>
                  </a:cubicBezTo>
                  <a:cubicBezTo>
                    <a:pt x="15929" y="106595"/>
                    <a:pt x="15929" y="106595"/>
                    <a:pt x="14867" y="106595"/>
                  </a:cubicBezTo>
                  <a:cubicBezTo>
                    <a:pt x="15929" y="106595"/>
                    <a:pt x="15929" y="105319"/>
                    <a:pt x="18053" y="105319"/>
                  </a:cubicBezTo>
                  <a:cubicBezTo>
                    <a:pt x="15929" y="105319"/>
                    <a:pt x="15929" y="105319"/>
                    <a:pt x="15929" y="104680"/>
                  </a:cubicBezTo>
                  <a:cubicBezTo>
                    <a:pt x="18053" y="105319"/>
                    <a:pt x="18053" y="105319"/>
                    <a:pt x="18053" y="105319"/>
                  </a:cubicBezTo>
                  <a:cubicBezTo>
                    <a:pt x="19115" y="105319"/>
                    <a:pt x="19115" y="104042"/>
                    <a:pt x="20176" y="102765"/>
                  </a:cubicBezTo>
                  <a:cubicBezTo>
                    <a:pt x="19115" y="102765"/>
                    <a:pt x="19115" y="102765"/>
                    <a:pt x="19115" y="102765"/>
                  </a:cubicBezTo>
                  <a:cubicBezTo>
                    <a:pt x="22300" y="101489"/>
                    <a:pt x="23362" y="100851"/>
                    <a:pt x="24424" y="98936"/>
                  </a:cubicBezTo>
                  <a:cubicBezTo>
                    <a:pt x="23362" y="98936"/>
                    <a:pt x="23362" y="98936"/>
                    <a:pt x="23362" y="98936"/>
                  </a:cubicBezTo>
                  <a:cubicBezTo>
                    <a:pt x="24424" y="98936"/>
                    <a:pt x="24424" y="98936"/>
                    <a:pt x="25486" y="98297"/>
                  </a:cubicBezTo>
                  <a:cubicBezTo>
                    <a:pt x="24424" y="98297"/>
                    <a:pt x="28672" y="98297"/>
                    <a:pt x="28672" y="97021"/>
                  </a:cubicBezTo>
                  <a:cubicBezTo>
                    <a:pt x="25486" y="97021"/>
                    <a:pt x="25486" y="97021"/>
                    <a:pt x="25486" y="97021"/>
                  </a:cubicBezTo>
                  <a:cubicBezTo>
                    <a:pt x="28672" y="97021"/>
                    <a:pt x="25486" y="96382"/>
                    <a:pt x="28672" y="96382"/>
                  </a:cubicBezTo>
                  <a:cubicBezTo>
                    <a:pt x="28672" y="96382"/>
                    <a:pt x="28672" y="96382"/>
                    <a:pt x="28672" y="96382"/>
                  </a:cubicBezTo>
                  <a:cubicBezTo>
                    <a:pt x="29734" y="96382"/>
                    <a:pt x="28672" y="95744"/>
                    <a:pt x="28672" y="95744"/>
                  </a:cubicBezTo>
                  <a:cubicBezTo>
                    <a:pt x="29734" y="95744"/>
                    <a:pt x="29734" y="95744"/>
                    <a:pt x="29734" y="95744"/>
                  </a:cubicBezTo>
                  <a:cubicBezTo>
                    <a:pt x="29734" y="95744"/>
                    <a:pt x="29734" y="95744"/>
                    <a:pt x="29734" y="94468"/>
                  </a:cubicBezTo>
                  <a:cubicBezTo>
                    <a:pt x="29734" y="94468"/>
                    <a:pt x="29734" y="94468"/>
                    <a:pt x="29734" y="94468"/>
                  </a:cubicBezTo>
                  <a:cubicBezTo>
                    <a:pt x="29734" y="94468"/>
                    <a:pt x="29734" y="93191"/>
                    <a:pt x="31858" y="94468"/>
                  </a:cubicBezTo>
                  <a:cubicBezTo>
                    <a:pt x="29734" y="93191"/>
                    <a:pt x="29734" y="94468"/>
                    <a:pt x="29734" y="93191"/>
                  </a:cubicBezTo>
                  <a:cubicBezTo>
                    <a:pt x="32920" y="92553"/>
                    <a:pt x="33982" y="90000"/>
                    <a:pt x="36106" y="88085"/>
                  </a:cubicBezTo>
                  <a:cubicBezTo>
                    <a:pt x="36106" y="88085"/>
                    <a:pt x="36106" y="88085"/>
                    <a:pt x="33982" y="88085"/>
                  </a:cubicBezTo>
                  <a:cubicBezTo>
                    <a:pt x="36106" y="87446"/>
                    <a:pt x="36106" y="87446"/>
                    <a:pt x="36106" y="87446"/>
                  </a:cubicBezTo>
                  <a:cubicBezTo>
                    <a:pt x="36106" y="87446"/>
                    <a:pt x="36106" y="87446"/>
                    <a:pt x="36106" y="86170"/>
                  </a:cubicBezTo>
                  <a:cubicBezTo>
                    <a:pt x="37168" y="86170"/>
                    <a:pt x="37168" y="86170"/>
                    <a:pt x="37168" y="86170"/>
                  </a:cubicBezTo>
                  <a:cubicBezTo>
                    <a:pt x="37168" y="86170"/>
                    <a:pt x="37168" y="86170"/>
                    <a:pt x="36106" y="86170"/>
                  </a:cubicBezTo>
                  <a:cubicBezTo>
                    <a:pt x="37168" y="86170"/>
                    <a:pt x="37168" y="85531"/>
                    <a:pt x="38230" y="85531"/>
                  </a:cubicBezTo>
                  <a:cubicBezTo>
                    <a:pt x="37168" y="85531"/>
                    <a:pt x="37168" y="85531"/>
                    <a:pt x="37168" y="85531"/>
                  </a:cubicBezTo>
                  <a:cubicBezTo>
                    <a:pt x="38230" y="85531"/>
                    <a:pt x="38230" y="84255"/>
                    <a:pt x="38230" y="84255"/>
                  </a:cubicBezTo>
                  <a:cubicBezTo>
                    <a:pt x="38230" y="84255"/>
                    <a:pt x="38230" y="84255"/>
                    <a:pt x="38230" y="84255"/>
                  </a:cubicBezTo>
                  <a:cubicBezTo>
                    <a:pt x="38230" y="82978"/>
                    <a:pt x="39292" y="84255"/>
                    <a:pt x="39292" y="82978"/>
                  </a:cubicBezTo>
                  <a:cubicBezTo>
                    <a:pt x="38230" y="82978"/>
                    <a:pt x="38230" y="82978"/>
                    <a:pt x="38230" y="82978"/>
                  </a:cubicBezTo>
                  <a:cubicBezTo>
                    <a:pt x="39292" y="82978"/>
                    <a:pt x="39292" y="82340"/>
                    <a:pt x="42477" y="82340"/>
                  </a:cubicBezTo>
                  <a:cubicBezTo>
                    <a:pt x="42477" y="81702"/>
                    <a:pt x="42477" y="81702"/>
                    <a:pt x="42477" y="81702"/>
                  </a:cubicBezTo>
                  <a:cubicBezTo>
                    <a:pt x="42477" y="81702"/>
                    <a:pt x="42477" y="80425"/>
                    <a:pt x="43539" y="80425"/>
                  </a:cubicBezTo>
                  <a:cubicBezTo>
                    <a:pt x="43539" y="79787"/>
                    <a:pt x="42477" y="79787"/>
                    <a:pt x="43539" y="79787"/>
                  </a:cubicBezTo>
                  <a:cubicBezTo>
                    <a:pt x="43539" y="79787"/>
                    <a:pt x="43539" y="79148"/>
                    <a:pt x="45663" y="79787"/>
                  </a:cubicBezTo>
                  <a:cubicBezTo>
                    <a:pt x="45663" y="79148"/>
                    <a:pt x="45663" y="77872"/>
                    <a:pt x="46725" y="77872"/>
                  </a:cubicBezTo>
                  <a:cubicBezTo>
                    <a:pt x="45663" y="77872"/>
                    <a:pt x="45663" y="77234"/>
                    <a:pt x="45663" y="77872"/>
                  </a:cubicBezTo>
                  <a:cubicBezTo>
                    <a:pt x="43539" y="77234"/>
                    <a:pt x="43539" y="77234"/>
                    <a:pt x="43539" y="77234"/>
                  </a:cubicBezTo>
                  <a:cubicBezTo>
                    <a:pt x="43539" y="77234"/>
                    <a:pt x="43539" y="77872"/>
                    <a:pt x="43539" y="77234"/>
                  </a:cubicBezTo>
                  <a:cubicBezTo>
                    <a:pt x="43539" y="77234"/>
                    <a:pt x="45663" y="77234"/>
                    <a:pt x="45663" y="75319"/>
                  </a:cubicBezTo>
                  <a:cubicBezTo>
                    <a:pt x="46725" y="75319"/>
                    <a:pt x="47787" y="75319"/>
                    <a:pt x="47787" y="75319"/>
                  </a:cubicBezTo>
                  <a:cubicBezTo>
                    <a:pt x="46725" y="74680"/>
                    <a:pt x="46725" y="74680"/>
                    <a:pt x="46725" y="74680"/>
                  </a:cubicBezTo>
                  <a:cubicBezTo>
                    <a:pt x="49911" y="74680"/>
                    <a:pt x="49911" y="74680"/>
                    <a:pt x="49911" y="74680"/>
                  </a:cubicBezTo>
                  <a:cubicBezTo>
                    <a:pt x="49911" y="74680"/>
                    <a:pt x="49911" y="74680"/>
                    <a:pt x="49911" y="74680"/>
                  </a:cubicBezTo>
                  <a:cubicBezTo>
                    <a:pt x="49911" y="74680"/>
                    <a:pt x="49911" y="74680"/>
                    <a:pt x="50973" y="74680"/>
                  </a:cubicBezTo>
                  <a:cubicBezTo>
                    <a:pt x="49911" y="74680"/>
                    <a:pt x="50973" y="74042"/>
                    <a:pt x="49911" y="73404"/>
                  </a:cubicBezTo>
                  <a:cubicBezTo>
                    <a:pt x="49911" y="73404"/>
                    <a:pt x="49911" y="74042"/>
                    <a:pt x="49911" y="73404"/>
                  </a:cubicBezTo>
                  <a:cubicBezTo>
                    <a:pt x="50973" y="73404"/>
                    <a:pt x="50973" y="73404"/>
                    <a:pt x="50973" y="73404"/>
                  </a:cubicBezTo>
                  <a:cubicBezTo>
                    <a:pt x="50973" y="73404"/>
                    <a:pt x="50973" y="73404"/>
                    <a:pt x="50973" y="73404"/>
                  </a:cubicBezTo>
                  <a:cubicBezTo>
                    <a:pt x="50973" y="72127"/>
                    <a:pt x="50973" y="72127"/>
                    <a:pt x="52035" y="72127"/>
                  </a:cubicBezTo>
                  <a:cubicBezTo>
                    <a:pt x="52035" y="73404"/>
                    <a:pt x="50973" y="72127"/>
                    <a:pt x="50973" y="73404"/>
                  </a:cubicBezTo>
                  <a:cubicBezTo>
                    <a:pt x="52035" y="73404"/>
                    <a:pt x="52035" y="72127"/>
                    <a:pt x="52035" y="72127"/>
                  </a:cubicBezTo>
                  <a:cubicBezTo>
                    <a:pt x="52035" y="72127"/>
                    <a:pt x="52035" y="72127"/>
                    <a:pt x="52035" y="72127"/>
                  </a:cubicBezTo>
                  <a:cubicBezTo>
                    <a:pt x="54159" y="72127"/>
                    <a:pt x="54159" y="71489"/>
                    <a:pt x="55221" y="71489"/>
                  </a:cubicBezTo>
                  <a:cubicBezTo>
                    <a:pt x="55221" y="71489"/>
                    <a:pt x="54159" y="70851"/>
                    <a:pt x="54159" y="71489"/>
                  </a:cubicBezTo>
                  <a:cubicBezTo>
                    <a:pt x="54159" y="70851"/>
                    <a:pt x="57345" y="70851"/>
                    <a:pt x="55221" y="68936"/>
                  </a:cubicBezTo>
                  <a:cubicBezTo>
                    <a:pt x="55221" y="69574"/>
                    <a:pt x="57345" y="69574"/>
                    <a:pt x="57345" y="69574"/>
                  </a:cubicBezTo>
                  <a:cubicBezTo>
                    <a:pt x="57345" y="68936"/>
                    <a:pt x="55221" y="68936"/>
                    <a:pt x="57345" y="68936"/>
                  </a:cubicBezTo>
                  <a:cubicBezTo>
                    <a:pt x="55221" y="68936"/>
                    <a:pt x="57345" y="68936"/>
                    <a:pt x="57345" y="68936"/>
                  </a:cubicBezTo>
                  <a:cubicBezTo>
                    <a:pt x="59469" y="68936"/>
                    <a:pt x="57345" y="67021"/>
                    <a:pt x="57345" y="68936"/>
                  </a:cubicBezTo>
                  <a:cubicBezTo>
                    <a:pt x="57345" y="67021"/>
                    <a:pt x="60530" y="66382"/>
                    <a:pt x="60530" y="65744"/>
                  </a:cubicBezTo>
                  <a:cubicBezTo>
                    <a:pt x="61592" y="65744"/>
                    <a:pt x="61592" y="65744"/>
                    <a:pt x="61592" y="65744"/>
                  </a:cubicBezTo>
                  <a:cubicBezTo>
                    <a:pt x="60530" y="65744"/>
                    <a:pt x="60530" y="65744"/>
                    <a:pt x="60530" y="65744"/>
                  </a:cubicBezTo>
                  <a:cubicBezTo>
                    <a:pt x="60530" y="65744"/>
                    <a:pt x="61592" y="65106"/>
                    <a:pt x="60530" y="65106"/>
                  </a:cubicBezTo>
                  <a:cubicBezTo>
                    <a:pt x="61592" y="65106"/>
                    <a:pt x="59469" y="65744"/>
                    <a:pt x="60530" y="65744"/>
                  </a:cubicBezTo>
                  <a:cubicBezTo>
                    <a:pt x="59469" y="65744"/>
                    <a:pt x="61592" y="65744"/>
                    <a:pt x="60530" y="65106"/>
                  </a:cubicBezTo>
                  <a:cubicBezTo>
                    <a:pt x="60530" y="65106"/>
                    <a:pt x="61592" y="65106"/>
                    <a:pt x="61592" y="63829"/>
                  </a:cubicBezTo>
                  <a:cubicBezTo>
                    <a:pt x="61592" y="65106"/>
                    <a:pt x="60530" y="63829"/>
                    <a:pt x="60530" y="63829"/>
                  </a:cubicBezTo>
                  <a:cubicBezTo>
                    <a:pt x="61592" y="63829"/>
                    <a:pt x="61592" y="63829"/>
                    <a:pt x="61592" y="63829"/>
                  </a:cubicBezTo>
                  <a:cubicBezTo>
                    <a:pt x="61592" y="63829"/>
                    <a:pt x="61592" y="63829"/>
                    <a:pt x="61592" y="63829"/>
                  </a:cubicBezTo>
                  <a:cubicBezTo>
                    <a:pt x="63716" y="63829"/>
                    <a:pt x="63716" y="63191"/>
                    <a:pt x="63716" y="63829"/>
                  </a:cubicBezTo>
                  <a:cubicBezTo>
                    <a:pt x="63716" y="63191"/>
                    <a:pt x="64778" y="63191"/>
                    <a:pt x="63716" y="63191"/>
                  </a:cubicBezTo>
                  <a:cubicBezTo>
                    <a:pt x="61592" y="62553"/>
                    <a:pt x="61592" y="62553"/>
                    <a:pt x="61592" y="62553"/>
                  </a:cubicBezTo>
                  <a:cubicBezTo>
                    <a:pt x="63716" y="62553"/>
                    <a:pt x="63716" y="62553"/>
                    <a:pt x="63716" y="62553"/>
                  </a:cubicBezTo>
                  <a:cubicBezTo>
                    <a:pt x="63716" y="62553"/>
                    <a:pt x="63716" y="62553"/>
                    <a:pt x="63716" y="62553"/>
                  </a:cubicBezTo>
                  <a:cubicBezTo>
                    <a:pt x="64778" y="62553"/>
                    <a:pt x="63716" y="61276"/>
                    <a:pt x="64778" y="62553"/>
                  </a:cubicBezTo>
                  <a:cubicBezTo>
                    <a:pt x="64778" y="61276"/>
                    <a:pt x="65840" y="60638"/>
                    <a:pt x="64778" y="60638"/>
                  </a:cubicBezTo>
                  <a:cubicBezTo>
                    <a:pt x="65840" y="60638"/>
                    <a:pt x="65840" y="58723"/>
                    <a:pt x="65840" y="58723"/>
                  </a:cubicBezTo>
                  <a:cubicBezTo>
                    <a:pt x="65840" y="58723"/>
                    <a:pt x="65840" y="58723"/>
                    <a:pt x="65840" y="58723"/>
                  </a:cubicBezTo>
                  <a:cubicBezTo>
                    <a:pt x="65840" y="58723"/>
                    <a:pt x="65840" y="58723"/>
                    <a:pt x="65840" y="58723"/>
                  </a:cubicBezTo>
                  <a:cubicBezTo>
                    <a:pt x="65840" y="58723"/>
                    <a:pt x="65840" y="58085"/>
                    <a:pt x="65840" y="57446"/>
                  </a:cubicBezTo>
                  <a:cubicBezTo>
                    <a:pt x="67964" y="57446"/>
                    <a:pt x="67964" y="57446"/>
                    <a:pt x="67964" y="58085"/>
                  </a:cubicBezTo>
                  <a:cubicBezTo>
                    <a:pt x="67964" y="57446"/>
                    <a:pt x="69026" y="57446"/>
                    <a:pt x="69026" y="56170"/>
                  </a:cubicBezTo>
                  <a:cubicBezTo>
                    <a:pt x="67964" y="56170"/>
                    <a:pt x="67964" y="56170"/>
                    <a:pt x="67964" y="56170"/>
                  </a:cubicBezTo>
                  <a:cubicBezTo>
                    <a:pt x="65840" y="55531"/>
                    <a:pt x="69026" y="56170"/>
                    <a:pt x="69026" y="55531"/>
                  </a:cubicBezTo>
                  <a:cubicBezTo>
                    <a:pt x="71150" y="55531"/>
                    <a:pt x="71150" y="55531"/>
                    <a:pt x="71150" y="55531"/>
                  </a:cubicBezTo>
                  <a:cubicBezTo>
                    <a:pt x="69026" y="55531"/>
                    <a:pt x="73274" y="55531"/>
                    <a:pt x="71150" y="54893"/>
                  </a:cubicBezTo>
                  <a:cubicBezTo>
                    <a:pt x="71150" y="54893"/>
                    <a:pt x="71150" y="54893"/>
                    <a:pt x="73274" y="54893"/>
                  </a:cubicBezTo>
                  <a:cubicBezTo>
                    <a:pt x="71150" y="54255"/>
                    <a:pt x="74336" y="52978"/>
                    <a:pt x="73274" y="52340"/>
                  </a:cubicBezTo>
                  <a:cubicBezTo>
                    <a:pt x="73274" y="52340"/>
                    <a:pt x="73274" y="52340"/>
                    <a:pt x="74336" y="52340"/>
                  </a:cubicBezTo>
                  <a:cubicBezTo>
                    <a:pt x="73274" y="52340"/>
                    <a:pt x="73274" y="52340"/>
                    <a:pt x="73274" y="52340"/>
                  </a:cubicBezTo>
                  <a:cubicBezTo>
                    <a:pt x="74336" y="52340"/>
                    <a:pt x="74336" y="52340"/>
                    <a:pt x="74336" y="52340"/>
                  </a:cubicBezTo>
                  <a:cubicBezTo>
                    <a:pt x="74336" y="52340"/>
                    <a:pt x="74336" y="52340"/>
                    <a:pt x="73274" y="52340"/>
                  </a:cubicBezTo>
                  <a:cubicBezTo>
                    <a:pt x="73274" y="50425"/>
                    <a:pt x="75398" y="52340"/>
                    <a:pt x="75398" y="50425"/>
                  </a:cubicBezTo>
                  <a:cubicBezTo>
                    <a:pt x="75398" y="50425"/>
                    <a:pt x="75398" y="50425"/>
                    <a:pt x="75398" y="49787"/>
                  </a:cubicBezTo>
                  <a:cubicBezTo>
                    <a:pt x="75398" y="49787"/>
                    <a:pt x="75398" y="49787"/>
                    <a:pt x="75398" y="49787"/>
                  </a:cubicBezTo>
                  <a:cubicBezTo>
                    <a:pt x="77522" y="49787"/>
                    <a:pt x="75398" y="49787"/>
                    <a:pt x="74336" y="49148"/>
                  </a:cubicBezTo>
                  <a:cubicBezTo>
                    <a:pt x="75398" y="49148"/>
                    <a:pt x="75398" y="49148"/>
                    <a:pt x="75398" y="49148"/>
                  </a:cubicBezTo>
                  <a:cubicBezTo>
                    <a:pt x="75398" y="47872"/>
                    <a:pt x="75398" y="47872"/>
                    <a:pt x="75398" y="47872"/>
                  </a:cubicBezTo>
                  <a:cubicBezTo>
                    <a:pt x="75398" y="49148"/>
                    <a:pt x="75398" y="47872"/>
                    <a:pt x="75398" y="47872"/>
                  </a:cubicBezTo>
                  <a:cubicBezTo>
                    <a:pt x="75398" y="47872"/>
                    <a:pt x="75398" y="47872"/>
                    <a:pt x="75398" y="47872"/>
                  </a:cubicBezTo>
                  <a:cubicBezTo>
                    <a:pt x="75398" y="47872"/>
                    <a:pt x="75398" y="47872"/>
                    <a:pt x="77522" y="47872"/>
                  </a:cubicBezTo>
                  <a:cubicBezTo>
                    <a:pt x="77522" y="47872"/>
                    <a:pt x="77522" y="47872"/>
                    <a:pt x="77522" y="47872"/>
                  </a:cubicBezTo>
                  <a:cubicBezTo>
                    <a:pt x="77522" y="47872"/>
                    <a:pt x="77522" y="47872"/>
                    <a:pt x="78584" y="47872"/>
                  </a:cubicBezTo>
                  <a:cubicBezTo>
                    <a:pt x="77522" y="47872"/>
                    <a:pt x="77522" y="47234"/>
                    <a:pt x="77522" y="47234"/>
                  </a:cubicBezTo>
                  <a:cubicBezTo>
                    <a:pt x="78584" y="47234"/>
                    <a:pt x="78584" y="47234"/>
                    <a:pt x="78584" y="47234"/>
                  </a:cubicBezTo>
                  <a:cubicBezTo>
                    <a:pt x="78584" y="47234"/>
                    <a:pt x="78584" y="47234"/>
                    <a:pt x="78584" y="47234"/>
                  </a:cubicBezTo>
                  <a:cubicBezTo>
                    <a:pt x="78584" y="47234"/>
                    <a:pt x="78584" y="47234"/>
                    <a:pt x="78584" y="47234"/>
                  </a:cubicBezTo>
                  <a:cubicBezTo>
                    <a:pt x="78584" y="47234"/>
                    <a:pt x="77522" y="47234"/>
                    <a:pt x="78584" y="46595"/>
                  </a:cubicBezTo>
                  <a:cubicBezTo>
                    <a:pt x="78584" y="46595"/>
                    <a:pt x="79646" y="47234"/>
                    <a:pt x="78584" y="46595"/>
                  </a:cubicBezTo>
                  <a:cubicBezTo>
                    <a:pt x="78584" y="46595"/>
                    <a:pt x="78584" y="46595"/>
                    <a:pt x="78584" y="46595"/>
                  </a:cubicBezTo>
                  <a:cubicBezTo>
                    <a:pt x="78584" y="46595"/>
                    <a:pt x="78584" y="46595"/>
                    <a:pt x="78584" y="46595"/>
                  </a:cubicBezTo>
                  <a:cubicBezTo>
                    <a:pt x="78584" y="46595"/>
                    <a:pt x="78584" y="46595"/>
                    <a:pt x="78584" y="46595"/>
                  </a:cubicBezTo>
                  <a:cubicBezTo>
                    <a:pt x="78584" y="46595"/>
                    <a:pt x="78584" y="46595"/>
                    <a:pt x="78584" y="46595"/>
                  </a:cubicBezTo>
                  <a:cubicBezTo>
                    <a:pt x="79646" y="46595"/>
                    <a:pt x="79646" y="45957"/>
                    <a:pt x="79646" y="45957"/>
                  </a:cubicBezTo>
                  <a:cubicBezTo>
                    <a:pt x="79646" y="45957"/>
                    <a:pt x="79646" y="45957"/>
                    <a:pt x="79646" y="45957"/>
                  </a:cubicBezTo>
                  <a:cubicBezTo>
                    <a:pt x="79646" y="45957"/>
                    <a:pt x="79646" y="45957"/>
                    <a:pt x="79646" y="45957"/>
                  </a:cubicBezTo>
                  <a:cubicBezTo>
                    <a:pt x="79646" y="44680"/>
                    <a:pt x="79646" y="44680"/>
                    <a:pt x="81769" y="44680"/>
                  </a:cubicBezTo>
                  <a:cubicBezTo>
                    <a:pt x="81769" y="44680"/>
                    <a:pt x="81769" y="44680"/>
                    <a:pt x="81769" y="44680"/>
                  </a:cubicBezTo>
                  <a:cubicBezTo>
                    <a:pt x="81769" y="44042"/>
                    <a:pt x="81769" y="44042"/>
                    <a:pt x="81769" y="44042"/>
                  </a:cubicBezTo>
                  <a:cubicBezTo>
                    <a:pt x="81769" y="44042"/>
                    <a:pt x="79646" y="42127"/>
                    <a:pt x="81769" y="42127"/>
                  </a:cubicBezTo>
                  <a:cubicBezTo>
                    <a:pt x="82831" y="42127"/>
                    <a:pt x="82831" y="42127"/>
                    <a:pt x="82831" y="42127"/>
                  </a:cubicBezTo>
                  <a:cubicBezTo>
                    <a:pt x="82831" y="42127"/>
                    <a:pt x="83893" y="41489"/>
                    <a:pt x="83893" y="40851"/>
                  </a:cubicBezTo>
                  <a:cubicBezTo>
                    <a:pt x="83893" y="40851"/>
                    <a:pt x="83893" y="40851"/>
                    <a:pt x="83893" y="40851"/>
                  </a:cubicBezTo>
                  <a:cubicBezTo>
                    <a:pt x="87079" y="39574"/>
                    <a:pt x="88141" y="39574"/>
                    <a:pt x="88141" y="38297"/>
                  </a:cubicBezTo>
                  <a:cubicBezTo>
                    <a:pt x="87079" y="38297"/>
                    <a:pt x="87079" y="38297"/>
                    <a:pt x="87079" y="38297"/>
                  </a:cubicBezTo>
                  <a:cubicBezTo>
                    <a:pt x="87079" y="38297"/>
                    <a:pt x="87079" y="37659"/>
                    <a:pt x="87079" y="38297"/>
                  </a:cubicBezTo>
                  <a:cubicBezTo>
                    <a:pt x="88141" y="38297"/>
                    <a:pt x="88141" y="38297"/>
                    <a:pt x="88141" y="38297"/>
                  </a:cubicBezTo>
                  <a:cubicBezTo>
                    <a:pt x="89203" y="38297"/>
                    <a:pt x="89203" y="37659"/>
                    <a:pt x="89203" y="37659"/>
                  </a:cubicBezTo>
                  <a:cubicBezTo>
                    <a:pt x="89203" y="37659"/>
                    <a:pt x="89203" y="37659"/>
                    <a:pt x="89203" y="37659"/>
                  </a:cubicBezTo>
                  <a:cubicBezTo>
                    <a:pt x="89203" y="36382"/>
                    <a:pt x="89203" y="36382"/>
                    <a:pt x="89203" y="36382"/>
                  </a:cubicBezTo>
                  <a:cubicBezTo>
                    <a:pt x="91327" y="36382"/>
                    <a:pt x="91327" y="36382"/>
                    <a:pt x="91327" y="36382"/>
                  </a:cubicBezTo>
                  <a:cubicBezTo>
                    <a:pt x="89203" y="36382"/>
                    <a:pt x="89203" y="36382"/>
                    <a:pt x="89203" y="36382"/>
                  </a:cubicBezTo>
                  <a:cubicBezTo>
                    <a:pt x="91327" y="35744"/>
                    <a:pt x="91327" y="36382"/>
                    <a:pt x="91327" y="35744"/>
                  </a:cubicBezTo>
                  <a:cubicBezTo>
                    <a:pt x="91327" y="35744"/>
                    <a:pt x="91327" y="35744"/>
                    <a:pt x="91327" y="35744"/>
                  </a:cubicBezTo>
                  <a:cubicBezTo>
                    <a:pt x="91327" y="35744"/>
                    <a:pt x="92389" y="35744"/>
                    <a:pt x="92389" y="35106"/>
                  </a:cubicBezTo>
                  <a:cubicBezTo>
                    <a:pt x="91327" y="35106"/>
                    <a:pt x="91327" y="35106"/>
                    <a:pt x="91327" y="35106"/>
                  </a:cubicBezTo>
                  <a:cubicBezTo>
                    <a:pt x="92389" y="33191"/>
                    <a:pt x="92389" y="33191"/>
                    <a:pt x="92389" y="35106"/>
                  </a:cubicBezTo>
                  <a:cubicBezTo>
                    <a:pt x="92389" y="33191"/>
                    <a:pt x="92389" y="33191"/>
                    <a:pt x="92389" y="32553"/>
                  </a:cubicBezTo>
                  <a:cubicBezTo>
                    <a:pt x="95575" y="32553"/>
                    <a:pt x="96637" y="30638"/>
                    <a:pt x="96637" y="30000"/>
                  </a:cubicBezTo>
                  <a:cubicBezTo>
                    <a:pt x="96637" y="30000"/>
                    <a:pt x="96637" y="30000"/>
                    <a:pt x="96637" y="30000"/>
                  </a:cubicBezTo>
                  <a:cubicBezTo>
                    <a:pt x="96637" y="28723"/>
                    <a:pt x="97699" y="30000"/>
                    <a:pt x="97699" y="30000"/>
                  </a:cubicBezTo>
                  <a:cubicBezTo>
                    <a:pt x="96637" y="30000"/>
                    <a:pt x="96637" y="28723"/>
                    <a:pt x="96637" y="28723"/>
                  </a:cubicBezTo>
                  <a:cubicBezTo>
                    <a:pt x="95575" y="28085"/>
                    <a:pt x="96637" y="28723"/>
                    <a:pt x="97699" y="28723"/>
                  </a:cubicBezTo>
                  <a:cubicBezTo>
                    <a:pt x="97699" y="28723"/>
                    <a:pt x="96637" y="28723"/>
                    <a:pt x="97699" y="28723"/>
                  </a:cubicBezTo>
                  <a:cubicBezTo>
                    <a:pt x="97699" y="28723"/>
                    <a:pt x="97699" y="28085"/>
                    <a:pt x="100884" y="28085"/>
                  </a:cubicBezTo>
                  <a:cubicBezTo>
                    <a:pt x="97699" y="28085"/>
                    <a:pt x="97699" y="28085"/>
                    <a:pt x="97699" y="28085"/>
                  </a:cubicBezTo>
                  <a:cubicBezTo>
                    <a:pt x="97699" y="28085"/>
                    <a:pt x="97699" y="28085"/>
                    <a:pt x="97699" y="28085"/>
                  </a:cubicBezTo>
                  <a:cubicBezTo>
                    <a:pt x="97699" y="27446"/>
                    <a:pt x="95575" y="28085"/>
                    <a:pt x="95575" y="27446"/>
                  </a:cubicBezTo>
                  <a:cubicBezTo>
                    <a:pt x="95575" y="27446"/>
                    <a:pt x="95575" y="27446"/>
                    <a:pt x="95575" y="27446"/>
                  </a:cubicBezTo>
                  <a:cubicBezTo>
                    <a:pt x="93451" y="26808"/>
                    <a:pt x="93451" y="27446"/>
                    <a:pt x="93451" y="26808"/>
                  </a:cubicBezTo>
                  <a:cubicBezTo>
                    <a:pt x="93451" y="26808"/>
                    <a:pt x="95575" y="26808"/>
                    <a:pt x="96637" y="27446"/>
                  </a:cubicBezTo>
                  <a:cubicBezTo>
                    <a:pt x="96637" y="26808"/>
                    <a:pt x="97699" y="27446"/>
                    <a:pt x="100884" y="27446"/>
                  </a:cubicBezTo>
                  <a:cubicBezTo>
                    <a:pt x="97699" y="26808"/>
                    <a:pt x="97699" y="27446"/>
                    <a:pt x="97699" y="27446"/>
                  </a:cubicBezTo>
                  <a:cubicBezTo>
                    <a:pt x="96637" y="26808"/>
                    <a:pt x="97699" y="26808"/>
                    <a:pt x="97699" y="26808"/>
                  </a:cubicBezTo>
                  <a:cubicBezTo>
                    <a:pt x="100884" y="26808"/>
                    <a:pt x="100884" y="26808"/>
                    <a:pt x="100884" y="26808"/>
                  </a:cubicBezTo>
                  <a:cubicBezTo>
                    <a:pt x="100884" y="26808"/>
                    <a:pt x="100884" y="26808"/>
                    <a:pt x="100884" y="26808"/>
                  </a:cubicBezTo>
                  <a:cubicBezTo>
                    <a:pt x="101946" y="26808"/>
                    <a:pt x="101946" y="26808"/>
                    <a:pt x="101946" y="26808"/>
                  </a:cubicBezTo>
                  <a:cubicBezTo>
                    <a:pt x="103008" y="26808"/>
                    <a:pt x="101946" y="24893"/>
                    <a:pt x="103008" y="26808"/>
                  </a:cubicBezTo>
                  <a:cubicBezTo>
                    <a:pt x="101946" y="24893"/>
                    <a:pt x="100884" y="24893"/>
                    <a:pt x="100884" y="24893"/>
                  </a:cubicBezTo>
                  <a:cubicBezTo>
                    <a:pt x="101946" y="24893"/>
                    <a:pt x="101946" y="24255"/>
                    <a:pt x="103008" y="24893"/>
                  </a:cubicBezTo>
                  <a:cubicBezTo>
                    <a:pt x="101946" y="24893"/>
                    <a:pt x="101946" y="24893"/>
                    <a:pt x="101946" y="24893"/>
                  </a:cubicBezTo>
                  <a:cubicBezTo>
                    <a:pt x="101946" y="24255"/>
                    <a:pt x="103008" y="24255"/>
                    <a:pt x="101946" y="24255"/>
                  </a:cubicBezTo>
                  <a:cubicBezTo>
                    <a:pt x="103008" y="24255"/>
                    <a:pt x="103008" y="24255"/>
                    <a:pt x="103008" y="24255"/>
                  </a:cubicBezTo>
                  <a:cubicBezTo>
                    <a:pt x="103008" y="24255"/>
                    <a:pt x="103008" y="24255"/>
                    <a:pt x="101946" y="22978"/>
                  </a:cubicBezTo>
                  <a:cubicBezTo>
                    <a:pt x="103008" y="22978"/>
                    <a:pt x="105132" y="22978"/>
                    <a:pt x="103008" y="22340"/>
                  </a:cubicBezTo>
                  <a:cubicBezTo>
                    <a:pt x="103008" y="22340"/>
                    <a:pt x="103008" y="22340"/>
                    <a:pt x="105132" y="22340"/>
                  </a:cubicBezTo>
                  <a:cubicBezTo>
                    <a:pt x="105132" y="22978"/>
                    <a:pt x="103008" y="22340"/>
                    <a:pt x="105132" y="22978"/>
                  </a:cubicBezTo>
                  <a:cubicBezTo>
                    <a:pt x="103008" y="22340"/>
                    <a:pt x="105132" y="22978"/>
                    <a:pt x="105132" y="22978"/>
                  </a:cubicBezTo>
                  <a:cubicBezTo>
                    <a:pt x="105132" y="22340"/>
                    <a:pt x="105132" y="22340"/>
                    <a:pt x="105132" y="22340"/>
                  </a:cubicBezTo>
                  <a:cubicBezTo>
                    <a:pt x="105132" y="22340"/>
                    <a:pt x="105132" y="22340"/>
                    <a:pt x="106194" y="22340"/>
                  </a:cubicBezTo>
                  <a:cubicBezTo>
                    <a:pt x="105132" y="22340"/>
                    <a:pt x="105132" y="22340"/>
                    <a:pt x="105132" y="22340"/>
                  </a:cubicBezTo>
                  <a:cubicBezTo>
                    <a:pt x="106194" y="22340"/>
                    <a:pt x="106194" y="22340"/>
                    <a:pt x="106194" y="22340"/>
                  </a:cubicBezTo>
                  <a:cubicBezTo>
                    <a:pt x="106194" y="22340"/>
                    <a:pt x="105132" y="21702"/>
                    <a:pt x="106194" y="21702"/>
                  </a:cubicBezTo>
                  <a:cubicBezTo>
                    <a:pt x="105132" y="21702"/>
                    <a:pt x="105132" y="21702"/>
                    <a:pt x="105132" y="21702"/>
                  </a:cubicBezTo>
                  <a:cubicBezTo>
                    <a:pt x="105132" y="21702"/>
                    <a:pt x="105132" y="21702"/>
                    <a:pt x="105132" y="20425"/>
                  </a:cubicBezTo>
                  <a:cubicBezTo>
                    <a:pt x="107256" y="21702"/>
                    <a:pt x="107256" y="21702"/>
                    <a:pt x="107256" y="21702"/>
                  </a:cubicBezTo>
                  <a:cubicBezTo>
                    <a:pt x="107256" y="21702"/>
                    <a:pt x="106194" y="20425"/>
                    <a:pt x="107256" y="20425"/>
                  </a:cubicBezTo>
                  <a:cubicBezTo>
                    <a:pt x="106194" y="21702"/>
                    <a:pt x="106194" y="21702"/>
                    <a:pt x="106194" y="21702"/>
                  </a:cubicBezTo>
                  <a:cubicBezTo>
                    <a:pt x="106194" y="20425"/>
                    <a:pt x="105132" y="20425"/>
                    <a:pt x="106194" y="19787"/>
                  </a:cubicBezTo>
                  <a:cubicBezTo>
                    <a:pt x="106194" y="19787"/>
                    <a:pt x="107256" y="19787"/>
                    <a:pt x="107256" y="20425"/>
                  </a:cubicBezTo>
                  <a:cubicBezTo>
                    <a:pt x="107256" y="20425"/>
                    <a:pt x="107256" y="19787"/>
                    <a:pt x="106194" y="19787"/>
                  </a:cubicBezTo>
                  <a:cubicBezTo>
                    <a:pt x="107256" y="19787"/>
                    <a:pt x="107256" y="20425"/>
                    <a:pt x="107256" y="19787"/>
                  </a:cubicBezTo>
                  <a:cubicBezTo>
                    <a:pt x="107256" y="19148"/>
                    <a:pt x="107256" y="19148"/>
                    <a:pt x="107256" y="19148"/>
                  </a:cubicBezTo>
                  <a:cubicBezTo>
                    <a:pt x="106194" y="19148"/>
                    <a:pt x="106194" y="19148"/>
                    <a:pt x="106194" y="19148"/>
                  </a:cubicBezTo>
                  <a:cubicBezTo>
                    <a:pt x="106194" y="19148"/>
                    <a:pt x="106194" y="19148"/>
                    <a:pt x="106194" y="19148"/>
                  </a:cubicBezTo>
                  <a:cubicBezTo>
                    <a:pt x="105132" y="18510"/>
                    <a:pt x="105132" y="18510"/>
                    <a:pt x="105132" y="18510"/>
                  </a:cubicBezTo>
                  <a:cubicBezTo>
                    <a:pt x="105132" y="18510"/>
                    <a:pt x="105132" y="18510"/>
                    <a:pt x="105132" y="18510"/>
                  </a:cubicBezTo>
                  <a:cubicBezTo>
                    <a:pt x="106194" y="19148"/>
                    <a:pt x="107256" y="18510"/>
                    <a:pt x="109380" y="18510"/>
                  </a:cubicBezTo>
                  <a:cubicBezTo>
                    <a:pt x="109380" y="18510"/>
                    <a:pt x="106194" y="16595"/>
                    <a:pt x="109380" y="16595"/>
                  </a:cubicBezTo>
                  <a:cubicBezTo>
                    <a:pt x="109380" y="16595"/>
                    <a:pt x="110442" y="16595"/>
                    <a:pt x="109380" y="16595"/>
                  </a:cubicBezTo>
                  <a:cubicBezTo>
                    <a:pt x="109380" y="16595"/>
                    <a:pt x="110442" y="18510"/>
                    <a:pt x="110442" y="16595"/>
                  </a:cubicBezTo>
                  <a:cubicBezTo>
                    <a:pt x="110442" y="16595"/>
                    <a:pt x="110442" y="15957"/>
                    <a:pt x="109380" y="15957"/>
                  </a:cubicBezTo>
                  <a:cubicBezTo>
                    <a:pt x="109380" y="16595"/>
                    <a:pt x="109380" y="16595"/>
                    <a:pt x="109380" y="16595"/>
                  </a:cubicBezTo>
                  <a:cubicBezTo>
                    <a:pt x="107256" y="15957"/>
                    <a:pt x="107256" y="15957"/>
                    <a:pt x="107256" y="15957"/>
                  </a:cubicBezTo>
                  <a:cubicBezTo>
                    <a:pt x="107256" y="15957"/>
                    <a:pt x="107256" y="14680"/>
                    <a:pt x="109380" y="15957"/>
                  </a:cubicBezTo>
                  <a:cubicBezTo>
                    <a:pt x="109380" y="15957"/>
                    <a:pt x="109380" y="15957"/>
                    <a:pt x="109380" y="15957"/>
                  </a:cubicBezTo>
                  <a:cubicBezTo>
                    <a:pt x="110442" y="15957"/>
                    <a:pt x="109380" y="14680"/>
                    <a:pt x="110442" y="14680"/>
                  </a:cubicBezTo>
                  <a:cubicBezTo>
                    <a:pt x="110442" y="15957"/>
                    <a:pt x="110442" y="15957"/>
                    <a:pt x="111504" y="15957"/>
                  </a:cubicBezTo>
                  <a:cubicBezTo>
                    <a:pt x="111504" y="15957"/>
                    <a:pt x="111504" y="15957"/>
                    <a:pt x="111504" y="15957"/>
                  </a:cubicBezTo>
                  <a:cubicBezTo>
                    <a:pt x="111504" y="15957"/>
                    <a:pt x="111504" y="15957"/>
                    <a:pt x="111504" y="15957"/>
                  </a:cubicBezTo>
                  <a:cubicBezTo>
                    <a:pt x="111504" y="14680"/>
                    <a:pt x="111504" y="15957"/>
                    <a:pt x="113628" y="14680"/>
                  </a:cubicBezTo>
                  <a:cubicBezTo>
                    <a:pt x="111504" y="14680"/>
                    <a:pt x="111504" y="14680"/>
                    <a:pt x="111504" y="14680"/>
                  </a:cubicBezTo>
                  <a:cubicBezTo>
                    <a:pt x="110442" y="14680"/>
                    <a:pt x="111504" y="15957"/>
                    <a:pt x="110442" y="14680"/>
                  </a:cubicBezTo>
                  <a:cubicBezTo>
                    <a:pt x="110442" y="14680"/>
                    <a:pt x="111504" y="14680"/>
                    <a:pt x="111504" y="14042"/>
                  </a:cubicBezTo>
                  <a:cubicBezTo>
                    <a:pt x="110442" y="14042"/>
                    <a:pt x="110442" y="14680"/>
                    <a:pt x="110442" y="14680"/>
                  </a:cubicBezTo>
                  <a:cubicBezTo>
                    <a:pt x="110442" y="14042"/>
                    <a:pt x="109380" y="14042"/>
                    <a:pt x="110442" y="13404"/>
                  </a:cubicBezTo>
                  <a:cubicBezTo>
                    <a:pt x="111504" y="13404"/>
                    <a:pt x="111504" y="14042"/>
                    <a:pt x="111504" y="14042"/>
                  </a:cubicBezTo>
                  <a:cubicBezTo>
                    <a:pt x="111504" y="13404"/>
                    <a:pt x="113628" y="13404"/>
                    <a:pt x="113628" y="13404"/>
                  </a:cubicBezTo>
                  <a:cubicBezTo>
                    <a:pt x="111504" y="12127"/>
                    <a:pt x="115752" y="12127"/>
                    <a:pt x="113628" y="12127"/>
                  </a:cubicBezTo>
                  <a:cubicBezTo>
                    <a:pt x="113628" y="13404"/>
                    <a:pt x="111504" y="13404"/>
                    <a:pt x="110442" y="13404"/>
                  </a:cubicBezTo>
                  <a:cubicBezTo>
                    <a:pt x="110442" y="13404"/>
                    <a:pt x="110442" y="14042"/>
                    <a:pt x="109380" y="13404"/>
                  </a:cubicBezTo>
                  <a:cubicBezTo>
                    <a:pt x="110442" y="13404"/>
                    <a:pt x="109380" y="12127"/>
                    <a:pt x="107256" y="12127"/>
                  </a:cubicBezTo>
                  <a:cubicBezTo>
                    <a:pt x="109380" y="12127"/>
                    <a:pt x="109380" y="12127"/>
                    <a:pt x="109380" y="12127"/>
                  </a:cubicBezTo>
                  <a:cubicBezTo>
                    <a:pt x="109380" y="12127"/>
                    <a:pt x="109380" y="12127"/>
                    <a:pt x="110442" y="13404"/>
                  </a:cubicBezTo>
                  <a:cubicBezTo>
                    <a:pt x="110442" y="12127"/>
                    <a:pt x="111504" y="12127"/>
                    <a:pt x="111504" y="12127"/>
                  </a:cubicBezTo>
                  <a:cubicBezTo>
                    <a:pt x="111504" y="11489"/>
                    <a:pt x="111504" y="11489"/>
                    <a:pt x="110442" y="11489"/>
                  </a:cubicBezTo>
                  <a:cubicBezTo>
                    <a:pt x="111504" y="11489"/>
                    <a:pt x="111504" y="10851"/>
                    <a:pt x="111504" y="10212"/>
                  </a:cubicBezTo>
                  <a:cubicBezTo>
                    <a:pt x="113628" y="10851"/>
                    <a:pt x="113628" y="10212"/>
                    <a:pt x="115752" y="10212"/>
                  </a:cubicBezTo>
                  <a:cubicBezTo>
                    <a:pt x="115752" y="10851"/>
                    <a:pt x="115752" y="10851"/>
                    <a:pt x="115752" y="10851"/>
                  </a:cubicBezTo>
                  <a:cubicBezTo>
                    <a:pt x="116814" y="10851"/>
                    <a:pt x="115752" y="10851"/>
                    <a:pt x="115752" y="10851"/>
                  </a:cubicBezTo>
                  <a:cubicBezTo>
                    <a:pt x="116814" y="10851"/>
                    <a:pt x="113628" y="10212"/>
                    <a:pt x="115752" y="10212"/>
                  </a:cubicBezTo>
                  <a:cubicBezTo>
                    <a:pt x="115752" y="10851"/>
                    <a:pt x="113628" y="10212"/>
                    <a:pt x="113628" y="10212"/>
                  </a:cubicBezTo>
                  <a:cubicBezTo>
                    <a:pt x="113628" y="8297"/>
                    <a:pt x="111504" y="8297"/>
                    <a:pt x="111504" y="8297"/>
                  </a:cubicBezTo>
                  <a:cubicBezTo>
                    <a:pt x="113628" y="8297"/>
                    <a:pt x="115752" y="7659"/>
                    <a:pt x="115752" y="7659"/>
                  </a:cubicBezTo>
                  <a:cubicBezTo>
                    <a:pt x="115752" y="6382"/>
                    <a:pt x="116814" y="5744"/>
                    <a:pt x="116814" y="5744"/>
                  </a:cubicBezTo>
                  <a:cubicBezTo>
                    <a:pt x="116814" y="5106"/>
                    <a:pt x="115752" y="5106"/>
                    <a:pt x="115752" y="5106"/>
                  </a:cubicBezTo>
                  <a:cubicBezTo>
                    <a:pt x="115752" y="3829"/>
                    <a:pt x="116814" y="5106"/>
                    <a:pt x="116814" y="5106"/>
                  </a:cubicBezTo>
                  <a:cubicBezTo>
                    <a:pt x="116814" y="5106"/>
                    <a:pt x="116814" y="5106"/>
                    <a:pt x="116814" y="5106"/>
                  </a:cubicBezTo>
                  <a:cubicBezTo>
                    <a:pt x="116814" y="5106"/>
                    <a:pt x="116814" y="3191"/>
                    <a:pt x="118938" y="3829"/>
                  </a:cubicBezTo>
                  <a:cubicBezTo>
                    <a:pt x="116814" y="3829"/>
                    <a:pt x="116814" y="3829"/>
                    <a:pt x="116814" y="3829"/>
                  </a:cubicBezTo>
                  <a:cubicBezTo>
                    <a:pt x="116814" y="3191"/>
                    <a:pt x="116814" y="3191"/>
                    <a:pt x="116814" y="3191"/>
                  </a:cubicBezTo>
                  <a:cubicBezTo>
                    <a:pt x="116814" y="3191"/>
                    <a:pt x="116814" y="3191"/>
                    <a:pt x="116814" y="3191"/>
                  </a:cubicBezTo>
                  <a:cubicBezTo>
                    <a:pt x="115752" y="2553"/>
                    <a:pt x="116814" y="2553"/>
                    <a:pt x="116814" y="2553"/>
                  </a:cubicBezTo>
                  <a:cubicBezTo>
                    <a:pt x="118938" y="3191"/>
                    <a:pt x="118938" y="3191"/>
                    <a:pt x="118938" y="3191"/>
                  </a:cubicBezTo>
                  <a:cubicBezTo>
                    <a:pt x="118938" y="2553"/>
                    <a:pt x="118938" y="1276"/>
                    <a:pt x="120000" y="1276"/>
                  </a:cubicBezTo>
                  <a:cubicBezTo>
                    <a:pt x="118938" y="1276"/>
                    <a:pt x="118938" y="1276"/>
                    <a:pt x="118938" y="1276"/>
                  </a:cubicBezTo>
                  <a:cubicBezTo>
                    <a:pt x="120000" y="1276"/>
                    <a:pt x="120000" y="1276"/>
                    <a:pt x="120000" y="1276"/>
                  </a:cubicBezTo>
                  <a:cubicBezTo>
                    <a:pt x="118938" y="0"/>
                    <a:pt x="118938" y="0"/>
                    <a:pt x="120000" y="0"/>
                  </a:cubicBezTo>
                  <a:cubicBezTo>
                    <a:pt x="116814" y="0"/>
                    <a:pt x="116814" y="0"/>
                    <a:pt x="116814" y="0"/>
                  </a:cubicBezTo>
                  <a:cubicBezTo>
                    <a:pt x="116814" y="1276"/>
                    <a:pt x="118938" y="0"/>
                    <a:pt x="118938" y="1276"/>
                  </a:cubicBezTo>
                  <a:cubicBezTo>
                    <a:pt x="118938" y="1276"/>
                    <a:pt x="118938" y="1276"/>
                    <a:pt x="116814" y="1276"/>
                  </a:cubicBezTo>
                  <a:cubicBezTo>
                    <a:pt x="118938" y="1276"/>
                    <a:pt x="118938" y="1276"/>
                    <a:pt x="118938" y="1276"/>
                  </a:cubicBezTo>
                  <a:cubicBezTo>
                    <a:pt x="116814" y="1276"/>
                    <a:pt x="116814" y="1276"/>
                    <a:pt x="116814" y="1276"/>
                  </a:cubicBezTo>
                  <a:cubicBezTo>
                    <a:pt x="116814" y="1276"/>
                    <a:pt x="115752" y="1276"/>
                    <a:pt x="116814" y="1276"/>
                  </a:cubicBezTo>
                  <a:cubicBezTo>
                    <a:pt x="115752" y="1276"/>
                    <a:pt x="115752" y="1276"/>
                    <a:pt x="115752" y="1276"/>
                  </a:cubicBezTo>
                  <a:cubicBezTo>
                    <a:pt x="115752" y="2553"/>
                    <a:pt x="115752" y="2553"/>
                    <a:pt x="115752" y="2553"/>
                  </a:cubicBezTo>
                  <a:cubicBezTo>
                    <a:pt x="115752" y="1276"/>
                    <a:pt x="113628" y="1276"/>
                    <a:pt x="113628" y="2553"/>
                  </a:cubicBezTo>
                  <a:cubicBezTo>
                    <a:pt x="115752" y="3191"/>
                    <a:pt x="111504" y="3191"/>
                    <a:pt x="111504" y="3191"/>
                  </a:cubicBezTo>
                  <a:cubicBezTo>
                    <a:pt x="113628" y="3191"/>
                    <a:pt x="115752" y="3191"/>
                    <a:pt x="115752" y="3191"/>
                  </a:cubicBezTo>
                  <a:cubicBezTo>
                    <a:pt x="115752" y="3829"/>
                    <a:pt x="115752" y="3829"/>
                    <a:pt x="115752" y="3829"/>
                  </a:cubicBezTo>
                  <a:cubicBezTo>
                    <a:pt x="113628" y="3829"/>
                    <a:pt x="113628" y="3829"/>
                    <a:pt x="111504" y="3829"/>
                  </a:cubicBezTo>
                  <a:cubicBezTo>
                    <a:pt x="113628" y="3829"/>
                    <a:pt x="113628" y="3829"/>
                    <a:pt x="113628" y="3829"/>
                  </a:cubicBezTo>
                  <a:cubicBezTo>
                    <a:pt x="111504" y="3829"/>
                    <a:pt x="111504" y="3829"/>
                    <a:pt x="110442" y="5106"/>
                  </a:cubicBezTo>
                  <a:cubicBezTo>
                    <a:pt x="110442" y="5744"/>
                    <a:pt x="110442" y="5744"/>
                    <a:pt x="109380" y="6382"/>
                  </a:cubicBezTo>
                  <a:cubicBezTo>
                    <a:pt x="110442" y="6382"/>
                    <a:pt x="110442" y="6382"/>
                    <a:pt x="110442" y="6382"/>
                  </a:cubicBezTo>
                  <a:cubicBezTo>
                    <a:pt x="109380" y="6382"/>
                    <a:pt x="109380" y="7659"/>
                    <a:pt x="107256" y="8297"/>
                  </a:cubicBezTo>
                  <a:cubicBezTo>
                    <a:pt x="107256" y="10212"/>
                    <a:pt x="106194" y="10212"/>
                    <a:pt x="106194" y="10851"/>
                  </a:cubicBezTo>
                  <a:cubicBezTo>
                    <a:pt x="105132" y="11489"/>
                    <a:pt x="103008" y="12127"/>
                    <a:pt x="101946" y="14042"/>
                  </a:cubicBezTo>
                  <a:cubicBezTo>
                    <a:pt x="103008" y="14042"/>
                    <a:pt x="103008" y="14042"/>
                    <a:pt x="103008" y="14042"/>
                  </a:cubicBezTo>
                  <a:cubicBezTo>
                    <a:pt x="101946" y="14042"/>
                    <a:pt x="103008" y="14042"/>
                    <a:pt x="103008" y="14680"/>
                  </a:cubicBezTo>
                  <a:cubicBezTo>
                    <a:pt x="103008" y="14042"/>
                    <a:pt x="101946" y="14680"/>
                    <a:pt x="101946" y="14680"/>
                  </a:cubicBezTo>
                  <a:cubicBezTo>
                    <a:pt x="101946" y="15957"/>
                    <a:pt x="100884" y="15957"/>
                    <a:pt x="97699" y="15957"/>
                  </a:cubicBezTo>
                  <a:cubicBezTo>
                    <a:pt x="97699" y="16595"/>
                    <a:pt x="97699" y="16595"/>
                    <a:pt x="97699" y="16595"/>
                  </a:cubicBezTo>
                  <a:cubicBezTo>
                    <a:pt x="96637" y="16595"/>
                    <a:pt x="97699" y="18510"/>
                    <a:pt x="96637" y="19148"/>
                  </a:cubicBezTo>
                  <a:cubicBezTo>
                    <a:pt x="96637" y="19148"/>
                    <a:pt x="97699" y="19148"/>
                    <a:pt x="96637" y="19148"/>
                  </a:cubicBezTo>
                  <a:cubicBezTo>
                    <a:pt x="96637" y="19787"/>
                    <a:pt x="95575" y="19787"/>
                    <a:pt x="95575" y="19787"/>
                  </a:cubicBezTo>
                  <a:cubicBezTo>
                    <a:pt x="93451" y="20425"/>
                    <a:pt x="93451" y="20425"/>
                    <a:pt x="93451" y="21702"/>
                  </a:cubicBezTo>
                  <a:cubicBezTo>
                    <a:pt x="91327" y="22340"/>
                    <a:pt x="91327" y="24255"/>
                    <a:pt x="88141" y="24893"/>
                  </a:cubicBezTo>
                  <a:cubicBezTo>
                    <a:pt x="89203" y="26808"/>
                    <a:pt x="89203" y="26808"/>
                    <a:pt x="89203" y="26808"/>
                  </a:cubicBezTo>
                  <a:cubicBezTo>
                    <a:pt x="87079" y="27446"/>
                    <a:pt x="87079" y="28723"/>
                    <a:pt x="82831" y="30000"/>
                  </a:cubicBezTo>
                  <a:cubicBezTo>
                    <a:pt x="83893" y="30638"/>
                    <a:pt x="83893" y="30638"/>
                    <a:pt x="83893" y="30638"/>
                  </a:cubicBezTo>
                  <a:cubicBezTo>
                    <a:pt x="83893" y="30638"/>
                    <a:pt x="82831" y="31276"/>
                    <a:pt x="82831" y="30638"/>
                  </a:cubicBezTo>
                  <a:cubicBezTo>
                    <a:pt x="82831" y="31276"/>
                    <a:pt x="81769" y="31276"/>
                    <a:pt x="81769" y="32553"/>
                  </a:cubicBezTo>
                  <a:cubicBezTo>
                    <a:pt x="81769" y="32553"/>
                    <a:pt x="81769" y="32553"/>
                    <a:pt x="79646" y="32553"/>
                  </a:cubicBezTo>
                  <a:cubicBezTo>
                    <a:pt x="79646" y="33191"/>
                    <a:pt x="79646" y="35106"/>
                    <a:pt x="78584" y="35106"/>
                  </a:cubicBezTo>
                  <a:cubicBezTo>
                    <a:pt x="78584" y="35106"/>
                    <a:pt x="78584" y="35106"/>
                    <a:pt x="78584" y="35106"/>
                  </a:cubicBezTo>
                  <a:cubicBezTo>
                    <a:pt x="79646" y="35106"/>
                    <a:pt x="79646" y="35106"/>
                    <a:pt x="79646" y="35744"/>
                  </a:cubicBezTo>
                  <a:cubicBezTo>
                    <a:pt x="78584" y="35744"/>
                    <a:pt x="78584" y="36382"/>
                    <a:pt x="78584" y="35744"/>
                  </a:cubicBezTo>
                  <a:cubicBezTo>
                    <a:pt x="78584" y="36382"/>
                    <a:pt x="75398" y="37659"/>
                    <a:pt x="75398" y="38297"/>
                  </a:cubicBezTo>
                  <a:cubicBezTo>
                    <a:pt x="75398" y="38297"/>
                    <a:pt x="75398" y="38297"/>
                    <a:pt x="75398" y="38297"/>
                  </a:cubicBezTo>
                  <a:cubicBezTo>
                    <a:pt x="74336" y="38936"/>
                    <a:pt x="74336" y="39574"/>
                    <a:pt x="73274" y="39574"/>
                  </a:cubicBezTo>
                  <a:cubicBezTo>
                    <a:pt x="73274" y="40851"/>
                    <a:pt x="74336" y="40851"/>
                    <a:pt x="74336" y="40851"/>
                  </a:cubicBezTo>
                  <a:cubicBezTo>
                    <a:pt x="73274" y="40851"/>
                    <a:pt x="73274" y="40851"/>
                    <a:pt x="73274" y="40851"/>
                  </a:cubicBezTo>
                  <a:cubicBezTo>
                    <a:pt x="71150" y="41489"/>
                    <a:pt x="71150" y="44042"/>
                    <a:pt x="69026" y="44680"/>
                  </a:cubicBezTo>
                  <a:cubicBezTo>
                    <a:pt x="67964" y="46595"/>
                    <a:pt x="65840" y="47872"/>
                    <a:pt x="63716" y="49787"/>
                  </a:cubicBezTo>
                  <a:cubicBezTo>
                    <a:pt x="64778" y="49787"/>
                    <a:pt x="64778" y="49787"/>
                    <a:pt x="64778" y="49787"/>
                  </a:cubicBezTo>
                  <a:cubicBezTo>
                    <a:pt x="63716" y="49787"/>
                    <a:pt x="64778" y="52340"/>
                    <a:pt x="61592" y="52340"/>
                  </a:cubicBezTo>
                  <a:cubicBezTo>
                    <a:pt x="61592" y="52340"/>
                    <a:pt x="61592" y="52340"/>
                    <a:pt x="61592" y="52978"/>
                  </a:cubicBezTo>
                  <a:cubicBezTo>
                    <a:pt x="60530" y="52978"/>
                    <a:pt x="61592" y="54255"/>
                    <a:pt x="60530" y="54893"/>
                  </a:cubicBezTo>
                  <a:cubicBezTo>
                    <a:pt x="60530" y="54893"/>
                    <a:pt x="60530" y="54893"/>
                    <a:pt x="60530" y="54893"/>
                  </a:cubicBezTo>
                  <a:cubicBezTo>
                    <a:pt x="60530" y="55531"/>
                    <a:pt x="59469" y="55531"/>
                    <a:pt x="59469" y="56170"/>
                  </a:cubicBezTo>
                  <a:cubicBezTo>
                    <a:pt x="59469" y="56170"/>
                    <a:pt x="59469" y="56170"/>
                    <a:pt x="59469" y="56170"/>
                  </a:cubicBezTo>
                  <a:cubicBezTo>
                    <a:pt x="60530" y="56170"/>
                    <a:pt x="57345" y="56170"/>
                    <a:pt x="59469" y="57446"/>
                  </a:cubicBezTo>
                  <a:cubicBezTo>
                    <a:pt x="59469" y="57446"/>
                    <a:pt x="57345" y="57446"/>
                    <a:pt x="59469" y="57446"/>
                  </a:cubicBezTo>
                  <a:cubicBezTo>
                    <a:pt x="57345" y="58723"/>
                    <a:pt x="54159" y="60638"/>
                    <a:pt x="52035" y="62553"/>
                  </a:cubicBezTo>
                  <a:cubicBezTo>
                    <a:pt x="52035" y="63829"/>
                    <a:pt x="55221" y="63191"/>
                    <a:pt x="52035" y="63829"/>
                  </a:cubicBezTo>
                  <a:cubicBezTo>
                    <a:pt x="52035" y="63829"/>
                    <a:pt x="52035" y="63191"/>
                    <a:pt x="52035" y="63829"/>
                  </a:cubicBezTo>
                  <a:cubicBezTo>
                    <a:pt x="50973" y="63829"/>
                    <a:pt x="54159" y="65106"/>
                    <a:pt x="52035" y="65106"/>
                  </a:cubicBezTo>
                  <a:cubicBezTo>
                    <a:pt x="50973" y="63829"/>
                    <a:pt x="52035" y="65106"/>
                    <a:pt x="50973" y="65106"/>
                  </a:cubicBezTo>
                  <a:cubicBezTo>
                    <a:pt x="50973" y="65744"/>
                    <a:pt x="52035" y="65744"/>
                    <a:pt x="50973" y="65744"/>
                  </a:cubicBezTo>
                  <a:cubicBezTo>
                    <a:pt x="50973" y="66382"/>
                    <a:pt x="50973" y="66382"/>
                    <a:pt x="50973" y="66382"/>
                  </a:cubicBezTo>
                  <a:cubicBezTo>
                    <a:pt x="49911" y="66382"/>
                    <a:pt x="49911" y="67021"/>
                    <a:pt x="46725" y="67021"/>
                  </a:cubicBezTo>
                  <a:cubicBezTo>
                    <a:pt x="43539" y="71489"/>
                    <a:pt x="38230" y="74680"/>
                    <a:pt x="33982" y="79148"/>
                  </a:cubicBezTo>
                  <a:cubicBezTo>
                    <a:pt x="31858" y="82340"/>
                    <a:pt x="28672" y="85531"/>
                    <a:pt x="24424" y="90000"/>
                  </a:cubicBezTo>
                  <a:cubicBezTo>
                    <a:pt x="24424" y="90638"/>
                    <a:pt x="24424" y="90638"/>
                    <a:pt x="23362" y="91276"/>
                  </a:cubicBezTo>
                  <a:cubicBezTo>
                    <a:pt x="23362" y="91276"/>
                    <a:pt x="23362" y="91276"/>
                    <a:pt x="23362" y="91276"/>
                  </a:cubicBezTo>
                  <a:cubicBezTo>
                    <a:pt x="23362" y="91276"/>
                    <a:pt x="23362" y="92553"/>
                    <a:pt x="22300" y="92553"/>
                  </a:cubicBezTo>
                  <a:cubicBezTo>
                    <a:pt x="20176" y="93191"/>
                    <a:pt x="19115" y="95744"/>
                    <a:pt x="19115" y="96382"/>
                  </a:cubicBezTo>
                  <a:cubicBezTo>
                    <a:pt x="19115" y="96382"/>
                    <a:pt x="19115" y="96382"/>
                    <a:pt x="19115" y="96382"/>
                  </a:cubicBezTo>
                  <a:cubicBezTo>
                    <a:pt x="19115" y="96382"/>
                    <a:pt x="19115" y="96382"/>
                    <a:pt x="19115" y="96382"/>
                  </a:cubicBezTo>
                  <a:cubicBezTo>
                    <a:pt x="19115" y="97021"/>
                    <a:pt x="19115" y="97021"/>
                    <a:pt x="19115" y="97021"/>
                  </a:cubicBezTo>
                  <a:cubicBezTo>
                    <a:pt x="19115" y="97021"/>
                    <a:pt x="18053" y="97021"/>
                    <a:pt x="18053" y="96382"/>
                  </a:cubicBezTo>
                  <a:cubicBezTo>
                    <a:pt x="13805" y="99574"/>
                    <a:pt x="10619" y="104680"/>
                    <a:pt x="8495" y="107234"/>
                  </a:cubicBezTo>
                  <a:cubicBezTo>
                    <a:pt x="8495" y="107872"/>
                    <a:pt x="6371" y="109148"/>
                    <a:pt x="5309" y="109787"/>
                  </a:cubicBezTo>
                  <a:cubicBezTo>
                    <a:pt x="4247" y="113617"/>
                    <a:pt x="2123" y="116170"/>
                    <a:pt x="0" y="118085"/>
                  </a:cubicBezTo>
                  <a:cubicBezTo>
                    <a:pt x="0" y="118085"/>
                    <a:pt x="2123" y="120000"/>
                    <a:pt x="4247" y="118085"/>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0" name="Shape 370"/>
            <p:cNvSpPr/>
            <p:nvPr/>
          </p:nvSpPr>
          <p:spPr>
            <a:xfrm>
              <a:off x="4268" y="3620"/>
              <a:ext cx="267" cy="440"/>
            </a:xfrm>
            <a:custGeom>
              <a:avLst/>
              <a:gdLst/>
              <a:ahLst/>
              <a:cxnLst/>
              <a:rect l="0" t="0" r="0" b="0"/>
              <a:pathLst>
                <a:path w="120000" h="120000" extrusionOk="0">
                  <a:moveTo>
                    <a:pt x="5309" y="119358"/>
                  </a:moveTo>
                  <a:cubicBezTo>
                    <a:pt x="7433" y="118074"/>
                    <a:pt x="7433" y="114866"/>
                    <a:pt x="10619" y="114224"/>
                  </a:cubicBezTo>
                  <a:cubicBezTo>
                    <a:pt x="10619" y="114224"/>
                    <a:pt x="9557" y="114224"/>
                    <a:pt x="9557" y="112941"/>
                  </a:cubicBezTo>
                  <a:cubicBezTo>
                    <a:pt x="11681" y="112299"/>
                    <a:pt x="13805" y="109732"/>
                    <a:pt x="13805" y="108449"/>
                  </a:cubicBezTo>
                  <a:cubicBezTo>
                    <a:pt x="13805" y="108449"/>
                    <a:pt x="13805" y="108449"/>
                    <a:pt x="13805" y="108449"/>
                  </a:cubicBezTo>
                  <a:cubicBezTo>
                    <a:pt x="13805" y="106524"/>
                    <a:pt x="14867" y="106524"/>
                    <a:pt x="14867" y="106524"/>
                  </a:cubicBezTo>
                  <a:cubicBezTo>
                    <a:pt x="14867" y="106524"/>
                    <a:pt x="14867" y="106524"/>
                    <a:pt x="14867" y="106524"/>
                  </a:cubicBezTo>
                  <a:cubicBezTo>
                    <a:pt x="15929" y="105882"/>
                    <a:pt x="15929" y="105882"/>
                    <a:pt x="15929" y="105882"/>
                  </a:cubicBezTo>
                  <a:cubicBezTo>
                    <a:pt x="15929" y="105882"/>
                    <a:pt x="15929" y="105882"/>
                    <a:pt x="14867" y="104598"/>
                  </a:cubicBezTo>
                  <a:cubicBezTo>
                    <a:pt x="15929" y="104598"/>
                    <a:pt x="15929" y="104598"/>
                    <a:pt x="15929" y="104598"/>
                  </a:cubicBezTo>
                  <a:cubicBezTo>
                    <a:pt x="20176" y="104598"/>
                    <a:pt x="18053" y="103957"/>
                    <a:pt x="20176" y="103315"/>
                  </a:cubicBezTo>
                  <a:cubicBezTo>
                    <a:pt x="20176" y="103315"/>
                    <a:pt x="20176" y="103315"/>
                    <a:pt x="20176" y="103315"/>
                  </a:cubicBezTo>
                  <a:cubicBezTo>
                    <a:pt x="21238" y="102032"/>
                    <a:pt x="23362" y="100748"/>
                    <a:pt x="24424" y="100106"/>
                  </a:cubicBezTo>
                  <a:cubicBezTo>
                    <a:pt x="24424" y="100106"/>
                    <a:pt x="24424" y="100106"/>
                    <a:pt x="24424" y="98181"/>
                  </a:cubicBezTo>
                  <a:cubicBezTo>
                    <a:pt x="24424" y="100106"/>
                    <a:pt x="25486" y="98181"/>
                    <a:pt x="25486" y="98181"/>
                  </a:cubicBezTo>
                  <a:cubicBezTo>
                    <a:pt x="25486" y="97540"/>
                    <a:pt x="27610" y="98181"/>
                    <a:pt x="27610" y="97540"/>
                  </a:cubicBezTo>
                  <a:cubicBezTo>
                    <a:pt x="27610" y="97540"/>
                    <a:pt x="27610" y="97540"/>
                    <a:pt x="27610" y="97540"/>
                  </a:cubicBezTo>
                  <a:cubicBezTo>
                    <a:pt x="28672" y="97540"/>
                    <a:pt x="27610" y="96256"/>
                    <a:pt x="28672" y="96256"/>
                  </a:cubicBezTo>
                  <a:cubicBezTo>
                    <a:pt x="27610" y="96256"/>
                    <a:pt x="27610" y="96256"/>
                    <a:pt x="27610" y="96256"/>
                  </a:cubicBezTo>
                  <a:cubicBezTo>
                    <a:pt x="28672" y="96256"/>
                    <a:pt x="27610" y="95614"/>
                    <a:pt x="28672" y="95614"/>
                  </a:cubicBezTo>
                  <a:cubicBezTo>
                    <a:pt x="28672" y="95614"/>
                    <a:pt x="28672" y="95614"/>
                    <a:pt x="28672" y="95614"/>
                  </a:cubicBezTo>
                  <a:cubicBezTo>
                    <a:pt x="28672" y="94973"/>
                    <a:pt x="28672" y="94973"/>
                    <a:pt x="28672" y="94973"/>
                  </a:cubicBezTo>
                  <a:cubicBezTo>
                    <a:pt x="28672" y="94973"/>
                    <a:pt x="28672" y="94973"/>
                    <a:pt x="28672" y="94973"/>
                  </a:cubicBezTo>
                  <a:cubicBezTo>
                    <a:pt x="29734" y="94973"/>
                    <a:pt x="29734" y="93689"/>
                    <a:pt x="29734" y="93689"/>
                  </a:cubicBezTo>
                  <a:cubicBezTo>
                    <a:pt x="29734" y="93689"/>
                    <a:pt x="29734" y="94973"/>
                    <a:pt x="28672" y="93689"/>
                  </a:cubicBezTo>
                  <a:cubicBezTo>
                    <a:pt x="31858" y="92406"/>
                    <a:pt x="33982" y="89839"/>
                    <a:pt x="35044" y="87914"/>
                  </a:cubicBezTo>
                  <a:cubicBezTo>
                    <a:pt x="35044" y="87914"/>
                    <a:pt x="35044" y="87914"/>
                    <a:pt x="35044" y="87272"/>
                  </a:cubicBezTo>
                  <a:cubicBezTo>
                    <a:pt x="35044" y="87272"/>
                    <a:pt x="35044" y="87272"/>
                    <a:pt x="37168" y="87272"/>
                  </a:cubicBezTo>
                  <a:cubicBezTo>
                    <a:pt x="37168" y="86631"/>
                    <a:pt x="37168" y="86631"/>
                    <a:pt x="37168" y="86631"/>
                  </a:cubicBezTo>
                  <a:cubicBezTo>
                    <a:pt x="38230" y="86631"/>
                    <a:pt x="38230" y="86631"/>
                    <a:pt x="38230" y="86631"/>
                  </a:cubicBezTo>
                  <a:cubicBezTo>
                    <a:pt x="37168" y="86631"/>
                    <a:pt x="37168" y="86631"/>
                    <a:pt x="37168" y="85347"/>
                  </a:cubicBezTo>
                  <a:cubicBezTo>
                    <a:pt x="38230" y="85347"/>
                    <a:pt x="38230" y="85347"/>
                    <a:pt x="38230" y="85347"/>
                  </a:cubicBezTo>
                  <a:cubicBezTo>
                    <a:pt x="38230" y="85347"/>
                    <a:pt x="38230" y="85347"/>
                    <a:pt x="38230" y="84705"/>
                  </a:cubicBezTo>
                  <a:cubicBezTo>
                    <a:pt x="39292" y="84705"/>
                    <a:pt x="38230" y="84705"/>
                    <a:pt x="39292" y="84064"/>
                  </a:cubicBezTo>
                  <a:cubicBezTo>
                    <a:pt x="38230" y="84064"/>
                    <a:pt x="38230" y="84064"/>
                    <a:pt x="38230" y="84064"/>
                  </a:cubicBezTo>
                  <a:cubicBezTo>
                    <a:pt x="38230" y="82780"/>
                    <a:pt x="39292" y="84705"/>
                    <a:pt x="39292" y="84064"/>
                  </a:cubicBezTo>
                  <a:cubicBezTo>
                    <a:pt x="39292" y="84064"/>
                    <a:pt x="39292" y="84064"/>
                    <a:pt x="39292" y="84064"/>
                  </a:cubicBezTo>
                  <a:cubicBezTo>
                    <a:pt x="41415" y="84064"/>
                    <a:pt x="41415" y="82780"/>
                    <a:pt x="41415" y="81497"/>
                  </a:cubicBezTo>
                  <a:cubicBezTo>
                    <a:pt x="41415" y="81497"/>
                    <a:pt x="41415" y="81497"/>
                    <a:pt x="41415" y="81497"/>
                  </a:cubicBezTo>
                  <a:cubicBezTo>
                    <a:pt x="42477" y="81497"/>
                    <a:pt x="42477" y="80855"/>
                    <a:pt x="42477" y="80855"/>
                  </a:cubicBezTo>
                  <a:cubicBezTo>
                    <a:pt x="42477" y="79572"/>
                    <a:pt x="41415" y="79572"/>
                    <a:pt x="42477" y="79572"/>
                  </a:cubicBezTo>
                  <a:cubicBezTo>
                    <a:pt x="43539" y="79572"/>
                    <a:pt x="43539" y="78930"/>
                    <a:pt x="45663" y="79572"/>
                  </a:cubicBezTo>
                  <a:cubicBezTo>
                    <a:pt x="45663" y="78930"/>
                    <a:pt x="45663" y="78288"/>
                    <a:pt x="45663" y="78288"/>
                  </a:cubicBezTo>
                  <a:cubicBezTo>
                    <a:pt x="43539" y="77005"/>
                    <a:pt x="43539" y="77005"/>
                    <a:pt x="43539" y="77005"/>
                  </a:cubicBezTo>
                  <a:cubicBezTo>
                    <a:pt x="43539" y="77005"/>
                    <a:pt x="43539" y="77005"/>
                    <a:pt x="43539" y="77005"/>
                  </a:cubicBezTo>
                  <a:cubicBezTo>
                    <a:pt x="43539" y="77005"/>
                    <a:pt x="43539" y="77005"/>
                    <a:pt x="42477" y="77005"/>
                  </a:cubicBezTo>
                  <a:cubicBezTo>
                    <a:pt x="43539" y="77005"/>
                    <a:pt x="43539" y="76363"/>
                    <a:pt x="43539" y="76363"/>
                  </a:cubicBezTo>
                  <a:cubicBezTo>
                    <a:pt x="45663" y="76363"/>
                    <a:pt x="47787" y="76363"/>
                    <a:pt x="48849" y="75721"/>
                  </a:cubicBezTo>
                  <a:cubicBezTo>
                    <a:pt x="47787" y="76363"/>
                    <a:pt x="47787" y="75721"/>
                    <a:pt x="47787" y="75721"/>
                  </a:cubicBezTo>
                  <a:cubicBezTo>
                    <a:pt x="50973" y="75721"/>
                    <a:pt x="50973" y="75721"/>
                    <a:pt x="50973" y="75721"/>
                  </a:cubicBezTo>
                  <a:cubicBezTo>
                    <a:pt x="50973" y="75721"/>
                    <a:pt x="48849" y="75721"/>
                    <a:pt x="48849" y="74438"/>
                  </a:cubicBezTo>
                  <a:cubicBezTo>
                    <a:pt x="50973" y="74438"/>
                    <a:pt x="50973" y="74438"/>
                    <a:pt x="50973" y="74438"/>
                  </a:cubicBezTo>
                  <a:cubicBezTo>
                    <a:pt x="50973" y="74438"/>
                    <a:pt x="52035" y="74438"/>
                    <a:pt x="50973" y="73155"/>
                  </a:cubicBezTo>
                  <a:cubicBezTo>
                    <a:pt x="50973" y="73155"/>
                    <a:pt x="50973" y="73155"/>
                    <a:pt x="48849" y="73155"/>
                  </a:cubicBezTo>
                  <a:cubicBezTo>
                    <a:pt x="50973" y="73155"/>
                    <a:pt x="50973" y="73155"/>
                    <a:pt x="50973" y="71871"/>
                  </a:cubicBezTo>
                  <a:cubicBezTo>
                    <a:pt x="50973" y="71871"/>
                    <a:pt x="50973" y="71871"/>
                    <a:pt x="50973" y="71871"/>
                  </a:cubicBezTo>
                  <a:cubicBezTo>
                    <a:pt x="52035" y="71871"/>
                    <a:pt x="52035" y="71871"/>
                    <a:pt x="52035" y="71871"/>
                  </a:cubicBezTo>
                  <a:cubicBezTo>
                    <a:pt x="52035" y="71871"/>
                    <a:pt x="52035" y="71871"/>
                    <a:pt x="52035" y="71871"/>
                  </a:cubicBezTo>
                  <a:cubicBezTo>
                    <a:pt x="53097" y="71871"/>
                    <a:pt x="53097" y="71871"/>
                    <a:pt x="53097" y="71871"/>
                  </a:cubicBezTo>
                  <a:cubicBezTo>
                    <a:pt x="53097" y="71871"/>
                    <a:pt x="53097" y="71871"/>
                    <a:pt x="52035" y="71229"/>
                  </a:cubicBezTo>
                  <a:cubicBezTo>
                    <a:pt x="53097" y="71229"/>
                    <a:pt x="55221" y="71229"/>
                    <a:pt x="55221" y="70588"/>
                  </a:cubicBezTo>
                  <a:cubicBezTo>
                    <a:pt x="56283" y="71229"/>
                    <a:pt x="53097" y="70588"/>
                    <a:pt x="55221" y="70588"/>
                  </a:cubicBezTo>
                  <a:cubicBezTo>
                    <a:pt x="55221" y="69946"/>
                    <a:pt x="56283" y="69946"/>
                    <a:pt x="56283" y="68663"/>
                  </a:cubicBezTo>
                  <a:cubicBezTo>
                    <a:pt x="56283" y="69946"/>
                    <a:pt x="56283" y="69946"/>
                    <a:pt x="56283" y="69946"/>
                  </a:cubicBezTo>
                  <a:cubicBezTo>
                    <a:pt x="56283" y="68663"/>
                    <a:pt x="56283" y="68663"/>
                    <a:pt x="56283" y="68663"/>
                  </a:cubicBezTo>
                  <a:cubicBezTo>
                    <a:pt x="56283" y="68663"/>
                    <a:pt x="56283" y="68021"/>
                    <a:pt x="57345" y="68021"/>
                  </a:cubicBezTo>
                  <a:cubicBezTo>
                    <a:pt x="57345" y="68021"/>
                    <a:pt x="57345" y="68021"/>
                    <a:pt x="56283" y="68021"/>
                  </a:cubicBezTo>
                  <a:cubicBezTo>
                    <a:pt x="57345" y="68021"/>
                    <a:pt x="59469" y="67379"/>
                    <a:pt x="59469" y="66096"/>
                  </a:cubicBezTo>
                  <a:cubicBezTo>
                    <a:pt x="60530" y="66096"/>
                    <a:pt x="60530" y="66096"/>
                    <a:pt x="60530" y="66096"/>
                  </a:cubicBezTo>
                  <a:cubicBezTo>
                    <a:pt x="60530" y="66096"/>
                    <a:pt x="60530" y="66096"/>
                    <a:pt x="60530" y="66096"/>
                  </a:cubicBezTo>
                  <a:cubicBezTo>
                    <a:pt x="60530" y="65454"/>
                    <a:pt x="60530" y="65454"/>
                    <a:pt x="60530" y="65454"/>
                  </a:cubicBezTo>
                  <a:cubicBezTo>
                    <a:pt x="63716" y="65454"/>
                    <a:pt x="57345" y="66096"/>
                    <a:pt x="59469" y="66096"/>
                  </a:cubicBezTo>
                  <a:cubicBezTo>
                    <a:pt x="59469" y="65454"/>
                    <a:pt x="60530" y="65454"/>
                    <a:pt x="60530" y="65454"/>
                  </a:cubicBezTo>
                  <a:cubicBezTo>
                    <a:pt x="60530" y="65454"/>
                    <a:pt x="63716" y="65454"/>
                    <a:pt x="60530" y="63529"/>
                  </a:cubicBezTo>
                  <a:cubicBezTo>
                    <a:pt x="60530" y="63529"/>
                    <a:pt x="59469" y="63529"/>
                    <a:pt x="60530" y="63529"/>
                  </a:cubicBezTo>
                  <a:cubicBezTo>
                    <a:pt x="60530" y="62887"/>
                    <a:pt x="60530" y="63529"/>
                    <a:pt x="60530" y="62887"/>
                  </a:cubicBezTo>
                  <a:cubicBezTo>
                    <a:pt x="63716" y="62887"/>
                    <a:pt x="63716" y="62887"/>
                    <a:pt x="63716" y="62887"/>
                  </a:cubicBezTo>
                  <a:cubicBezTo>
                    <a:pt x="63716" y="63529"/>
                    <a:pt x="63716" y="62887"/>
                    <a:pt x="63716" y="62887"/>
                  </a:cubicBezTo>
                  <a:cubicBezTo>
                    <a:pt x="63716" y="62887"/>
                    <a:pt x="64778" y="62887"/>
                    <a:pt x="63716" y="62245"/>
                  </a:cubicBezTo>
                  <a:cubicBezTo>
                    <a:pt x="63716" y="62245"/>
                    <a:pt x="63716" y="62245"/>
                    <a:pt x="63716" y="62245"/>
                  </a:cubicBezTo>
                  <a:cubicBezTo>
                    <a:pt x="63716" y="62245"/>
                    <a:pt x="63716" y="62245"/>
                    <a:pt x="64778" y="62245"/>
                  </a:cubicBezTo>
                  <a:cubicBezTo>
                    <a:pt x="64778" y="62245"/>
                    <a:pt x="64778" y="62245"/>
                    <a:pt x="64778" y="62245"/>
                  </a:cubicBezTo>
                  <a:cubicBezTo>
                    <a:pt x="64778" y="62245"/>
                    <a:pt x="64778" y="61604"/>
                    <a:pt x="65840" y="61604"/>
                  </a:cubicBezTo>
                  <a:cubicBezTo>
                    <a:pt x="65840" y="60320"/>
                    <a:pt x="65840" y="60320"/>
                    <a:pt x="65840" y="60320"/>
                  </a:cubicBezTo>
                  <a:cubicBezTo>
                    <a:pt x="65840" y="59679"/>
                    <a:pt x="66902" y="59679"/>
                    <a:pt x="66902" y="59679"/>
                  </a:cubicBezTo>
                  <a:cubicBezTo>
                    <a:pt x="66902" y="59679"/>
                    <a:pt x="66902" y="59679"/>
                    <a:pt x="65840" y="59679"/>
                  </a:cubicBezTo>
                  <a:cubicBezTo>
                    <a:pt x="65840" y="59037"/>
                    <a:pt x="66902" y="59037"/>
                    <a:pt x="66902" y="59037"/>
                  </a:cubicBezTo>
                  <a:cubicBezTo>
                    <a:pt x="66902" y="59037"/>
                    <a:pt x="66902" y="57754"/>
                    <a:pt x="65840" y="57754"/>
                  </a:cubicBezTo>
                  <a:cubicBezTo>
                    <a:pt x="66902" y="57754"/>
                    <a:pt x="66902" y="57754"/>
                    <a:pt x="69026" y="57754"/>
                  </a:cubicBezTo>
                  <a:cubicBezTo>
                    <a:pt x="66902" y="57112"/>
                    <a:pt x="70088" y="57754"/>
                    <a:pt x="69026" y="57112"/>
                  </a:cubicBezTo>
                  <a:cubicBezTo>
                    <a:pt x="69026" y="57112"/>
                    <a:pt x="69026" y="57112"/>
                    <a:pt x="66902" y="57112"/>
                  </a:cubicBezTo>
                  <a:cubicBezTo>
                    <a:pt x="66902" y="55187"/>
                    <a:pt x="70088" y="55187"/>
                    <a:pt x="69026" y="55187"/>
                  </a:cubicBezTo>
                  <a:cubicBezTo>
                    <a:pt x="70088" y="55187"/>
                    <a:pt x="70088" y="55187"/>
                    <a:pt x="70088" y="55187"/>
                  </a:cubicBezTo>
                  <a:cubicBezTo>
                    <a:pt x="70088" y="55187"/>
                    <a:pt x="71150" y="55187"/>
                    <a:pt x="70088" y="54545"/>
                  </a:cubicBezTo>
                  <a:cubicBezTo>
                    <a:pt x="71150" y="54545"/>
                    <a:pt x="70088" y="53903"/>
                    <a:pt x="71150" y="54545"/>
                  </a:cubicBezTo>
                  <a:cubicBezTo>
                    <a:pt x="71150" y="53903"/>
                    <a:pt x="74336" y="52620"/>
                    <a:pt x="73274" y="51978"/>
                  </a:cubicBezTo>
                  <a:cubicBezTo>
                    <a:pt x="73274" y="51978"/>
                    <a:pt x="73274" y="51336"/>
                    <a:pt x="73274" y="51978"/>
                  </a:cubicBezTo>
                  <a:cubicBezTo>
                    <a:pt x="73274" y="51978"/>
                    <a:pt x="73274" y="51978"/>
                    <a:pt x="73274" y="51978"/>
                  </a:cubicBezTo>
                  <a:cubicBezTo>
                    <a:pt x="73274" y="51978"/>
                    <a:pt x="73274" y="51978"/>
                    <a:pt x="73274" y="51978"/>
                  </a:cubicBezTo>
                  <a:cubicBezTo>
                    <a:pt x="73274" y="51336"/>
                    <a:pt x="73274" y="51336"/>
                    <a:pt x="73274" y="51336"/>
                  </a:cubicBezTo>
                  <a:cubicBezTo>
                    <a:pt x="71150" y="50695"/>
                    <a:pt x="74336" y="51336"/>
                    <a:pt x="74336" y="51336"/>
                  </a:cubicBezTo>
                  <a:cubicBezTo>
                    <a:pt x="74336" y="50695"/>
                    <a:pt x="74336" y="50695"/>
                    <a:pt x="74336" y="50695"/>
                  </a:cubicBezTo>
                  <a:cubicBezTo>
                    <a:pt x="77522" y="50695"/>
                    <a:pt x="77522" y="50695"/>
                    <a:pt x="77522" y="50695"/>
                  </a:cubicBezTo>
                  <a:cubicBezTo>
                    <a:pt x="77522" y="49411"/>
                    <a:pt x="74336" y="49411"/>
                    <a:pt x="74336" y="49411"/>
                  </a:cubicBezTo>
                  <a:cubicBezTo>
                    <a:pt x="74336" y="49411"/>
                    <a:pt x="74336" y="48770"/>
                    <a:pt x="77522" y="49411"/>
                  </a:cubicBezTo>
                  <a:cubicBezTo>
                    <a:pt x="74336" y="48770"/>
                    <a:pt x="74336" y="48770"/>
                    <a:pt x="74336" y="48770"/>
                  </a:cubicBezTo>
                  <a:cubicBezTo>
                    <a:pt x="77522" y="48770"/>
                    <a:pt x="77522" y="48770"/>
                    <a:pt x="77522" y="48770"/>
                  </a:cubicBezTo>
                  <a:cubicBezTo>
                    <a:pt x="77522" y="48770"/>
                    <a:pt x="77522" y="48770"/>
                    <a:pt x="77522" y="48770"/>
                  </a:cubicBezTo>
                  <a:cubicBezTo>
                    <a:pt x="74336" y="48770"/>
                    <a:pt x="77522" y="46844"/>
                    <a:pt x="77522" y="46844"/>
                  </a:cubicBezTo>
                  <a:cubicBezTo>
                    <a:pt x="77522" y="48770"/>
                    <a:pt x="77522" y="48770"/>
                    <a:pt x="77522" y="48770"/>
                  </a:cubicBezTo>
                  <a:cubicBezTo>
                    <a:pt x="78584" y="48770"/>
                    <a:pt x="78584" y="48770"/>
                    <a:pt x="78584" y="48770"/>
                  </a:cubicBezTo>
                  <a:cubicBezTo>
                    <a:pt x="77522" y="48770"/>
                    <a:pt x="78584" y="46844"/>
                    <a:pt x="78584" y="46844"/>
                  </a:cubicBezTo>
                  <a:cubicBezTo>
                    <a:pt x="78584" y="46844"/>
                    <a:pt x="78584" y="46844"/>
                    <a:pt x="79646" y="46844"/>
                  </a:cubicBezTo>
                  <a:cubicBezTo>
                    <a:pt x="78584" y="46844"/>
                    <a:pt x="79646" y="46203"/>
                    <a:pt x="78584" y="46203"/>
                  </a:cubicBezTo>
                  <a:cubicBezTo>
                    <a:pt x="78584" y="46844"/>
                    <a:pt x="78584" y="46844"/>
                    <a:pt x="78584" y="46844"/>
                  </a:cubicBezTo>
                  <a:cubicBezTo>
                    <a:pt x="78584" y="46203"/>
                    <a:pt x="77522" y="46203"/>
                    <a:pt x="78584" y="46203"/>
                  </a:cubicBezTo>
                  <a:cubicBezTo>
                    <a:pt x="78584" y="46203"/>
                    <a:pt x="79646" y="46844"/>
                    <a:pt x="79646" y="46203"/>
                  </a:cubicBezTo>
                  <a:cubicBezTo>
                    <a:pt x="79646" y="46203"/>
                    <a:pt x="79646" y="46203"/>
                    <a:pt x="78584" y="46203"/>
                  </a:cubicBezTo>
                  <a:cubicBezTo>
                    <a:pt x="78584" y="45561"/>
                    <a:pt x="78584" y="45561"/>
                    <a:pt x="78584" y="45561"/>
                  </a:cubicBezTo>
                  <a:cubicBezTo>
                    <a:pt x="79646" y="46203"/>
                    <a:pt x="79646" y="46203"/>
                    <a:pt x="79646" y="46203"/>
                  </a:cubicBezTo>
                  <a:cubicBezTo>
                    <a:pt x="79646" y="46203"/>
                    <a:pt x="79646" y="46203"/>
                    <a:pt x="79646" y="46203"/>
                  </a:cubicBezTo>
                  <a:cubicBezTo>
                    <a:pt x="79646" y="46203"/>
                    <a:pt x="79646" y="45561"/>
                    <a:pt x="80707" y="45561"/>
                  </a:cubicBezTo>
                  <a:cubicBezTo>
                    <a:pt x="80707" y="45561"/>
                    <a:pt x="80707" y="45561"/>
                    <a:pt x="80707" y="44278"/>
                  </a:cubicBezTo>
                  <a:cubicBezTo>
                    <a:pt x="80707" y="44278"/>
                    <a:pt x="80707" y="44278"/>
                    <a:pt x="80707" y="44278"/>
                  </a:cubicBezTo>
                  <a:cubicBezTo>
                    <a:pt x="80707" y="44278"/>
                    <a:pt x="80707" y="44278"/>
                    <a:pt x="80707" y="44278"/>
                  </a:cubicBezTo>
                  <a:cubicBezTo>
                    <a:pt x="80707" y="44278"/>
                    <a:pt x="80707" y="44278"/>
                    <a:pt x="80707" y="44278"/>
                  </a:cubicBezTo>
                  <a:cubicBezTo>
                    <a:pt x="80707" y="43636"/>
                    <a:pt x="82831" y="43636"/>
                    <a:pt x="82831" y="43636"/>
                  </a:cubicBezTo>
                  <a:cubicBezTo>
                    <a:pt x="82831" y="43636"/>
                    <a:pt x="79646" y="42994"/>
                    <a:pt x="80707" y="42994"/>
                  </a:cubicBezTo>
                  <a:cubicBezTo>
                    <a:pt x="82831" y="42994"/>
                    <a:pt x="82831" y="42994"/>
                    <a:pt x="82831" y="42994"/>
                  </a:cubicBezTo>
                  <a:cubicBezTo>
                    <a:pt x="82831" y="41711"/>
                    <a:pt x="84955" y="41711"/>
                    <a:pt x="83893" y="41069"/>
                  </a:cubicBezTo>
                  <a:cubicBezTo>
                    <a:pt x="84955" y="41069"/>
                    <a:pt x="84955" y="41069"/>
                    <a:pt x="84955" y="41069"/>
                  </a:cubicBezTo>
                  <a:cubicBezTo>
                    <a:pt x="84955" y="40427"/>
                    <a:pt x="88141" y="38502"/>
                    <a:pt x="87079" y="37860"/>
                  </a:cubicBezTo>
                  <a:cubicBezTo>
                    <a:pt x="87079" y="37860"/>
                    <a:pt x="87079" y="37860"/>
                    <a:pt x="84955" y="37860"/>
                  </a:cubicBezTo>
                  <a:cubicBezTo>
                    <a:pt x="87079" y="37860"/>
                    <a:pt x="84955" y="37219"/>
                    <a:pt x="87079" y="37219"/>
                  </a:cubicBezTo>
                  <a:cubicBezTo>
                    <a:pt x="87079" y="37860"/>
                    <a:pt x="87079" y="37860"/>
                    <a:pt x="87079" y="37860"/>
                  </a:cubicBezTo>
                  <a:cubicBezTo>
                    <a:pt x="88141" y="37860"/>
                    <a:pt x="88141" y="37219"/>
                    <a:pt x="88141" y="35935"/>
                  </a:cubicBezTo>
                  <a:cubicBezTo>
                    <a:pt x="88141" y="37219"/>
                    <a:pt x="91327" y="37219"/>
                    <a:pt x="91327" y="37219"/>
                  </a:cubicBezTo>
                  <a:cubicBezTo>
                    <a:pt x="88141" y="35935"/>
                    <a:pt x="88141" y="35935"/>
                    <a:pt x="91327" y="35935"/>
                  </a:cubicBezTo>
                  <a:cubicBezTo>
                    <a:pt x="91327" y="35935"/>
                    <a:pt x="91327" y="35935"/>
                    <a:pt x="91327" y="35935"/>
                  </a:cubicBezTo>
                  <a:cubicBezTo>
                    <a:pt x="91327" y="35294"/>
                    <a:pt x="91327" y="35294"/>
                    <a:pt x="91327" y="35294"/>
                  </a:cubicBezTo>
                  <a:cubicBezTo>
                    <a:pt x="91327" y="35294"/>
                    <a:pt x="92389" y="35935"/>
                    <a:pt x="91327" y="35294"/>
                  </a:cubicBezTo>
                  <a:cubicBezTo>
                    <a:pt x="91327" y="35294"/>
                    <a:pt x="91327" y="35294"/>
                    <a:pt x="91327" y="35294"/>
                  </a:cubicBezTo>
                  <a:cubicBezTo>
                    <a:pt x="92389" y="35294"/>
                    <a:pt x="92389" y="34652"/>
                    <a:pt x="92389" y="34652"/>
                  </a:cubicBezTo>
                  <a:cubicBezTo>
                    <a:pt x="92389" y="33368"/>
                    <a:pt x="92389" y="33368"/>
                    <a:pt x="92389" y="33368"/>
                  </a:cubicBezTo>
                  <a:cubicBezTo>
                    <a:pt x="93451" y="33368"/>
                    <a:pt x="93451" y="33368"/>
                    <a:pt x="93451" y="33368"/>
                  </a:cubicBezTo>
                  <a:cubicBezTo>
                    <a:pt x="93451" y="33368"/>
                    <a:pt x="93451" y="32727"/>
                    <a:pt x="92389" y="32727"/>
                  </a:cubicBezTo>
                  <a:cubicBezTo>
                    <a:pt x="94513" y="32085"/>
                    <a:pt x="96637" y="30160"/>
                    <a:pt x="97699" y="29518"/>
                  </a:cubicBezTo>
                  <a:cubicBezTo>
                    <a:pt x="96637" y="29518"/>
                    <a:pt x="96637" y="29518"/>
                    <a:pt x="96637" y="29518"/>
                  </a:cubicBezTo>
                  <a:cubicBezTo>
                    <a:pt x="96637" y="28877"/>
                    <a:pt x="97699" y="29518"/>
                    <a:pt x="97699" y="28877"/>
                  </a:cubicBezTo>
                  <a:cubicBezTo>
                    <a:pt x="96637" y="28877"/>
                    <a:pt x="96637" y="28877"/>
                    <a:pt x="96637" y="28877"/>
                  </a:cubicBezTo>
                  <a:cubicBezTo>
                    <a:pt x="96637" y="27593"/>
                    <a:pt x="97699" y="28877"/>
                    <a:pt x="97699" y="27593"/>
                  </a:cubicBezTo>
                  <a:cubicBezTo>
                    <a:pt x="98761" y="27593"/>
                    <a:pt x="97699" y="27593"/>
                    <a:pt x="97699" y="28877"/>
                  </a:cubicBezTo>
                  <a:cubicBezTo>
                    <a:pt x="97699" y="28877"/>
                    <a:pt x="97699" y="27593"/>
                    <a:pt x="98761" y="27593"/>
                  </a:cubicBezTo>
                  <a:cubicBezTo>
                    <a:pt x="97699" y="27593"/>
                    <a:pt x="97699" y="27593"/>
                    <a:pt x="97699" y="27593"/>
                  </a:cubicBezTo>
                  <a:cubicBezTo>
                    <a:pt x="97699" y="26951"/>
                    <a:pt x="97699" y="26951"/>
                    <a:pt x="97699" y="26951"/>
                  </a:cubicBezTo>
                  <a:cubicBezTo>
                    <a:pt x="97699" y="26951"/>
                    <a:pt x="96637" y="27593"/>
                    <a:pt x="94513" y="26951"/>
                  </a:cubicBezTo>
                  <a:cubicBezTo>
                    <a:pt x="94513" y="26310"/>
                    <a:pt x="94513" y="26310"/>
                    <a:pt x="94513" y="26310"/>
                  </a:cubicBezTo>
                  <a:cubicBezTo>
                    <a:pt x="94513" y="26310"/>
                    <a:pt x="93451" y="26951"/>
                    <a:pt x="93451" y="26310"/>
                  </a:cubicBezTo>
                  <a:cubicBezTo>
                    <a:pt x="94513" y="26310"/>
                    <a:pt x="96637" y="26310"/>
                    <a:pt x="96637" y="26310"/>
                  </a:cubicBezTo>
                  <a:cubicBezTo>
                    <a:pt x="97699" y="26310"/>
                    <a:pt x="98761" y="26951"/>
                    <a:pt x="98761" y="26310"/>
                  </a:cubicBezTo>
                  <a:cubicBezTo>
                    <a:pt x="98761" y="26310"/>
                    <a:pt x="98761" y="26951"/>
                    <a:pt x="97699" y="26310"/>
                  </a:cubicBezTo>
                  <a:cubicBezTo>
                    <a:pt x="98761" y="26310"/>
                    <a:pt x="98761" y="26310"/>
                    <a:pt x="98761" y="26310"/>
                  </a:cubicBezTo>
                  <a:cubicBezTo>
                    <a:pt x="100884" y="26310"/>
                    <a:pt x="100884" y="26310"/>
                    <a:pt x="100884" y="26310"/>
                  </a:cubicBezTo>
                  <a:cubicBezTo>
                    <a:pt x="100884" y="26310"/>
                    <a:pt x="98761" y="26310"/>
                    <a:pt x="98761" y="25026"/>
                  </a:cubicBezTo>
                  <a:cubicBezTo>
                    <a:pt x="100884" y="26310"/>
                    <a:pt x="100884" y="25026"/>
                    <a:pt x="100884" y="26310"/>
                  </a:cubicBezTo>
                  <a:cubicBezTo>
                    <a:pt x="101946" y="26310"/>
                    <a:pt x="100884" y="25026"/>
                    <a:pt x="101946" y="25026"/>
                  </a:cubicBezTo>
                  <a:cubicBezTo>
                    <a:pt x="101946" y="25026"/>
                    <a:pt x="98761" y="25026"/>
                    <a:pt x="98761" y="24385"/>
                  </a:cubicBezTo>
                  <a:cubicBezTo>
                    <a:pt x="100884" y="25026"/>
                    <a:pt x="101946" y="24385"/>
                    <a:pt x="101946" y="25026"/>
                  </a:cubicBezTo>
                  <a:cubicBezTo>
                    <a:pt x="101946" y="25026"/>
                    <a:pt x="101946" y="24385"/>
                    <a:pt x="100884" y="24385"/>
                  </a:cubicBezTo>
                  <a:cubicBezTo>
                    <a:pt x="100884" y="24385"/>
                    <a:pt x="105132" y="24385"/>
                    <a:pt x="101946" y="23743"/>
                  </a:cubicBezTo>
                  <a:cubicBezTo>
                    <a:pt x="101946" y="24385"/>
                    <a:pt x="101946" y="24385"/>
                    <a:pt x="101946" y="24385"/>
                  </a:cubicBezTo>
                  <a:cubicBezTo>
                    <a:pt x="101946" y="23743"/>
                    <a:pt x="101946" y="23743"/>
                    <a:pt x="101946" y="23743"/>
                  </a:cubicBezTo>
                  <a:cubicBezTo>
                    <a:pt x="101946" y="23743"/>
                    <a:pt x="105132" y="23743"/>
                    <a:pt x="101946" y="22459"/>
                  </a:cubicBezTo>
                  <a:cubicBezTo>
                    <a:pt x="101946" y="22459"/>
                    <a:pt x="105132" y="21176"/>
                    <a:pt x="105132" y="22459"/>
                  </a:cubicBezTo>
                  <a:cubicBezTo>
                    <a:pt x="105132" y="23743"/>
                    <a:pt x="101946" y="22459"/>
                    <a:pt x="105132" y="23743"/>
                  </a:cubicBezTo>
                  <a:cubicBezTo>
                    <a:pt x="105132" y="22459"/>
                    <a:pt x="106194" y="22459"/>
                    <a:pt x="106194" y="22459"/>
                  </a:cubicBezTo>
                  <a:cubicBezTo>
                    <a:pt x="106194" y="22459"/>
                    <a:pt x="106194" y="22459"/>
                    <a:pt x="106194" y="22459"/>
                  </a:cubicBezTo>
                  <a:cubicBezTo>
                    <a:pt x="106194" y="22459"/>
                    <a:pt x="106194" y="22459"/>
                    <a:pt x="106194" y="22459"/>
                  </a:cubicBezTo>
                  <a:cubicBezTo>
                    <a:pt x="106194" y="22459"/>
                    <a:pt x="106194" y="22459"/>
                    <a:pt x="106194" y="22459"/>
                  </a:cubicBezTo>
                  <a:cubicBezTo>
                    <a:pt x="106194" y="22459"/>
                    <a:pt x="106194" y="22459"/>
                    <a:pt x="106194" y="22459"/>
                  </a:cubicBezTo>
                  <a:cubicBezTo>
                    <a:pt x="107256" y="21176"/>
                    <a:pt x="106194" y="21176"/>
                    <a:pt x="106194" y="21176"/>
                  </a:cubicBezTo>
                  <a:cubicBezTo>
                    <a:pt x="105132" y="21176"/>
                    <a:pt x="105132" y="21176"/>
                    <a:pt x="105132" y="21176"/>
                  </a:cubicBezTo>
                  <a:cubicBezTo>
                    <a:pt x="106194" y="21176"/>
                    <a:pt x="105132" y="20534"/>
                    <a:pt x="105132" y="20534"/>
                  </a:cubicBezTo>
                  <a:cubicBezTo>
                    <a:pt x="107256" y="21176"/>
                    <a:pt x="107256" y="21176"/>
                    <a:pt x="107256" y="21176"/>
                  </a:cubicBezTo>
                  <a:cubicBezTo>
                    <a:pt x="107256" y="20534"/>
                    <a:pt x="107256" y="20534"/>
                    <a:pt x="107256" y="20534"/>
                  </a:cubicBezTo>
                  <a:cubicBezTo>
                    <a:pt x="106194" y="20534"/>
                    <a:pt x="106194" y="20534"/>
                    <a:pt x="106194" y="20534"/>
                  </a:cubicBezTo>
                  <a:cubicBezTo>
                    <a:pt x="106194" y="20534"/>
                    <a:pt x="106194" y="20534"/>
                    <a:pt x="106194" y="19251"/>
                  </a:cubicBezTo>
                  <a:cubicBezTo>
                    <a:pt x="106194" y="19251"/>
                    <a:pt x="107256" y="19251"/>
                    <a:pt x="107256" y="20534"/>
                  </a:cubicBezTo>
                  <a:cubicBezTo>
                    <a:pt x="107256" y="19251"/>
                    <a:pt x="107256" y="19251"/>
                    <a:pt x="107256" y="19251"/>
                  </a:cubicBezTo>
                  <a:cubicBezTo>
                    <a:pt x="107256" y="19251"/>
                    <a:pt x="107256" y="19251"/>
                    <a:pt x="108318" y="19251"/>
                  </a:cubicBezTo>
                  <a:cubicBezTo>
                    <a:pt x="107256" y="19251"/>
                    <a:pt x="107256" y="18609"/>
                    <a:pt x="107256" y="18609"/>
                  </a:cubicBezTo>
                  <a:cubicBezTo>
                    <a:pt x="106194" y="18609"/>
                    <a:pt x="106194" y="18609"/>
                    <a:pt x="106194" y="18609"/>
                  </a:cubicBezTo>
                  <a:cubicBezTo>
                    <a:pt x="106194" y="17967"/>
                    <a:pt x="106194" y="17967"/>
                    <a:pt x="106194" y="17967"/>
                  </a:cubicBezTo>
                  <a:cubicBezTo>
                    <a:pt x="105132" y="17967"/>
                    <a:pt x="106194" y="17967"/>
                    <a:pt x="105132" y="17967"/>
                  </a:cubicBezTo>
                  <a:cubicBezTo>
                    <a:pt x="105132" y="16684"/>
                    <a:pt x="105132" y="16684"/>
                    <a:pt x="106194" y="16684"/>
                  </a:cubicBezTo>
                  <a:cubicBezTo>
                    <a:pt x="106194" y="17967"/>
                    <a:pt x="107256" y="17967"/>
                    <a:pt x="108318" y="17967"/>
                  </a:cubicBezTo>
                  <a:cubicBezTo>
                    <a:pt x="110442" y="17967"/>
                    <a:pt x="106194" y="16042"/>
                    <a:pt x="108318" y="16684"/>
                  </a:cubicBezTo>
                  <a:cubicBezTo>
                    <a:pt x="110442" y="16684"/>
                    <a:pt x="110442" y="16684"/>
                    <a:pt x="110442" y="16684"/>
                  </a:cubicBezTo>
                  <a:cubicBezTo>
                    <a:pt x="111504" y="16684"/>
                    <a:pt x="111504" y="16684"/>
                    <a:pt x="111504" y="16684"/>
                  </a:cubicBezTo>
                  <a:cubicBezTo>
                    <a:pt x="110442" y="16684"/>
                    <a:pt x="110442" y="16042"/>
                    <a:pt x="108318" y="16042"/>
                  </a:cubicBezTo>
                  <a:cubicBezTo>
                    <a:pt x="108318" y="16042"/>
                    <a:pt x="108318" y="16042"/>
                    <a:pt x="108318" y="16042"/>
                  </a:cubicBezTo>
                  <a:cubicBezTo>
                    <a:pt x="107256" y="16042"/>
                    <a:pt x="107256" y="16042"/>
                    <a:pt x="107256" y="16042"/>
                  </a:cubicBezTo>
                  <a:cubicBezTo>
                    <a:pt x="108318" y="15401"/>
                    <a:pt x="108318" y="15401"/>
                    <a:pt x="108318" y="15401"/>
                  </a:cubicBezTo>
                  <a:cubicBezTo>
                    <a:pt x="110442" y="16042"/>
                    <a:pt x="108318" y="16042"/>
                    <a:pt x="110442" y="16042"/>
                  </a:cubicBezTo>
                  <a:cubicBezTo>
                    <a:pt x="110442" y="15401"/>
                    <a:pt x="108318" y="15401"/>
                    <a:pt x="110442" y="15401"/>
                  </a:cubicBezTo>
                  <a:cubicBezTo>
                    <a:pt x="111504" y="16042"/>
                    <a:pt x="111504" y="16042"/>
                    <a:pt x="111504" y="16042"/>
                  </a:cubicBezTo>
                  <a:cubicBezTo>
                    <a:pt x="111504" y="16042"/>
                    <a:pt x="111504" y="16042"/>
                    <a:pt x="111504" y="16042"/>
                  </a:cubicBezTo>
                  <a:cubicBezTo>
                    <a:pt x="111504" y="16042"/>
                    <a:pt x="111504" y="16042"/>
                    <a:pt x="111504" y="16042"/>
                  </a:cubicBezTo>
                  <a:cubicBezTo>
                    <a:pt x="111504" y="15401"/>
                    <a:pt x="112566" y="16042"/>
                    <a:pt x="112566" y="15401"/>
                  </a:cubicBezTo>
                  <a:cubicBezTo>
                    <a:pt x="111504" y="15401"/>
                    <a:pt x="111504" y="15401"/>
                    <a:pt x="111504" y="15401"/>
                  </a:cubicBezTo>
                  <a:cubicBezTo>
                    <a:pt x="111504" y="14117"/>
                    <a:pt x="111504" y="16042"/>
                    <a:pt x="110442" y="15401"/>
                  </a:cubicBezTo>
                  <a:cubicBezTo>
                    <a:pt x="111504" y="14117"/>
                    <a:pt x="111504" y="15401"/>
                    <a:pt x="111504" y="14117"/>
                  </a:cubicBezTo>
                  <a:cubicBezTo>
                    <a:pt x="111504" y="14117"/>
                    <a:pt x="111504" y="14117"/>
                    <a:pt x="111504" y="14117"/>
                  </a:cubicBezTo>
                  <a:cubicBezTo>
                    <a:pt x="111504" y="14117"/>
                    <a:pt x="110442" y="12834"/>
                    <a:pt x="111504" y="12834"/>
                  </a:cubicBezTo>
                  <a:cubicBezTo>
                    <a:pt x="111504" y="12834"/>
                    <a:pt x="111504" y="12834"/>
                    <a:pt x="111504" y="12834"/>
                  </a:cubicBezTo>
                  <a:cubicBezTo>
                    <a:pt x="112566" y="12834"/>
                    <a:pt x="112566" y="12834"/>
                    <a:pt x="114690" y="12834"/>
                  </a:cubicBezTo>
                  <a:cubicBezTo>
                    <a:pt x="112566" y="11550"/>
                    <a:pt x="114690" y="11550"/>
                    <a:pt x="112566" y="11550"/>
                  </a:cubicBezTo>
                  <a:cubicBezTo>
                    <a:pt x="112566" y="11550"/>
                    <a:pt x="112566" y="12834"/>
                    <a:pt x="111504" y="12834"/>
                  </a:cubicBezTo>
                  <a:cubicBezTo>
                    <a:pt x="110442" y="11550"/>
                    <a:pt x="111504" y="14117"/>
                    <a:pt x="110442" y="12834"/>
                  </a:cubicBezTo>
                  <a:cubicBezTo>
                    <a:pt x="108318" y="11550"/>
                    <a:pt x="108318" y="11550"/>
                    <a:pt x="108318" y="11550"/>
                  </a:cubicBezTo>
                  <a:cubicBezTo>
                    <a:pt x="108318" y="11550"/>
                    <a:pt x="108318" y="11550"/>
                    <a:pt x="108318" y="11550"/>
                  </a:cubicBezTo>
                  <a:cubicBezTo>
                    <a:pt x="110442" y="11550"/>
                    <a:pt x="110442" y="11550"/>
                    <a:pt x="110442" y="11550"/>
                  </a:cubicBezTo>
                  <a:cubicBezTo>
                    <a:pt x="110442" y="11550"/>
                    <a:pt x="111504" y="10909"/>
                    <a:pt x="112566" y="10909"/>
                  </a:cubicBezTo>
                  <a:cubicBezTo>
                    <a:pt x="111504" y="10909"/>
                    <a:pt x="111504" y="10909"/>
                    <a:pt x="111504" y="10909"/>
                  </a:cubicBezTo>
                  <a:cubicBezTo>
                    <a:pt x="111504" y="10267"/>
                    <a:pt x="112566" y="10267"/>
                    <a:pt x="112566" y="9625"/>
                  </a:cubicBezTo>
                  <a:cubicBezTo>
                    <a:pt x="112566" y="10267"/>
                    <a:pt x="112566" y="8342"/>
                    <a:pt x="114690" y="9625"/>
                  </a:cubicBezTo>
                  <a:cubicBezTo>
                    <a:pt x="114690" y="9625"/>
                    <a:pt x="114690" y="10267"/>
                    <a:pt x="115752" y="10267"/>
                  </a:cubicBezTo>
                  <a:cubicBezTo>
                    <a:pt x="114690" y="10267"/>
                    <a:pt x="114690" y="10267"/>
                    <a:pt x="114690" y="10267"/>
                  </a:cubicBezTo>
                  <a:cubicBezTo>
                    <a:pt x="115752" y="10267"/>
                    <a:pt x="114690" y="9625"/>
                    <a:pt x="115752" y="9625"/>
                  </a:cubicBezTo>
                  <a:cubicBezTo>
                    <a:pt x="114690" y="9625"/>
                    <a:pt x="114690" y="9625"/>
                    <a:pt x="112566" y="8342"/>
                  </a:cubicBezTo>
                  <a:cubicBezTo>
                    <a:pt x="114690" y="8342"/>
                    <a:pt x="111504" y="8342"/>
                    <a:pt x="112566" y="8342"/>
                  </a:cubicBezTo>
                  <a:cubicBezTo>
                    <a:pt x="112566" y="7700"/>
                    <a:pt x="114690" y="7700"/>
                    <a:pt x="114690" y="7700"/>
                  </a:cubicBezTo>
                  <a:cubicBezTo>
                    <a:pt x="114690" y="7058"/>
                    <a:pt x="115752" y="5775"/>
                    <a:pt x="116814" y="5775"/>
                  </a:cubicBezTo>
                  <a:cubicBezTo>
                    <a:pt x="115752" y="4491"/>
                    <a:pt x="115752" y="4491"/>
                    <a:pt x="115752" y="3208"/>
                  </a:cubicBezTo>
                  <a:cubicBezTo>
                    <a:pt x="115752" y="3208"/>
                    <a:pt x="115752" y="4491"/>
                    <a:pt x="115752" y="3208"/>
                  </a:cubicBezTo>
                  <a:cubicBezTo>
                    <a:pt x="115752" y="3208"/>
                    <a:pt x="115752" y="3208"/>
                    <a:pt x="115752" y="3208"/>
                  </a:cubicBezTo>
                  <a:cubicBezTo>
                    <a:pt x="115752" y="3208"/>
                    <a:pt x="115752" y="2566"/>
                    <a:pt x="116814" y="3208"/>
                  </a:cubicBezTo>
                  <a:cubicBezTo>
                    <a:pt x="115752" y="2566"/>
                    <a:pt x="115752" y="2566"/>
                    <a:pt x="115752" y="2566"/>
                  </a:cubicBezTo>
                  <a:cubicBezTo>
                    <a:pt x="116814" y="2566"/>
                    <a:pt x="116814" y="2566"/>
                    <a:pt x="116814" y="2566"/>
                  </a:cubicBezTo>
                  <a:cubicBezTo>
                    <a:pt x="115752" y="2566"/>
                    <a:pt x="115752" y="2566"/>
                    <a:pt x="115752" y="2566"/>
                  </a:cubicBezTo>
                  <a:cubicBezTo>
                    <a:pt x="115752" y="1925"/>
                    <a:pt x="116814" y="1925"/>
                    <a:pt x="116814" y="1925"/>
                  </a:cubicBezTo>
                  <a:cubicBezTo>
                    <a:pt x="116814" y="1925"/>
                    <a:pt x="116814" y="1925"/>
                    <a:pt x="116814" y="1925"/>
                  </a:cubicBezTo>
                  <a:cubicBezTo>
                    <a:pt x="120000" y="1925"/>
                    <a:pt x="120000" y="641"/>
                    <a:pt x="120000" y="641"/>
                  </a:cubicBezTo>
                  <a:cubicBezTo>
                    <a:pt x="120000" y="0"/>
                    <a:pt x="120000" y="0"/>
                    <a:pt x="120000" y="0"/>
                  </a:cubicBezTo>
                  <a:cubicBezTo>
                    <a:pt x="120000" y="0"/>
                    <a:pt x="120000" y="0"/>
                    <a:pt x="120000" y="0"/>
                  </a:cubicBezTo>
                  <a:cubicBezTo>
                    <a:pt x="120000" y="0"/>
                    <a:pt x="116814" y="0"/>
                    <a:pt x="120000" y="0"/>
                  </a:cubicBezTo>
                  <a:cubicBezTo>
                    <a:pt x="115752" y="0"/>
                    <a:pt x="115752" y="0"/>
                    <a:pt x="115752" y="0"/>
                  </a:cubicBezTo>
                  <a:cubicBezTo>
                    <a:pt x="116814" y="0"/>
                    <a:pt x="116814" y="0"/>
                    <a:pt x="116814" y="0"/>
                  </a:cubicBezTo>
                  <a:cubicBezTo>
                    <a:pt x="120000" y="641"/>
                    <a:pt x="116814" y="641"/>
                    <a:pt x="116814" y="641"/>
                  </a:cubicBezTo>
                  <a:cubicBezTo>
                    <a:pt x="116814" y="641"/>
                    <a:pt x="116814" y="641"/>
                    <a:pt x="116814" y="641"/>
                  </a:cubicBezTo>
                  <a:cubicBezTo>
                    <a:pt x="116814" y="0"/>
                    <a:pt x="115752" y="641"/>
                    <a:pt x="115752" y="641"/>
                  </a:cubicBezTo>
                  <a:cubicBezTo>
                    <a:pt x="115752" y="0"/>
                    <a:pt x="115752" y="0"/>
                    <a:pt x="115752" y="0"/>
                  </a:cubicBezTo>
                  <a:cubicBezTo>
                    <a:pt x="115752" y="0"/>
                    <a:pt x="115752" y="641"/>
                    <a:pt x="114690" y="641"/>
                  </a:cubicBezTo>
                  <a:cubicBezTo>
                    <a:pt x="115752" y="641"/>
                    <a:pt x="115752" y="641"/>
                    <a:pt x="115752" y="641"/>
                  </a:cubicBezTo>
                  <a:cubicBezTo>
                    <a:pt x="114690" y="641"/>
                    <a:pt x="114690" y="641"/>
                    <a:pt x="114690" y="1925"/>
                  </a:cubicBezTo>
                  <a:cubicBezTo>
                    <a:pt x="114690" y="1925"/>
                    <a:pt x="112566" y="1925"/>
                    <a:pt x="112566" y="2566"/>
                  </a:cubicBezTo>
                  <a:cubicBezTo>
                    <a:pt x="112566" y="2566"/>
                    <a:pt x="114690" y="2566"/>
                    <a:pt x="115752" y="2566"/>
                  </a:cubicBezTo>
                  <a:cubicBezTo>
                    <a:pt x="115752" y="2566"/>
                    <a:pt x="114690" y="2566"/>
                    <a:pt x="114690" y="3208"/>
                  </a:cubicBezTo>
                  <a:cubicBezTo>
                    <a:pt x="114690" y="3208"/>
                    <a:pt x="112566" y="2566"/>
                    <a:pt x="112566" y="3208"/>
                  </a:cubicBezTo>
                  <a:cubicBezTo>
                    <a:pt x="112566" y="3208"/>
                    <a:pt x="112566" y="3208"/>
                    <a:pt x="112566" y="3208"/>
                  </a:cubicBezTo>
                  <a:cubicBezTo>
                    <a:pt x="111504" y="3208"/>
                    <a:pt x="111504" y="3208"/>
                    <a:pt x="111504" y="3208"/>
                  </a:cubicBezTo>
                  <a:cubicBezTo>
                    <a:pt x="111504" y="4491"/>
                    <a:pt x="110442" y="5775"/>
                    <a:pt x="110442" y="7058"/>
                  </a:cubicBezTo>
                  <a:cubicBezTo>
                    <a:pt x="110442" y="7058"/>
                    <a:pt x="110442" y="7058"/>
                    <a:pt x="110442" y="7058"/>
                  </a:cubicBezTo>
                  <a:cubicBezTo>
                    <a:pt x="108318" y="7058"/>
                    <a:pt x="108318" y="7700"/>
                    <a:pt x="107256" y="7700"/>
                  </a:cubicBezTo>
                  <a:cubicBezTo>
                    <a:pt x="107256" y="8342"/>
                    <a:pt x="106194" y="9625"/>
                    <a:pt x="107256" y="10267"/>
                  </a:cubicBezTo>
                  <a:cubicBezTo>
                    <a:pt x="105132" y="10909"/>
                    <a:pt x="101946" y="11550"/>
                    <a:pt x="101946" y="14117"/>
                  </a:cubicBezTo>
                  <a:cubicBezTo>
                    <a:pt x="101946" y="14117"/>
                    <a:pt x="101946" y="14117"/>
                    <a:pt x="101946" y="14117"/>
                  </a:cubicBezTo>
                  <a:cubicBezTo>
                    <a:pt x="101946" y="14117"/>
                    <a:pt x="105132" y="14117"/>
                    <a:pt x="101946" y="14117"/>
                  </a:cubicBezTo>
                  <a:cubicBezTo>
                    <a:pt x="101946" y="14117"/>
                    <a:pt x="101946" y="14117"/>
                    <a:pt x="100884" y="14117"/>
                  </a:cubicBezTo>
                  <a:cubicBezTo>
                    <a:pt x="100884" y="15401"/>
                    <a:pt x="98761" y="16042"/>
                    <a:pt x="97699" y="16042"/>
                  </a:cubicBezTo>
                  <a:cubicBezTo>
                    <a:pt x="98761" y="16042"/>
                    <a:pt x="98761" y="16042"/>
                    <a:pt x="98761" y="16042"/>
                  </a:cubicBezTo>
                  <a:cubicBezTo>
                    <a:pt x="97699" y="16684"/>
                    <a:pt x="97699" y="17967"/>
                    <a:pt x="97699" y="17967"/>
                  </a:cubicBezTo>
                  <a:cubicBezTo>
                    <a:pt x="97699" y="18609"/>
                    <a:pt x="97699" y="18609"/>
                    <a:pt x="97699" y="18609"/>
                  </a:cubicBezTo>
                  <a:cubicBezTo>
                    <a:pt x="96637" y="18609"/>
                    <a:pt x="96637" y="18609"/>
                    <a:pt x="94513" y="19251"/>
                  </a:cubicBezTo>
                  <a:cubicBezTo>
                    <a:pt x="94513" y="19251"/>
                    <a:pt x="94513" y="20534"/>
                    <a:pt x="94513" y="21176"/>
                  </a:cubicBezTo>
                  <a:cubicBezTo>
                    <a:pt x="92389" y="22459"/>
                    <a:pt x="91327" y="24385"/>
                    <a:pt x="88141" y="25026"/>
                  </a:cubicBezTo>
                  <a:cubicBezTo>
                    <a:pt x="88141" y="25026"/>
                    <a:pt x="88141" y="25026"/>
                    <a:pt x="88141" y="25026"/>
                  </a:cubicBezTo>
                  <a:cubicBezTo>
                    <a:pt x="84955" y="26310"/>
                    <a:pt x="84955" y="28877"/>
                    <a:pt x="83893" y="29518"/>
                  </a:cubicBezTo>
                  <a:cubicBezTo>
                    <a:pt x="84955" y="29518"/>
                    <a:pt x="84955" y="29518"/>
                    <a:pt x="84955" y="29518"/>
                  </a:cubicBezTo>
                  <a:cubicBezTo>
                    <a:pt x="84955" y="30160"/>
                    <a:pt x="83893" y="30160"/>
                    <a:pt x="82831" y="30160"/>
                  </a:cubicBezTo>
                  <a:cubicBezTo>
                    <a:pt x="82831" y="30160"/>
                    <a:pt x="80707" y="32085"/>
                    <a:pt x="82831" y="32085"/>
                  </a:cubicBezTo>
                  <a:cubicBezTo>
                    <a:pt x="82831" y="32727"/>
                    <a:pt x="80707" y="32727"/>
                    <a:pt x="80707" y="32727"/>
                  </a:cubicBezTo>
                  <a:cubicBezTo>
                    <a:pt x="80707" y="33368"/>
                    <a:pt x="79646" y="33368"/>
                    <a:pt x="79646" y="34652"/>
                  </a:cubicBezTo>
                  <a:cubicBezTo>
                    <a:pt x="79646" y="34652"/>
                    <a:pt x="79646" y="34652"/>
                    <a:pt x="79646" y="34652"/>
                  </a:cubicBezTo>
                  <a:cubicBezTo>
                    <a:pt x="79646" y="34652"/>
                    <a:pt x="79646" y="34652"/>
                    <a:pt x="79646" y="34652"/>
                  </a:cubicBezTo>
                  <a:cubicBezTo>
                    <a:pt x="79646" y="35294"/>
                    <a:pt x="79646" y="35935"/>
                    <a:pt x="78584" y="35294"/>
                  </a:cubicBezTo>
                  <a:cubicBezTo>
                    <a:pt x="78584" y="35935"/>
                    <a:pt x="74336" y="37219"/>
                    <a:pt x="77522" y="37860"/>
                  </a:cubicBezTo>
                  <a:cubicBezTo>
                    <a:pt x="74336" y="37860"/>
                    <a:pt x="74336" y="37860"/>
                    <a:pt x="74336" y="37860"/>
                  </a:cubicBezTo>
                  <a:cubicBezTo>
                    <a:pt x="74336" y="38502"/>
                    <a:pt x="74336" y="40427"/>
                    <a:pt x="73274" y="40427"/>
                  </a:cubicBezTo>
                  <a:cubicBezTo>
                    <a:pt x="73274" y="40427"/>
                    <a:pt x="73274" y="40427"/>
                    <a:pt x="73274" y="41069"/>
                  </a:cubicBezTo>
                  <a:cubicBezTo>
                    <a:pt x="73274" y="41069"/>
                    <a:pt x="73274" y="40427"/>
                    <a:pt x="73274" y="41069"/>
                  </a:cubicBezTo>
                  <a:cubicBezTo>
                    <a:pt x="70088" y="41711"/>
                    <a:pt x="71150" y="42994"/>
                    <a:pt x="70088" y="44278"/>
                  </a:cubicBezTo>
                  <a:cubicBezTo>
                    <a:pt x="66902" y="45561"/>
                    <a:pt x="65840" y="48770"/>
                    <a:pt x="64778" y="50695"/>
                  </a:cubicBezTo>
                  <a:cubicBezTo>
                    <a:pt x="64778" y="50695"/>
                    <a:pt x="64778" y="50695"/>
                    <a:pt x="64778" y="50695"/>
                  </a:cubicBezTo>
                  <a:cubicBezTo>
                    <a:pt x="63716" y="50695"/>
                    <a:pt x="64778" y="51978"/>
                    <a:pt x="63716" y="51336"/>
                  </a:cubicBezTo>
                  <a:cubicBezTo>
                    <a:pt x="63716" y="51978"/>
                    <a:pt x="60530" y="51978"/>
                    <a:pt x="63716" y="51978"/>
                  </a:cubicBezTo>
                  <a:cubicBezTo>
                    <a:pt x="60530" y="51978"/>
                    <a:pt x="60530" y="53903"/>
                    <a:pt x="59469" y="53903"/>
                  </a:cubicBezTo>
                  <a:cubicBezTo>
                    <a:pt x="59469" y="53903"/>
                    <a:pt x="59469" y="53903"/>
                    <a:pt x="59469" y="53903"/>
                  </a:cubicBezTo>
                  <a:cubicBezTo>
                    <a:pt x="59469" y="54545"/>
                    <a:pt x="57345" y="55187"/>
                    <a:pt x="57345" y="57112"/>
                  </a:cubicBezTo>
                  <a:cubicBezTo>
                    <a:pt x="59469" y="57112"/>
                    <a:pt x="59469" y="57112"/>
                    <a:pt x="59469" y="57112"/>
                  </a:cubicBezTo>
                  <a:cubicBezTo>
                    <a:pt x="59469" y="57112"/>
                    <a:pt x="57345" y="57112"/>
                    <a:pt x="57345" y="57754"/>
                  </a:cubicBezTo>
                  <a:cubicBezTo>
                    <a:pt x="57345" y="57112"/>
                    <a:pt x="57345" y="57112"/>
                    <a:pt x="57345" y="57112"/>
                  </a:cubicBezTo>
                  <a:cubicBezTo>
                    <a:pt x="56283" y="59037"/>
                    <a:pt x="55221" y="60320"/>
                    <a:pt x="52035" y="62245"/>
                  </a:cubicBezTo>
                  <a:cubicBezTo>
                    <a:pt x="52035" y="62887"/>
                    <a:pt x="55221" y="62887"/>
                    <a:pt x="53097" y="62887"/>
                  </a:cubicBezTo>
                  <a:cubicBezTo>
                    <a:pt x="52035" y="62887"/>
                    <a:pt x="52035" y="62887"/>
                    <a:pt x="52035" y="62887"/>
                  </a:cubicBezTo>
                  <a:cubicBezTo>
                    <a:pt x="52035" y="63529"/>
                    <a:pt x="53097" y="65454"/>
                    <a:pt x="52035" y="65454"/>
                  </a:cubicBezTo>
                  <a:cubicBezTo>
                    <a:pt x="52035" y="63529"/>
                    <a:pt x="52035" y="65454"/>
                    <a:pt x="52035" y="63529"/>
                  </a:cubicBezTo>
                  <a:cubicBezTo>
                    <a:pt x="52035" y="65454"/>
                    <a:pt x="52035" y="66096"/>
                    <a:pt x="50973" y="66096"/>
                  </a:cubicBezTo>
                  <a:cubicBezTo>
                    <a:pt x="52035" y="66096"/>
                    <a:pt x="52035" y="66096"/>
                    <a:pt x="52035" y="66096"/>
                  </a:cubicBezTo>
                  <a:cubicBezTo>
                    <a:pt x="48849" y="67379"/>
                    <a:pt x="48849" y="68021"/>
                    <a:pt x="47787" y="68021"/>
                  </a:cubicBezTo>
                  <a:cubicBezTo>
                    <a:pt x="42477" y="71229"/>
                    <a:pt x="38230" y="74438"/>
                    <a:pt x="35044" y="78288"/>
                  </a:cubicBezTo>
                  <a:cubicBezTo>
                    <a:pt x="31858" y="82780"/>
                    <a:pt x="27610" y="85347"/>
                    <a:pt x="24424" y="89839"/>
                  </a:cubicBezTo>
                  <a:cubicBezTo>
                    <a:pt x="25486" y="91764"/>
                    <a:pt x="24424" y="91764"/>
                    <a:pt x="24424" y="92406"/>
                  </a:cubicBezTo>
                  <a:cubicBezTo>
                    <a:pt x="24424" y="92406"/>
                    <a:pt x="24424" y="92406"/>
                    <a:pt x="24424" y="92406"/>
                  </a:cubicBezTo>
                  <a:cubicBezTo>
                    <a:pt x="23362" y="92406"/>
                    <a:pt x="23362" y="93048"/>
                    <a:pt x="23362" y="92406"/>
                  </a:cubicBezTo>
                  <a:cubicBezTo>
                    <a:pt x="21238" y="93689"/>
                    <a:pt x="20176" y="94973"/>
                    <a:pt x="18053" y="96256"/>
                  </a:cubicBezTo>
                  <a:cubicBezTo>
                    <a:pt x="20176" y="96256"/>
                    <a:pt x="20176" y="96256"/>
                    <a:pt x="20176" y="96256"/>
                  </a:cubicBezTo>
                  <a:cubicBezTo>
                    <a:pt x="18053" y="96256"/>
                    <a:pt x="18053" y="96256"/>
                    <a:pt x="18053" y="96256"/>
                  </a:cubicBezTo>
                  <a:cubicBezTo>
                    <a:pt x="18053" y="96256"/>
                    <a:pt x="18053" y="96256"/>
                    <a:pt x="18053" y="96256"/>
                  </a:cubicBezTo>
                  <a:cubicBezTo>
                    <a:pt x="18053" y="96256"/>
                    <a:pt x="18053" y="97540"/>
                    <a:pt x="15929" y="96256"/>
                  </a:cubicBezTo>
                  <a:cubicBezTo>
                    <a:pt x="13805" y="100748"/>
                    <a:pt x="11681" y="103957"/>
                    <a:pt x="7433" y="108449"/>
                  </a:cubicBezTo>
                  <a:cubicBezTo>
                    <a:pt x="7433" y="109090"/>
                    <a:pt x="6371" y="109732"/>
                    <a:pt x="5309" y="111016"/>
                  </a:cubicBezTo>
                  <a:cubicBezTo>
                    <a:pt x="5309" y="114224"/>
                    <a:pt x="2123" y="117433"/>
                    <a:pt x="0" y="119358"/>
                  </a:cubicBezTo>
                  <a:cubicBezTo>
                    <a:pt x="0" y="119358"/>
                    <a:pt x="2123" y="120000"/>
                    <a:pt x="5309" y="11935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1" name="Shape 371"/>
            <p:cNvSpPr/>
            <p:nvPr/>
          </p:nvSpPr>
          <p:spPr>
            <a:xfrm>
              <a:off x="4002" y="3097"/>
              <a:ext cx="260" cy="471"/>
            </a:xfrm>
            <a:custGeom>
              <a:avLst/>
              <a:gdLst/>
              <a:ahLst/>
              <a:cxnLst/>
              <a:rect l="0" t="0" r="0" b="0"/>
              <a:pathLst>
                <a:path w="120000" h="120000" extrusionOk="0">
                  <a:moveTo>
                    <a:pt x="116727" y="117000"/>
                  </a:moveTo>
                  <a:cubicBezTo>
                    <a:pt x="120000" y="114600"/>
                    <a:pt x="114545" y="114000"/>
                    <a:pt x="114545" y="112200"/>
                  </a:cubicBezTo>
                  <a:cubicBezTo>
                    <a:pt x="112363" y="112200"/>
                    <a:pt x="112363" y="112200"/>
                    <a:pt x="112363" y="112200"/>
                  </a:cubicBezTo>
                  <a:cubicBezTo>
                    <a:pt x="112363" y="109200"/>
                    <a:pt x="110181" y="107400"/>
                    <a:pt x="106909" y="106200"/>
                  </a:cubicBezTo>
                  <a:cubicBezTo>
                    <a:pt x="106909" y="106800"/>
                    <a:pt x="106909" y="106800"/>
                    <a:pt x="106909" y="106800"/>
                  </a:cubicBezTo>
                  <a:cubicBezTo>
                    <a:pt x="105818" y="106200"/>
                    <a:pt x="106909" y="105000"/>
                    <a:pt x="106909" y="105000"/>
                  </a:cubicBezTo>
                  <a:cubicBezTo>
                    <a:pt x="105818" y="105000"/>
                    <a:pt x="105818" y="105000"/>
                    <a:pt x="105818" y="105000"/>
                  </a:cubicBezTo>
                  <a:cubicBezTo>
                    <a:pt x="106909" y="105000"/>
                    <a:pt x="105818" y="105000"/>
                    <a:pt x="105818" y="104400"/>
                  </a:cubicBezTo>
                  <a:cubicBezTo>
                    <a:pt x="105818" y="104400"/>
                    <a:pt x="105818" y="104400"/>
                    <a:pt x="103636" y="104400"/>
                  </a:cubicBezTo>
                  <a:cubicBezTo>
                    <a:pt x="105818" y="104400"/>
                    <a:pt x="105818" y="104400"/>
                    <a:pt x="105818" y="104400"/>
                  </a:cubicBezTo>
                  <a:cubicBezTo>
                    <a:pt x="106909" y="102600"/>
                    <a:pt x="103636" y="102600"/>
                    <a:pt x="103636" y="101400"/>
                  </a:cubicBezTo>
                  <a:cubicBezTo>
                    <a:pt x="103636" y="101400"/>
                    <a:pt x="103636" y="101400"/>
                    <a:pt x="103636" y="101400"/>
                  </a:cubicBezTo>
                  <a:cubicBezTo>
                    <a:pt x="101454" y="99600"/>
                    <a:pt x="99272" y="98400"/>
                    <a:pt x="99272" y="96600"/>
                  </a:cubicBezTo>
                  <a:cubicBezTo>
                    <a:pt x="99272" y="97200"/>
                    <a:pt x="98181" y="97200"/>
                    <a:pt x="98181" y="97200"/>
                  </a:cubicBezTo>
                  <a:cubicBezTo>
                    <a:pt x="98181" y="97200"/>
                    <a:pt x="98181" y="96600"/>
                    <a:pt x="98181" y="96000"/>
                  </a:cubicBezTo>
                  <a:cubicBezTo>
                    <a:pt x="97090" y="96600"/>
                    <a:pt x="98181" y="94800"/>
                    <a:pt x="98181" y="94800"/>
                  </a:cubicBezTo>
                  <a:cubicBezTo>
                    <a:pt x="98181" y="94800"/>
                    <a:pt x="98181" y="94800"/>
                    <a:pt x="98181" y="94800"/>
                  </a:cubicBezTo>
                  <a:cubicBezTo>
                    <a:pt x="98181" y="93600"/>
                    <a:pt x="97090" y="94800"/>
                    <a:pt x="97090" y="93600"/>
                  </a:cubicBezTo>
                  <a:cubicBezTo>
                    <a:pt x="97090" y="93600"/>
                    <a:pt x="97090" y="93600"/>
                    <a:pt x="97090" y="93600"/>
                  </a:cubicBezTo>
                  <a:cubicBezTo>
                    <a:pt x="98181" y="93000"/>
                    <a:pt x="96000" y="93600"/>
                    <a:pt x="96000" y="93000"/>
                  </a:cubicBezTo>
                  <a:cubicBezTo>
                    <a:pt x="97090" y="93000"/>
                    <a:pt x="97090" y="93000"/>
                    <a:pt x="97090" y="93000"/>
                  </a:cubicBezTo>
                  <a:cubicBezTo>
                    <a:pt x="97090" y="93000"/>
                    <a:pt x="96000" y="93000"/>
                    <a:pt x="96000" y="91800"/>
                  </a:cubicBezTo>
                  <a:cubicBezTo>
                    <a:pt x="96000" y="91800"/>
                    <a:pt x="96000" y="91800"/>
                    <a:pt x="96000" y="91800"/>
                  </a:cubicBezTo>
                  <a:cubicBezTo>
                    <a:pt x="96000" y="91800"/>
                    <a:pt x="93818" y="91800"/>
                    <a:pt x="96000" y="91200"/>
                  </a:cubicBezTo>
                  <a:cubicBezTo>
                    <a:pt x="93818" y="91200"/>
                    <a:pt x="96000" y="91800"/>
                    <a:pt x="93818" y="91800"/>
                  </a:cubicBezTo>
                  <a:cubicBezTo>
                    <a:pt x="92727" y="89400"/>
                    <a:pt x="91636" y="88200"/>
                    <a:pt x="89454" y="86400"/>
                  </a:cubicBezTo>
                  <a:cubicBezTo>
                    <a:pt x="87272" y="86400"/>
                    <a:pt x="87272" y="86400"/>
                    <a:pt x="87272" y="86400"/>
                  </a:cubicBezTo>
                  <a:cubicBezTo>
                    <a:pt x="87272" y="85200"/>
                    <a:pt x="87272" y="85200"/>
                    <a:pt x="87272" y="85200"/>
                  </a:cubicBezTo>
                  <a:cubicBezTo>
                    <a:pt x="85090" y="85200"/>
                    <a:pt x="85090" y="85200"/>
                    <a:pt x="85090" y="85200"/>
                  </a:cubicBezTo>
                  <a:cubicBezTo>
                    <a:pt x="85090" y="84000"/>
                    <a:pt x="87272" y="84000"/>
                    <a:pt x="85090" y="84000"/>
                  </a:cubicBezTo>
                  <a:cubicBezTo>
                    <a:pt x="85090" y="84000"/>
                    <a:pt x="85090" y="84000"/>
                    <a:pt x="85090" y="84000"/>
                  </a:cubicBezTo>
                  <a:cubicBezTo>
                    <a:pt x="85090" y="83400"/>
                    <a:pt x="85090" y="83400"/>
                    <a:pt x="85090" y="82800"/>
                  </a:cubicBezTo>
                  <a:cubicBezTo>
                    <a:pt x="85090" y="83400"/>
                    <a:pt x="85090" y="83400"/>
                    <a:pt x="84000" y="83400"/>
                  </a:cubicBezTo>
                  <a:cubicBezTo>
                    <a:pt x="85090" y="82800"/>
                    <a:pt x="84000" y="82800"/>
                    <a:pt x="84000" y="81600"/>
                  </a:cubicBezTo>
                  <a:cubicBezTo>
                    <a:pt x="84000" y="82800"/>
                    <a:pt x="84000" y="82800"/>
                    <a:pt x="84000" y="82800"/>
                  </a:cubicBezTo>
                  <a:cubicBezTo>
                    <a:pt x="82909" y="81600"/>
                    <a:pt x="84000" y="81600"/>
                    <a:pt x="84000" y="81600"/>
                  </a:cubicBezTo>
                  <a:cubicBezTo>
                    <a:pt x="82909" y="81600"/>
                    <a:pt x="82909" y="81600"/>
                    <a:pt x="82909" y="81600"/>
                  </a:cubicBezTo>
                  <a:cubicBezTo>
                    <a:pt x="84000" y="81000"/>
                    <a:pt x="82909" y="80400"/>
                    <a:pt x="82909" y="80400"/>
                  </a:cubicBezTo>
                  <a:cubicBezTo>
                    <a:pt x="82909" y="80400"/>
                    <a:pt x="82909" y="80400"/>
                    <a:pt x="82909" y="80400"/>
                  </a:cubicBezTo>
                  <a:cubicBezTo>
                    <a:pt x="82909" y="79200"/>
                    <a:pt x="81818" y="79200"/>
                    <a:pt x="81818" y="78600"/>
                  </a:cubicBezTo>
                  <a:cubicBezTo>
                    <a:pt x="79636" y="78600"/>
                    <a:pt x="79636" y="78600"/>
                    <a:pt x="79636" y="78600"/>
                  </a:cubicBezTo>
                  <a:cubicBezTo>
                    <a:pt x="81818" y="77400"/>
                    <a:pt x="79636" y="77400"/>
                    <a:pt x="81818" y="76200"/>
                  </a:cubicBezTo>
                  <a:cubicBezTo>
                    <a:pt x="79636" y="76200"/>
                    <a:pt x="78545" y="75600"/>
                    <a:pt x="78545" y="75600"/>
                  </a:cubicBezTo>
                  <a:cubicBezTo>
                    <a:pt x="78545" y="75600"/>
                    <a:pt x="77454" y="75600"/>
                    <a:pt x="78545" y="76200"/>
                  </a:cubicBezTo>
                  <a:cubicBezTo>
                    <a:pt x="77454" y="75600"/>
                    <a:pt x="77454" y="75600"/>
                    <a:pt x="77454" y="75600"/>
                  </a:cubicBezTo>
                  <a:cubicBezTo>
                    <a:pt x="77454" y="76200"/>
                    <a:pt x="77454" y="76200"/>
                    <a:pt x="77454" y="76200"/>
                  </a:cubicBezTo>
                  <a:cubicBezTo>
                    <a:pt x="77454" y="76200"/>
                    <a:pt x="77454" y="75600"/>
                    <a:pt x="75272" y="75600"/>
                  </a:cubicBezTo>
                  <a:cubicBezTo>
                    <a:pt x="77454" y="75000"/>
                    <a:pt x="77454" y="73800"/>
                    <a:pt x="77454" y="73200"/>
                  </a:cubicBezTo>
                  <a:cubicBezTo>
                    <a:pt x="77454" y="73800"/>
                    <a:pt x="75272" y="73800"/>
                    <a:pt x="75272" y="73800"/>
                  </a:cubicBezTo>
                  <a:cubicBezTo>
                    <a:pt x="77454" y="72600"/>
                    <a:pt x="77454" y="72600"/>
                    <a:pt x="77454" y="72600"/>
                  </a:cubicBezTo>
                  <a:cubicBezTo>
                    <a:pt x="77454" y="72600"/>
                    <a:pt x="75272" y="73200"/>
                    <a:pt x="75272" y="72600"/>
                  </a:cubicBezTo>
                  <a:cubicBezTo>
                    <a:pt x="77454" y="72600"/>
                    <a:pt x="77454" y="72600"/>
                    <a:pt x="77454" y="72600"/>
                  </a:cubicBezTo>
                  <a:cubicBezTo>
                    <a:pt x="75272" y="71400"/>
                    <a:pt x="75272" y="71400"/>
                    <a:pt x="75272" y="71400"/>
                  </a:cubicBezTo>
                  <a:cubicBezTo>
                    <a:pt x="74181" y="71400"/>
                    <a:pt x="75272" y="71400"/>
                    <a:pt x="74181" y="71400"/>
                  </a:cubicBezTo>
                  <a:cubicBezTo>
                    <a:pt x="74181" y="71400"/>
                    <a:pt x="74181" y="71400"/>
                    <a:pt x="74181" y="70800"/>
                  </a:cubicBezTo>
                  <a:cubicBezTo>
                    <a:pt x="74181" y="70800"/>
                    <a:pt x="74181" y="70800"/>
                    <a:pt x="74181" y="70800"/>
                  </a:cubicBezTo>
                  <a:cubicBezTo>
                    <a:pt x="74181" y="69600"/>
                    <a:pt x="74181" y="69600"/>
                    <a:pt x="74181" y="69600"/>
                  </a:cubicBezTo>
                  <a:cubicBezTo>
                    <a:pt x="75272" y="70800"/>
                    <a:pt x="74181" y="70800"/>
                    <a:pt x="74181" y="70800"/>
                  </a:cubicBezTo>
                  <a:cubicBezTo>
                    <a:pt x="75272" y="69600"/>
                    <a:pt x="75272" y="69600"/>
                    <a:pt x="74181" y="68400"/>
                  </a:cubicBezTo>
                  <a:cubicBezTo>
                    <a:pt x="74181" y="69600"/>
                    <a:pt x="74181" y="69600"/>
                    <a:pt x="74181" y="69600"/>
                  </a:cubicBezTo>
                  <a:cubicBezTo>
                    <a:pt x="74181" y="68400"/>
                    <a:pt x="74181" y="67800"/>
                    <a:pt x="74181" y="67200"/>
                  </a:cubicBezTo>
                  <a:cubicBezTo>
                    <a:pt x="74181" y="67200"/>
                    <a:pt x="70909" y="67800"/>
                    <a:pt x="74181" y="67800"/>
                  </a:cubicBezTo>
                  <a:cubicBezTo>
                    <a:pt x="70909" y="67800"/>
                    <a:pt x="70909" y="66000"/>
                    <a:pt x="69818" y="66000"/>
                  </a:cubicBezTo>
                  <a:cubicBezTo>
                    <a:pt x="70909" y="66000"/>
                    <a:pt x="70909" y="66000"/>
                    <a:pt x="70909" y="66000"/>
                  </a:cubicBezTo>
                  <a:cubicBezTo>
                    <a:pt x="70909" y="65400"/>
                    <a:pt x="69818" y="66000"/>
                    <a:pt x="69818" y="65400"/>
                  </a:cubicBezTo>
                  <a:cubicBezTo>
                    <a:pt x="69818" y="65400"/>
                    <a:pt x="69818" y="65400"/>
                    <a:pt x="69818" y="65400"/>
                  </a:cubicBezTo>
                  <a:cubicBezTo>
                    <a:pt x="69818" y="64800"/>
                    <a:pt x="69818" y="65400"/>
                    <a:pt x="69818" y="65400"/>
                  </a:cubicBezTo>
                  <a:cubicBezTo>
                    <a:pt x="69818" y="64800"/>
                    <a:pt x="69818" y="63600"/>
                    <a:pt x="68727" y="63000"/>
                  </a:cubicBezTo>
                  <a:cubicBezTo>
                    <a:pt x="68727" y="61800"/>
                    <a:pt x="68727" y="61800"/>
                    <a:pt x="68727" y="61800"/>
                  </a:cubicBezTo>
                  <a:cubicBezTo>
                    <a:pt x="68727" y="61800"/>
                    <a:pt x="68727" y="61800"/>
                    <a:pt x="68727" y="61800"/>
                  </a:cubicBezTo>
                  <a:cubicBezTo>
                    <a:pt x="67636" y="61800"/>
                    <a:pt x="67636" y="61800"/>
                    <a:pt x="67636" y="61800"/>
                  </a:cubicBezTo>
                  <a:cubicBezTo>
                    <a:pt x="67636" y="60600"/>
                    <a:pt x="67636" y="63600"/>
                    <a:pt x="67636" y="63000"/>
                  </a:cubicBezTo>
                  <a:cubicBezTo>
                    <a:pt x="67636" y="63000"/>
                    <a:pt x="68727" y="61800"/>
                    <a:pt x="67636" y="61800"/>
                  </a:cubicBezTo>
                  <a:cubicBezTo>
                    <a:pt x="67636" y="60600"/>
                    <a:pt x="67636" y="60600"/>
                    <a:pt x="67636" y="60600"/>
                  </a:cubicBezTo>
                  <a:cubicBezTo>
                    <a:pt x="67636" y="60600"/>
                    <a:pt x="65454" y="61800"/>
                    <a:pt x="65454" y="60600"/>
                  </a:cubicBezTo>
                  <a:cubicBezTo>
                    <a:pt x="65454" y="60600"/>
                    <a:pt x="65454" y="60600"/>
                    <a:pt x="65454" y="60600"/>
                  </a:cubicBezTo>
                  <a:cubicBezTo>
                    <a:pt x="65454" y="60000"/>
                    <a:pt x="65454" y="60000"/>
                    <a:pt x="65454" y="60000"/>
                  </a:cubicBezTo>
                  <a:cubicBezTo>
                    <a:pt x="67636" y="60000"/>
                    <a:pt x="65454" y="60000"/>
                    <a:pt x="65454" y="60000"/>
                  </a:cubicBezTo>
                  <a:cubicBezTo>
                    <a:pt x="65454" y="60000"/>
                    <a:pt x="65454" y="59400"/>
                    <a:pt x="64363" y="59400"/>
                  </a:cubicBezTo>
                  <a:cubicBezTo>
                    <a:pt x="64363" y="60000"/>
                    <a:pt x="64363" y="60000"/>
                    <a:pt x="64363" y="60000"/>
                  </a:cubicBezTo>
                  <a:cubicBezTo>
                    <a:pt x="64363" y="59400"/>
                    <a:pt x="64363" y="59400"/>
                    <a:pt x="64363" y="59400"/>
                  </a:cubicBezTo>
                  <a:cubicBezTo>
                    <a:pt x="64363" y="59400"/>
                    <a:pt x="64363" y="59400"/>
                    <a:pt x="64363" y="59400"/>
                  </a:cubicBezTo>
                  <a:cubicBezTo>
                    <a:pt x="65454" y="58200"/>
                    <a:pt x="64363" y="58200"/>
                    <a:pt x="64363" y="57600"/>
                  </a:cubicBezTo>
                  <a:cubicBezTo>
                    <a:pt x="64363" y="57600"/>
                    <a:pt x="64363" y="57000"/>
                    <a:pt x="63272" y="57000"/>
                  </a:cubicBezTo>
                  <a:cubicBezTo>
                    <a:pt x="63272" y="55800"/>
                    <a:pt x="63272" y="55800"/>
                    <a:pt x="63272" y="55800"/>
                  </a:cubicBezTo>
                  <a:cubicBezTo>
                    <a:pt x="63272" y="55800"/>
                    <a:pt x="63272" y="55800"/>
                    <a:pt x="61090" y="55800"/>
                  </a:cubicBezTo>
                  <a:cubicBezTo>
                    <a:pt x="61090" y="55800"/>
                    <a:pt x="61090" y="55800"/>
                    <a:pt x="61090" y="55800"/>
                  </a:cubicBezTo>
                  <a:cubicBezTo>
                    <a:pt x="60000" y="55200"/>
                    <a:pt x="60000" y="55200"/>
                    <a:pt x="60000" y="55200"/>
                  </a:cubicBezTo>
                  <a:cubicBezTo>
                    <a:pt x="60000" y="55200"/>
                    <a:pt x="61090" y="55200"/>
                    <a:pt x="61090" y="54000"/>
                  </a:cubicBezTo>
                  <a:cubicBezTo>
                    <a:pt x="60000" y="55200"/>
                    <a:pt x="61090" y="52800"/>
                    <a:pt x="60000" y="52800"/>
                  </a:cubicBezTo>
                  <a:cubicBezTo>
                    <a:pt x="60000" y="52800"/>
                    <a:pt x="60000" y="54000"/>
                    <a:pt x="56727" y="54000"/>
                  </a:cubicBezTo>
                  <a:cubicBezTo>
                    <a:pt x="55636" y="54000"/>
                    <a:pt x="60000" y="52800"/>
                    <a:pt x="56727" y="52200"/>
                  </a:cubicBezTo>
                  <a:cubicBezTo>
                    <a:pt x="60000" y="52200"/>
                    <a:pt x="60000" y="52200"/>
                    <a:pt x="60000" y="52200"/>
                  </a:cubicBezTo>
                  <a:cubicBezTo>
                    <a:pt x="56727" y="52200"/>
                    <a:pt x="60000" y="51600"/>
                    <a:pt x="56727" y="51600"/>
                  </a:cubicBezTo>
                  <a:cubicBezTo>
                    <a:pt x="56727" y="51600"/>
                    <a:pt x="55636" y="51600"/>
                    <a:pt x="56727" y="51600"/>
                  </a:cubicBezTo>
                  <a:cubicBezTo>
                    <a:pt x="55636" y="50400"/>
                    <a:pt x="55636" y="49200"/>
                    <a:pt x="54545" y="49200"/>
                  </a:cubicBezTo>
                  <a:cubicBezTo>
                    <a:pt x="54545" y="49200"/>
                    <a:pt x="53454" y="49200"/>
                    <a:pt x="54545" y="49200"/>
                  </a:cubicBezTo>
                  <a:cubicBezTo>
                    <a:pt x="54545" y="49200"/>
                    <a:pt x="54545" y="49200"/>
                    <a:pt x="54545" y="49200"/>
                  </a:cubicBezTo>
                  <a:cubicBezTo>
                    <a:pt x="54545" y="49200"/>
                    <a:pt x="54545" y="49200"/>
                    <a:pt x="54545" y="49200"/>
                  </a:cubicBezTo>
                  <a:cubicBezTo>
                    <a:pt x="54545" y="49200"/>
                    <a:pt x="54545" y="48000"/>
                    <a:pt x="53454" y="49200"/>
                  </a:cubicBezTo>
                  <a:cubicBezTo>
                    <a:pt x="51272" y="49200"/>
                    <a:pt x="54545" y="48000"/>
                    <a:pt x="53454" y="47400"/>
                  </a:cubicBezTo>
                  <a:cubicBezTo>
                    <a:pt x="53454" y="47400"/>
                    <a:pt x="53454" y="47400"/>
                    <a:pt x="53454" y="47400"/>
                  </a:cubicBezTo>
                  <a:cubicBezTo>
                    <a:pt x="53454" y="46800"/>
                    <a:pt x="53454" y="46800"/>
                    <a:pt x="53454" y="46800"/>
                  </a:cubicBezTo>
                  <a:cubicBezTo>
                    <a:pt x="53454" y="46800"/>
                    <a:pt x="51272" y="46800"/>
                    <a:pt x="51272" y="47400"/>
                  </a:cubicBezTo>
                  <a:cubicBezTo>
                    <a:pt x="51272" y="46800"/>
                    <a:pt x="50181" y="46800"/>
                    <a:pt x="51272" y="46800"/>
                  </a:cubicBezTo>
                  <a:cubicBezTo>
                    <a:pt x="50181" y="46800"/>
                    <a:pt x="50181" y="46800"/>
                    <a:pt x="50181" y="46800"/>
                  </a:cubicBezTo>
                  <a:cubicBezTo>
                    <a:pt x="51272" y="46800"/>
                    <a:pt x="50181" y="45000"/>
                    <a:pt x="50181" y="45000"/>
                  </a:cubicBezTo>
                  <a:cubicBezTo>
                    <a:pt x="50181" y="45000"/>
                    <a:pt x="50181" y="45000"/>
                    <a:pt x="50181" y="45000"/>
                  </a:cubicBezTo>
                  <a:cubicBezTo>
                    <a:pt x="50181" y="45000"/>
                    <a:pt x="50181" y="45000"/>
                    <a:pt x="50181" y="45000"/>
                  </a:cubicBezTo>
                  <a:cubicBezTo>
                    <a:pt x="50181" y="45000"/>
                    <a:pt x="50181" y="45000"/>
                    <a:pt x="51272" y="45000"/>
                  </a:cubicBezTo>
                  <a:cubicBezTo>
                    <a:pt x="51272" y="45000"/>
                    <a:pt x="51272" y="45000"/>
                    <a:pt x="51272" y="44400"/>
                  </a:cubicBezTo>
                  <a:cubicBezTo>
                    <a:pt x="50181" y="45000"/>
                    <a:pt x="50181" y="44400"/>
                    <a:pt x="50181" y="44400"/>
                  </a:cubicBezTo>
                  <a:cubicBezTo>
                    <a:pt x="50181" y="43800"/>
                    <a:pt x="50181" y="43800"/>
                    <a:pt x="50181" y="43800"/>
                  </a:cubicBezTo>
                  <a:cubicBezTo>
                    <a:pt x="50181" y="43800"/>
                    <a:pt x="50181" y="43800"/>
                    <a:pt x="50181" y="43800"/>
                  </a:cubicBezTo>
                  <a:cubicBezTo>
                    <a:pt x="50181" y="43800"/>
                    <a:pt x="50181" y="43800"/>
                    <a:pt x="50181" y="44400"/>
                  </a:cubicBezTo>
                  <a:cubicBezTo>
                    <a:pt x="50181" y="43800"/>
                    <a:pt x="49090" y="44400"/>
                    <a:pt x="49090" y="43800"/>
                  </a:cubicBezTo>
                  <a:cubicBezTo>
                    <a:pt x="49090" y="43800"/>
                    <a:pt x="50181" y="43800"/>
                    <a:pt x="50181" y="42600"/>
                  </a:cubicBezTo>
                  <a:cubicBezTo>
                    <a:pt x="50181" y="43800"/>
                    <a:pt x="50181" y="43800"/>
                    <a:pt x="49090" y="43800"/>
                  </a:cubicBezTo>
                  <a:cubicBezTo>
                    <a:pt x="49090" y="43800"/>
                    <a:pt x="49090" y="43800"/>
                    <a:pt x="49090" y="43800"/>
                  </a:cubicBezTo>
                  <a:cubicBezTo>
                    <a:pt x="49090" y="42600"/>
                    <a:pt x="49090" y="42600"/>
                    <a:pt x="49090" y="42600"/>
                  </a:cubicBezTo>
                  <a:cubicBezTo>
                    <a:pt x="49090" y="42600"/>
                    <a:pt x="49090" y="42600"/>
                    <a:pt x="49090" y="42600"/>
                  </a:cubicBezTo>
                  <a:cubicBezTo>
                    <a:pt x="49090" y="42600"/>
                    <a:pt x="49090" y="42600"/>
                    <a:pt x="49090" y="42000"/>
                  </a:cubicBezTo>
                  <a:cubicBezTo>
                    <a:pt x="49090" y="42000"/>
                    <a:pt x="49090" y="42000"/>
                    <a:pt x="49090" y="42000"/>
                  </a:cubicBezTo>
                  <a:cubicBezTo>
                    <a:pt x="49090" y="42000"/>
                    <a:pt x="49090" y="42000"/>
                    <a:pt x="49090" y="42000"/>
                  </a:cubicBezTo>
                  <a:cubicBezTo>
                    <a:pt x="46909" y="42000"/>
                    <a:pt x="46909" y="41400"/>
                    <a:pt x="46909" y="41400"/>
                  </a:cubicBezTo>
                  <a:cubicBezTo>
                    <a:pt x="46909" y="41400"/>
                    <a:pt x="46909" y="41400"/>
                    <a:pt x="46909" y="41400"/>
                  </a:cubicBezTo>
                  <a:cubicBezTo>
                    <a:pt x="46909" y="40200"/>
                    <a:pt x="46909" y="40200"/>
                    <a:pt x="46909" y="40200"/>
                  </a:cubicBezTo>
                  <a:cubicBezTo>
                    <a:pt x="46909" y="40200"/>
                    <a:pt x="44727" y="41400"/>
                    <a:pt x="45818" y="40200"/>
                  </a:cubicBezTo>
                  <a:cubicBezTo>
                    <a:pt x="44727" y="40200"/>
                    <a:pt x="45818" y="39600"/>
                    <a:pt x="46909" y="39600"/>
                  </a:cubicBezTo>
                  <a:cubicBezTo>
                    <a:pt x="45818" y="39600"/>
                    <a:pt x="45818" y="37200"/>
                    <a:pt x="44727" y="37200"/>
                  </a:cubicBezTo>
                  <a:cubicBezTo>
                    <a:pt x="44727" y="37200"/>
                    <a:pt x="44727" y="37200"/>
                    <a:pt x="44727" y="37200"/>
                  </a:cubicBezTo>
                  <a:cubicBezTo>
                    <a:pt x="44727" y="36600"/>
                    <a:pt x="44727" y="34800"/>
                    <a:pt x="40363" y="34800"/>
                  </a:cubicBezTo>
                  <a:cubicBezTo>
                    <a:pt x="40363" y="34800"/>
                    <a:pt x="40363" y="34800"/>
                    <a:pt x="40363" y="34800"/>
                  </a:cubicBezTo>
                  <a:cubicBezTo>
                    <a:pt x="40363" y="34800"/>
                    <a:pt x="38181" y="34800"/>
                    <a:pt x="40363" y="34800"/>
                  </a:cubicBezTo>
                  <a:cubicBezTo>
                    <a:pt x="40363" y="34800"/>
                    <a:pt x="40363" y="34800"/>
                    <a:pt x="41454" y="34800"/>
                  </a:cubicBezTo>
                  <a:cubicBezTo>
                    <a:pt x="41454" y="34200"/>
                    <a:pt x="40363" y="33600"/>
                    <a:pt x="40363" y="33600"/>
                  </a:cubicBezTo>
                  <a:cubicBezTo>
                    <a:pt x="40363" y="33600"/>
                    <a:pt x="40363" y="33600"/>
                    <a:pt x="40363" y="33600"/>
                  </a:cubicBezTo>
                  <a:cubicBezTo>
                    <a:pt x="38181" y="33600"/>
                    <a:pt x="38181" y="33600"/>
                    <a:pt x="38181" y="32400"/>
                  </a:cubicBezTo>
                  <a:cubicBezTo>
                    <a:pt x="38181" y="32400"/>
                    <a:pt x="38181" y="32400"/>
                    <a:pt x="38181" y="32400"/>
                  </a:cubicBezTo>
                  <a:cubicBezTo>
                    <a:pt x="38181" y="32400"/>
                    <a:pt x="38181" y="32400"/>
                    <a:pt x="38181" y="32400"/>
                  </a:cubicBezTo>
                  <a:cubicBezTo>
                    <a:pt x="38181" y="32400"/>
                    <a:pt x="40363" y="31800"/>
                    <a:pt x="38181" y="31800"/>
                  </a:cubicBezTo>
                  <a:cubicBezTo>
                    <a:pt x="38181" y="31800"/>
                    <a:pt x="38181" y="31800"/>
                    <a:pt x="38181" y="31800"/>
                  </a:cubicBezTo>
                  <a:cubicBezTo>
                    <a:pt x="38181" y="31800"/>
                    <a:pt x="38181" y="31200"/>
                    <a:pt x="37090" y="31200"/>
                  </a:cubicBezTo>
                  <a:cubicBezTo>
                    <a:pt x="37090" y="31200"/>
                    <a:pt x="37090" y="31200"/>
                    <a:pt x="37090" y="31200"/>
                  </a:cubicBezTo>
                  <a:cubicBezTo>
                    <a:pt x="37090" y="29400"/>
                    <a:pt x="37090" y="29400"/>
                    <a:pt x="37090" y="29400"/>
                  </a:cubicBezTo>
                  <a:cubicBezTo>
                    <a:pt x="36000" y="29400"/>
                    <a:pt x="36000" y="29400"/>
                    <a:pt x="36000" y="29400"/>
                  </a:cubicBezTo>
                  <a:cubicBezTo>
                    <a:pt x="36000" y="28200"/>
                    <a:pt x="34909" y="26400"/>
                    <a:pt x="34909" y="25800"/>
                  </a:cubicBezTo>
                  <a:cubicBezTo>
                    <a:pt x="32727" y="25800"/>
                    <a:pt x="32727" y="25800"/>
                    <a:pt x="32727" y="25800"/>
                  </a:cubicBezTo>
                  <a:cubicBezTo>
                    <a:pt x="32727" y="25800"/>
                    <a:pt x="34909" y="25800"/>
                    <a:pt x="32727" y="25800"/>
                  </a:cubicBezTo>
                  <a:cubicBezTo>
                    <a:pt x="32727" y="25800"/>
                    <a:pt x="32727" y="25800"/>
                    <a:pt x="31636" y="25800"/>
                  </a:cubicBezTo>
                  <a:cubicBezTo>
                    <a:pt x="32727" y="24600"/>
                    <a:pt x="32727" y="24600"/>
                    <a:pt x="32727" y="24600"/>
                  </a:cubicBezTo>
                  <a:cubicBezTo>
                    <a:pt x="32727" y="24600"/>
                    <a:pt x="31636" y="24600"/>
                    <a:pt x="32727" y="24600"/>
                  </a:cubicBezTo>
                  <a:cubicBezTo>
                    <a:pt x="32727" y="24600"/>
                    <a:pt x="31636" y="24000"/>
                    <a:pt x="32727" y="24000"/>
                  </a:cubicBezTo>
                  <a:cubicBezTo>
                    <a:pt x="31636" y="24000"/>
                    <a:pt x="31636" y="24000"/>
                    <a:pt x="31636" y="24600"/>
                  </a:cubicBezTo>
                  <a:cubicBezTo>
                    <a:pt x="31636" y="24000"/>
                    <a:pt x="31636" y="24000"/>
                    <a:pt x="31636" y="24000"/>
                  </a:cubicBezTo>
                  <a:cubicBezTo>
                    <a:pt x="30545" y="24000"/>
                    <a:pt x="30545" y="25800"/>
                    <a:pt x="27272" y="25800"/>
                  </a:cubicBezTo>
                  <a:cubicBezTo>
                    <a:pt x="27272" y="24600"/>
                    <a:pt x="27272" y="24600"/>
                    <a:pt x="27272" y="24600"/>
                  </a:cubicBezTo>
                  <a:cubicBezTo>
                    <a:pt x="26181" y="25800"/>
                    <a:pt x="27272" y="26400"/>
                    <a:pt x="26181" y="25800"/>
                  </a:cubicBezTo>
                  <a:cubicBezTo>
                    <a:pt x="27272" y="24600"/>
                    <a:pt x="27272" y="24600"/>
                    <a:pt x="27272" y="24600"/>
                  </a:cubicBezTo>
                  <a:cubicBezTo>
                    <a:pt x="27272" y="24000"/>
                    <a:pt x="31636" y="24000"/>
                    <a:pt x="30545" y="23400"/>
                  </a:cubicBezTo>
                  <a:cubicBezTo>
                    <a:pt x="30545" y="24000"/>
                    <a:pt x="30545" y="24000"/>
                    <a:pt x="30545" y="24000"/>
                  </a:cubicBezTo>
                  <a:cubicBezTo>
                    <a:pt x="27272" y="24000"/>
                    <a:pt x="30545" y="23400"/>
                    <a:pt x="30545" y="23400"/>
                  </a:cubicBezTo>
                  <a:cubicBezTo>
                    <a:pt x="30545" y="23400"/>
                    <a:pt x="30545" y="23400"/>
                    <a:pt x="30545" y="21600"/>
                  </a:cubicBezTo>
                  <a:cubicBezTo>
                    <a:pt x="30545" y="21600"/>
                    <a:pt x="30545" y="23400"/>
                    <a:pt x="30545" y="21600"/>
                  </a:cubicBezTo>
                  <a:cubicBezTo>
                    <a:pt x="30545" y="21600"/>
                    <a:pt x="30545" y="21000"/>
                    <a:pt x="30545" y="21600"/>
                  </a:cubicBezTo>
                  <a:cubicBezTo>
                    <a:pt x="31636" y="21000"/>
                    <a:pt x="30545" y="21000"/>
                    <a:pt x="30545" y="21000"/>
                  </a:cubicBezTo>
                  <a:cubicBezTo>
                    <a:pt x="27272" y="21600"/>
                    <a:pt x="27272" y="21600"/>
                    <a:pt x="27272" y="21600"/>
                  </a:cubicBezTo>
                  <a:cubicBezTo>
                    <a:pt x="27272" y="21000"/>
                    <a:pt x="27272" y="21000"/>
                    <a:pt x="30545" y="20400"/>
                  </a:cubicBezTo>
                  <a:cubicBezTo>
                    <a:pt x="30545" y="20400"/>
                    <a:pt x="27272" y="20400"/>
                    <a:pt x="27272" y="21000"/>
                  </a:cubicBezTo>
                  <a:cubicBezTo>
                    <a:pt x="27272" y="21000"/>
                    <a:pt x="30545" y="20400"/>
                    <a:pt x="27272" y="20400"/>
                  </a:cubicBezTo>
                  <a:cubicBezTo>
                    <a:pt x="27272" y="20400"/>
                    <a:pt x="27272" y="20400"/>
                    <a:pt x="27272" y="20400"/>
                  </a:cubicBezTo>
                  <a:cubicBezTo>
                    <a:pt x="27272" y="20400"/>
                    <a:pt x="27272" y="20400"/>
                    <a:pt x="26181" y="20400"/>
                  </a:cubicBezTo>
                  <a:cubicBezTo>
                    <a:pt x="26181" y="19200"/>
                    <a:pt x="27272" y="18600"/>
                    <a:pt x="26181" y="19200"/>
                  </a:cubicBezTo>
                  <a:cubicBezTo>
                    <a:pt x="26181" y="19200"/>
                    <a:pt x="24000" y="18600"/>
                    <a:pt x="26181" y="18600"/>
                  </a:cubicBezTo>
                  <a:cubicBezTo>
                    <a:pt x="27272" y="18600"/>
                    <a:pt x="26181" y="19200"/>
                    <a:pt x="27272" y="18600"/>
                  </a:cubicBezTo>
                  <a:cubicBezTo>
                    <a:pt x="26181" y="19200"/>
                    <a:pt x="27272" y="18600"/>
                    <a:pt x="27272" y="18000"/>
                  </a:cubicBezTo>
                  <a:cubicBezTo>
                    <a:pt x="26181" y="18600"/>
                    <a:pt x="26181" y="18600"/>
                    <a:pt x="26181" y="18600"/>
                  </a:cubicBezTo>
                  <a:cubicBezTo>
                    <a:pt x="26181" y="18000"/>
                    <a:pt x="26181" y="18000"/>
                    <a:pt x="26181" y="18000"/>
                  </a:cubicBezTo>
                  <a:cubicBezTo>
                    <a:pt x="26181" y="18000"/>
                    <a:pt x="26181" y="18000"/>
                    <a:pt x="26181" y="18000"/>
                  </a:cubicBezTo>
                  <a:cubicBezTo>
                    <a:pt x="26181" y="18000"/>
                    <a:pt x="26181" y="18000"/>
                    <a:pt x="26181" y="18000"/>
                  </a:cubicBezTo>
                  <a:cubicBezTo>
                    <a:pt x="26181" y="16800"/>
                    <a:pt x="24000" y="18000"/>
                    <a:pt x="24000" y="16800"/>
                  </a:cubicBezTo>
                  <a:cubicBezTo>
                    <a:pt x="24000" y="18000"/>
                    <a:pt x="24000" y="18000"/>
                    <a:pt x="24000" y="18000"/>
                  </a:cubicBezTo>
                  <a:cubicBezTo>
                    <a:pt x="24000" y="18000"/>
                    <a:pt x="24000" y="18000"/>
                    <a:pt x="24000" y="18000"/>
                  </a:cubicBezTo>
                  <a:cubicBezTo>
                    <a:pt x="26181" y="16800"/>
                    <a:pt x="26181" y="16800"/>
                    <a:pt x="26181" y="16800"/>
                  </a:cubicBezTo>
                  <a:cubicBezTo>
                    <a:pt x="26181" y="16200"/>
                    <a:pt x="24000" y="16800"/>
                    <a:pt x="24000" y="16200"/>
                  </a:cubicBezTo>
                  <a:cubicBezTo>
                    <a:pt x="24000" y="16800"/>
                    <a:pt x="24000" y="16800"/>
                    <a:pt x="24000" y="16800"/>
                  </a:cubicBezTo>
                  <a:cubicBezTo>
                    <a:pt x="22909" y="16800"/>
                    <a:pt x="22909" y="16800"/>
                    <a:pt x="22909" y="16800"/>
                  </a:cubicBezTo>
                  <a:cubicBezTo>
                    <a:pt x="22909" y="16200"/>
                    <a:pt x="24000" y="16200"/>
                    <a:pt x="24000" y="16200"/>
                  </a:cubicBezTo>
                  <a:cubicBezTo>
                    <a:pt x="22909" y="16200"/>
                    <a:pt x="22909" y="16200"/>
                    <a:pt x="22909" y="16200"/>
                  </a:cubicBezTo>
                  <a:cubicBezTo>
                    <a:pt x="22909" y="15600"/>
                    <a:pt x="24000" y="16200"/>
                    <a:pt x="24000" y="15600"/>
                  </a:cubicBezTo>
                  <a:cubicBezTo>
                    <a:pt x="22909" y="15600"/>
                    <a:pt x="22909" y="15600"/>
                    <a:pt x="21818" y="15600"/>
                  </a:cubicBezTo>
                  <a:cubicBezTo>
                    <a:pt x="21818" y="16200"/>
                    <a:pt x="21818" y="16200"/>
                    <a:pt x="21818" y="16200"/>
                  </a:cubicBezTo>
                  <a:cubicBezTo>
                    <a:pt x="20727" y="15600"/>
                    <a:pt x="20727" y="15600"/>
                    <a:pt x="20727" y="15600"/>
                  </a:cubicBezTo>
                  <a:cubicBezTo>
                    <a:pt x="20727" y="16200"/>
                    <a:pt x="20727" y="16200"/>
                    <a:pt x="18545" y="16200"/>
                  </a:cubicBezTo>
                  <a:cubicBezTo>
                    <a:pt x="18545" y="16200"/>
                    <a:pt x="18545" y="16200"/>
                    <a:pt x="18545" y="15600"/>
                  </a:cubicBezTo>
                  <a:cubicBezTo>
                    <a:pt x="21818" y="15600"/>
                    <a:pt x="20727" y="13800"/>
                    <a:pt x="21818" y="13800"/>
                  </a:cubicBezTo>
                  <a:cubicBezTo>
                    <a:pt x="21818" y="13200"/>
                    <a:pt x="18545" y="13800"/>
                    <a:pt x="20727" y="13200"/>
                  </a:cubicBezTo>
                  <a:cubicBezTo>
                    <a:pt x="20727" y="13200"/>
                    <a:pt x="21818" y="12600"/>
                    <a:pt x="21818" y="13200"/>
                  </a:cubicBezTo>
                  <a:cubicBezTo>
                    <a:pt x="20727" y="12600"/>
                    <a:pt x="21818" y="12600"/>
                    <a:pt x="21818" y="12600"/>
                  </a:cubicBezTo>
                  <a:cubicBezTo>
                    <a:pt x="21818" y="12600"/>
                    <a:pt x="20727" y="12600"/>
                    <a:pt x="18545" y="13200"/>
                  </a:cubicBezTo>
                  <a:cubicBezTo>
                    <a:pt x="20727" y="12600"/>
                    <a:pt x="20727" y="13200"/>
                    <a:pt x="20727" y="13200"/>
                  </a:cubicBezTo>
                  <a:cubicBezTo>
                    <a:pt x="18545" y="13200"/>
                    <a:pt x="18545" y="13200"/>
                    <a:pt x="18545" y="13200"/>
                  </a:cubicBezTo>
                  <a:cubicBezTo>
                    <a:pt x="18545" y="13200"/>
                    <a:pt x="17454" y="12600"/>
                    <a:pt x="18545" y="12600"/>
                  </a:cubicBezTo>
                  <a:cubicBezTo>
                    <a:pt x="18545" y="12600"/>
                    <a:pt x="18545" y="13200"/>
                    <a:pt x="18545" y="12600"/>
                  </a:cubicBezTo>
                  <a:cubicBezTo>
                    <a:pt x="18545" y="11400"/>
                    <a:pt x="17454" y="12600"/>
                    <a:pt x="18545" y="11400"/>
                  </a:cubicBezTo>
                  <a:cubicBezTo>
                    <a:pt x="20727" y="11400"/>
                    <a:pt x="20727" y="11400"/>
                    <a:pt x="20727" y="11400"/>
                  </a:cubicBezTo>
                  <a:cubicBezTo>
                    <a:pt x="20727" y="10800"/>
                    <a:pt x="20727" y="10800"/>
                    <a:pt x="20727" y="10800"/>
                  </a:cubicBezTo>
                  <a:cubicBezTo>
                    <a:pt x="20727" y="11400"/>
                    <a:pt x="20727" y="11400"/>
                    <a:pt x="20727" y="11400"/>
                  </a:cubicBezTo>
                  <a:cubicBezTo>
                    <a:pt x="18545" y="10800"/>
                    <a:pt x="21818" y="10800"/>
                    <a:pt x="20727" y="10800"/>
                  </a:cubicBezTo>
                  <a:cubicBezTo>
                    <a:pt x="18545" y="10800"/>
                    <a:pt x="18545" y="10800"/>
                    <a:pt x="18545" y="10800"/>
                  </a:cubicBezTo>
                  <a:cubicBezTo>
                    <a:pt x="18545" y="10800"/>
                    <a:pt x="20727" y="10800"/>
                    <a:pt x="18545" y="11400"/>
                  </a:cubicBezTo>
                  <a:cubicBezTo>
                    <a:pt x="18545" y="10800"/>
                    <a:pt x="18545" y="10800"/>
                    <a:pt x="18545" y="10800"/>
                  </a:cubicBezTo>
                  <a:cubicBezTo>
                    <a:pt x="18545" y="10800"/>
                    <a:pt x="18545" y="10800"/>
                    <a:pt x="18545" y="10800"/>
                  </a:cubicBezTo>
                  <a:cubicBezTo>
                    <a:pt x="18545" y="10800"/>
                    <a:pt x="16363" y="11400"/>
                    <a:pt x="17454" y="10800"/>
                  </a:cubicBezTo>
                  <a:cubicBezTo>
                    <a:pt x="17454" y="10200"/>
                    <a:pt x="17454" y="10200"/>
                    <a:pt x="17454" y="10200"/>
                  </a:cubicBezTo>
                  <a:cubicBezTo>
                    <a:pt x="17454" y="9600"/>
                    <a:pt x="17454" y="9600"/>
                    <a:pt x="17454" y="9600"/>
                  </a:cubicBezTo>
                  <a:cubicBezTo>
                    <a:pt x="16363" y="9600"/>
                    <a:pt x="17454" y="8400"/>
                    <a:pt x="16363" y="9600"/>
                  </a:cubicBezTo>
                  <a:cubicBezTo>
                    <a:pt x="17454" y="9600"/>
                    <a:pt x="17454" y="10200"/>
                    <a:pt x="17454" y="10200"/>
                  </a:cubicBezTo>
                  <a:cubicBezTo>
                    <a:pt x="16363" y="10800"/>
                    <a:pt x="17454" y="10800"/>
                    <a:pt x="16363" y="10800"/>
                  </a:cubicBezTo>
                  <a:cubicBezTo>
                    <a:pt x="16363" y="10800"/>
                    <a:pt x="14181" y="10800"/>
                    <a:pt x="14181" y="11400"/>
                  </a:cubicBezTo>
                  <a:cubicBezTo>
                    <a:pt x="12000" y="10800"/>
                    <a:pt x="14181" y="10800"/>
                    <a:pt x="14181" y="10800"/>
                  </a:cubicBezTo>
                  <a:cubicBezTo>
                    <a:pt x="14181" y="10800"/>
                    <a:pt x="14181" y="10800"/>
                    <a:pt x="16363" y="10800"/>
                  </a:cubicBezTo>
                  <a:cubicBezTo>
                    <a:pt x="14181" y="10200"/>
                    <a:pt x="14181" y="9600"/>
                    <a:pt x="16363" y="9600"/>
                  </a:cubicBezTo>
                  <a:cubicBezTo>
                    <a:pt x="14181" y="9600"/>
                    <a:pt x="14181" y="9600"/>
                    <a:pt x="14181" y="9600"/>
                  </a:cubicBezTo>
                  <a:cubicBezTo>
                    <a:pt x="14181" y="9600"/>
                    <a:pt x="12000" y="8400"/>
                    <a:pt x="12000" y="7800"/>
                  </a:cubicBezTo>
                  <a:cubicBezTo>
                    <a:pt x="14181" y="7800"/>
                    <a:pt x="9818" y="7200"/>
                    <a:pt x="12000" y="7200"/>
                  </a:cubicBezTo>
                  <a:cubicBezTo>
                    <a:pt x="14181" y="7800"/>
                    <a:pt x="14181" y="7800"/>
                    <a:pt x="16363" y="7200"/>
                  </a:cubicBezTo>
                  <a:cubicBezTo>
                    <a:pt x="14181" y="7200"/>
                    <a:pt x="14181" y="7200"/>
                    <a:pt x="14181" y="7200"/>
                  </a:cubicBezTo>
                  <a:cubicBezTo>
                    <a:pt x="14181" y="7200"/>
                    <a:pt x="12000" y="7200"/>
                    <a:pt x="14181" y="7200"/>
                  </a:cubicBezTo>
                  <a:cubicBezTo>
                    <a:pt x="14181" y="7200"/>
                    <a:pt x="12000" y="7200"/>
                    <a:pt x="9818" y="7800"/>
                  </a:cubicBezTo>
                  <a:cubicBezTo>
                    <a:pt x="9818" y="7200"/>
                    <a:pt x="9818" y="7800"/>
                    <a:pt x="8727" y="7800"/>
                  </a:cubicBezTo>
                  <a:cubicBezTo>
                    <a:pt x="8727" y="7200"/>
                    <a:pt x="8727" y="5400"/>
                    <a:pt x="8727" y="5400"/>
                  </a:cubicBezTo>
                  <a:cubicBezTo>
                    <a:pt x="7636" y="4800"/>
                    <a:pt x="7636" y="3600"/>
                    <a:pt x="7636" y="3600"/>
                  </a:cubicBezTo>
                  <a:cubicBezTo>
                    <a:pt x="7636" y="3000"/>
                    <a:pt x="6545" y="3600"/>
                    <a:pt x="6545" y="3600"/>
                  </a:cubicBezTo>
                  <a:cubicBezTo>
                    <a:pt x="4363" y="3000"/>
                    <a:pt x="7636" y="3600"/>
                    <a:pt x="6545" y="3000"/>
                  </a:cubicBezTo>
                  <a:cubicBezTo>
                    <a:pt x="6545" y="3000"/>
                    <a:pt x="6545" y="3000"/>
                    <a:pt x="6545" y="3000"/>
                  </a:cubicBezTo>
                  <a:cubicBezTo>
                    <a:pt x="6545" y="3000"/>
                    <a:pt x="4363" y="3000"/>
                    <a:pt x="6545" y="2400"/>
                  </a:cubicBezTo>
                  <a:cubicBezTo>
                    <a:pt x="4363" y="2400"/>
                    <a:pt x="4363" y="2400"/>
                    <a:pt x="4363" y="2400"/>
                  </a:cubicBezTo>
                  <a:cubicBezTo>
                    <a:pt x="4363" y="2400"/>
                    <a:pt x="4363" y="2400"/>
                    <a:pt x="4363" y="2400"/>
                  </a:cubicBezTo>
                  <a:cubicBezTo>
                    <a:pt x="3272" y="2400"/>
                    <a:pt x="3272" y="2400"/>
                    <a:pt x="3272" y="2400"/>
                  </a:cubicBezTo>
                  <a:cubicBezTo>
                    <a:pt x="3272" y="2400"/>
                    <a:pt x="3272" y="2400"/>
                    <a:pt x="3272" y="1800"/>
                  </a:cubicBezTo>
                  <a:cubicBezTo>
                    <a:pt x="4363" y="1800"/>
                    <a:pt x="4363" y="1800"/>
                    <a:pt x="4363" y="1800"/>
                  </a:cubicBezTo>
                  <a:cubicBezTo>
                    <a:pt x="4363" y="600"/>
                    <a:pt x="3272" y="600"/>
                    <a:pt x="3272" y="600"/>
                  </a:cubicBezTo>
                  <a:cubicBezTo>
                    <a:pt x="2181" y="600"/>
                    <a:pt x="2181" y="600"/>
                    <a:pt x="2181" y="600"/>
                  </a:cubicBezTo>
                  <a:cubicBezTo>
                    <a:pt x="2181" y="0"/>
                    <a:pt x="2181" y="0"/>
                    <a:pt x="2181" y="0"/>
                  </a:cubicBezTo>
                  <a:cubicBezTo>
                    <a:pt x="2181" y="600"/>
                    <a:pt x="0" y="0"/>
                    <a:pt x="2181" y="0"/>
                  </a:cubicBezTo>
                  <a:cubicBezTo>
                    <a:pt x="0" y="1800"/>
                    <a:pt x="0" y="1800"/>
                    <a:pt x="0" y="1800"/>
                  </a:cubicBezTo>
                  <a:cubicBezTo>
                    <a:pt x="0" y="1800"/>
                    <a:pt x="0" y="600"/>
                    <a:pt x="2181" y="600"/>
                  </a:cubicBezTo>
                  <a:cubicBezTo>
                    <a:pt x="2181" y="600"/>
                    <a:pt x="3272" y="1800"/>
                    <a:pt x="2181" y="1800"/>
                  </a:cubicBezTo>
                  <a:cubicBezTo>
                    <a:pt x="2181" y="1800"/>
                    <a:pt x="2181" y="1800"/>
                    <a:pt x="2181" y="600"/>
                  </a:cubicBezTo>
                  <a:cubicBezTo>
                    <a:pt x="2181" y="1800"/>
                    <a:pt x="2181" y="1800"/>
                    <a:pt x="0" y="1800"/>
                  </a:cubicBezTo>
                  <a:cubicBezTo>
                    <a:pt x="0" y="1800"/>
                    <a:pt x="0" y="1800"/>
                    <a:pt x="0" y="1800"/>
                  </a:cubicBezTo>
                  <a:cubicBezTo>
                    <a:pt x="0" y="2400"/>
                    <a:pt x="0" y="2400"/>
                    <a:pt x="0" y="2400"/>
                  </a:cubicBezTo>
                  <a:cubicBezTo>
                    <a:pt x="2181" y="2400"/>
                    <a:pt x="2181" y="2400"/>
                    <a:pt x="2181" y="2400"/>
                  </a:cubicBezTo>
                  <a:cubicBezTo>
                    <a:pt x="0" y="2400"/>
                    <a:pt x="0" y="3000"/>
                    <a:pt x="2181" y="3000"/>
                  </a:cubicBezTo>
                  <a:cubicBezTo>
                    <a:pt x="3272" y="3000"/>
                    <a:pt x="2181" y="3600"/>
                    <a:pt x="2181" y="4800"/>
                  </a:cubicBezTo>
                  <a:cubicBezTo>
                    <a:pt x="3272" y="3600"/>
                    <a:pt x="3272" y="3000"/>
                    <a:pt x="3272" y="3000"/>
                  </a:cubicBezTo>
                  <a:cubicBezTo>
                    <a:pt x="4363" y="3000"/>
                    <a:pt x="3272" y="3000"/>
                    <a:pt x="4363" y="3600"/>
                  </a:cubicBezTo>
                  <a:cubicBezTo>
                    <a:pt x="4363" y="3600"/>
                    <a:pt x="3272" y="3600"/>
                    <a:pt x="3272" y="4800"/>
                  </a:cubicBezTo>
                  <a:cubicBezTo>
                    <a:pt x="3272" y="4800"/>
                    <a:pt x="3272" y="4800"/>
                    <a:pt x="3272" y="4800"/>
                  </a:cubicBezTo>
                  <a:cubicBezTo>
                    <a:pt x="3272" y="5400"/>
                    <a:pt x="3272" y="5400"/>
                    <a:pt x="3272" y="5400"/>
                  </a:cubicBezTo>
                  <a:cubicBezTo>
                    <a:pt x="4363" y="7200"/>
                    <a:pt x="4363" y="7800"/>
                    <a:pt x="6545" y="7800"/>
                  </a:cubicBezTo>
                  <a:cubicBezTo>
                    <a:pt x="6545" y="7800"/>
                    <a:pt x="6545" y="7800"/>
                    <a:pt x="6545" y="7800"/>
                  </a:cubicBezTo>
                  <a:cubicBezTo>
                    <a:pt x="6545" y="8400"/>
                    <a:pt x="7636" y="9600"/>
                    <a:pt x="7636" y="9600"/>
                  </a:cubicBezTo>
                  <a:cubicBezTo>
                    <a:pt x="7636" y="10200"/>
                    <a:pt x="7636" y="11400"/>
                    <a:pt x="8727" y="11400"/>
                  </a:cubicBezTo>
                  <a:cubicBezTo>
                    <a:pt x="9818" y="12600"/>
                    <a:pt x="9818" y="13800"/>
                    <a:pt x="12000" y="15600"/>
                  </a:cubicBezTo>
                  <a:cubicBezTo>
                    <a:pt x="14181" y="15600"/>
                    <a:pt x="14181" y="15600"/>
                    <a:pt x="14181" y="15600"/>
                  </a:cubicBezTo>
                  <a:cubicBezTo>
                    <a:pt x="12000" y="15600"/>
                    <a:pt x="14181" y="15600"/>
                    <a:pt x="14181" y="15600"/>
                  </a:cubicBezTo>
                  <a:cubicBezTo>
                    <a:pt x="12000" y="15600"/>
                    <a:pt x="14181" y="16200"/>
                    <a:pt x="12000" y="16200"/>
                  </a:cubicBezTo>
                  <a:cubicBezTo>
                    <a:pt x="14181" y="16200"/>
                    <a:pt x="14181" y="18000"/>
                    <a:pt x="14181" y="18600"/>
                  </a:cubicBezTo>
                  <a:cubicBezTo>
                    <a:pt x="16363" y="18000"/>
                    <a:pt x="16363" y="18000"/>
                    <a:pt x="16363" y="18000"/>
                  </a:cubicBezTo>
                  <a:cubicBezTo>
                    <a:pt x="14181" y="18600"/>
                    <a:pt x="16363" y="19200"/>
                    <a:pt x="17454" y="19200"/>
                  </a:cubicBezTo>
                  <a:cubicBezTo>
                    <a:pt x="17454" y="19200"/>
                    <a:pt x="18545" y="19200"/>
                    <a:pt x="18545" y="20400"/>
                  </a:cubicBezTo>
                  <a:cubicBezTo>
                    <a:pt x="17454" y="20400"/>
                    <a:pt x="17454" y="21000"/>
                    <a:pt x="17454" y="21000"/>
                  </a:cubicBezTo>
                  <a:cubicBezTo>
                    <a:pt x="17454" y="21600"/>
                    <a:pt x="18545" y="23400"/>
                    <a:pt x="20727" y="23400"/>
                  </a:cubicBezTo>
                  <a:cubicBezTo>
                    <a:pt x="20727" y="24600"/>
                    <a:pt x="21818" y="26400"/>
                    <a:pt x="22909" y="28200"/>
                  </a:cubicBezTo>
                  <a:cubicBezTo>
                    <a:pt x="22909" y="27000"/>
                    <a:pt x="22909" y="27000"/>
                    <a:pt x="22909" y="27000"/>
                  </a:cubicBezTo>
                  <a:cubicBezTo>
                    <a:pt x="22909" y="29400"/>
                    <a:pt x="26181" y="31200"/>
                    <a:pt x="26181" y="32400"/>
                  </a:cubicBezTo>
                  <a:cubicBezTo>
                    <a:pt x="27272" y="31800"/>
                    <a:pt x="27272" y="31800"/>
                    <a:pt x="27272" y="31800"/>
                  </a:cubicBezTo>
                  <a:cubicBezTo>
                    <a:pt x="30545" y="32400"/>
                    <a:pt x="30545" y="33600"/>
                    <a:pt x="27272" y="33600"/>
                  </a:cubicBezTo>
                  <a:cubicBezTo>
                    <a:pt x="27272" y="33600"/>
                    <a:pt x="27272" y="34200"/>
                    <a:pt x="30545" y="34200"/>
                  </a:cubicBezTo>
                  <a:cubicBezTo>
                    <a:pt x="30545" y="34800"/>
                    <a:pt x="30545" y="34800"/>
                    <a:pt x="30545" y="34800"/>
                  </a:cubicBezTo>
                  <a:cubicBezTo>
                    <a:pt x="31636" y="36000"/>
                    <a:pt x="31636" y="36600"/>
                    <a:pt x="31636" y="37200"/>
                  </a:cubicBezTo>
                  <a:cubicBezTo>
                    <a:pt x="31636" y="36600"/>
                    <a:pt x="31636" y="36600"/>
                    <a:pt x="31636" y="36600"/>
                  </a:cubicBezTo>
                  <a:cubicBezTo>
                    <a:pt x="32727" y="36600"/>
                    <a:pt x="32727" y="36600"/>
                    <a:pt x="32727" y="36600"/>
                  </a:cubicBezTo>
                  <a:cubicBezTo>
                    <a:pt x="32727" y="37200"/>
                    <a:pt x="34909" y="37200"/>
                    <a:pt x="32727" y="37200"/>
                  </a:cubicBezTo>
                  <a:cubicBezTo>
                    <a:pt x="34909" y="39000"/>
                    <a:pt x="32727" y="40200"/>
                    <a:pt x="36000" y="40200"/>
                  </a:cubicBezTo>
                  <a:cubicBezTo>
                    <a:pt x="34909" y="40200"/>
                    <a:pt x="34909" y="41400"/>
                    <a:pt x="34909" y="41400"/>
                  </a:cubicBezTo>
                  <a:cubicBezTo>
                    <a:pt x="36000" y="42000"/>
                    <a:pt x="37090" y="42000"/>
                    <a:pt x="37090" y="42600"/>
                  </a:cubicBezTo>
                  <a:cubicBezTo>
                    <a:pt x="37090" y="42600"/>
                    <a:pt x="37090" y="42600"/>
                    <a:pt x="37090" y="42600"/>
                  </a:cubicBezTo>
                  <a:cubicBezTo>
                    <a:pt x="37090" y="42600"/>
                    <a:pt x="37090" y="42600"/>
                    <a:pt x="37090" y="43800"/>
                  </a:cubicBezTo>
                  <a:cubicBezTo>
                    <a:pt x="37090" y="44400"/>
                    <a:pt x="40363" y="45000"/>
                    <a:pt x="40363" y="46800"/>
                  </a:cubicBezTo>
                  <a:cubicBezTo>
                    <a:pt x="41454" y="49200"/>
                    <a:pt x="45818" y="50400"/>
                    <a:pt x="46909" y="52200"/>
                  </a:cubicBezTo>
                  <a:cubicBezTo>
                    <a:pt x="46909" y="52200"/>
                    <a:pt x="46909" y="52200"/>
                    <a:pt x="46909" y="52200"/>
                  </a:cubicBezTo>
                  <a:cubicBezTo>
                    <a:pt x="46909" y="52800"/>
                    <a:pt x="50181" y="52800"/>
                    <a:pt x="49090" y="54000"/>
                  </a:cubicBezTo>
                  <a:cubicBezTo>
                    <a:pt x="49090" y="54000"/>
                    <a:pt x="49090" y="55200"/>
                    <a:pt x="50181" y="55200"/>
                  </a:cubicBezTo>
                  <a:cubicBezTo>
                    <a:pt x="49090" y="55200"/>
                    <a:pt x="51272" y="55800"/>
                    <a:pt x="51272" y="57000"/>
                  </a:cubicBezTo>
                  <a:cubicBezTo>
                    <a:pt x="51272" y="57000"/>
                    <a:pt x="51272" y="57000"/>
                    <a:pt x="51272" y="57000"/>
                  </a:cubicBezTo>
                  <a:cubicBezTo>
                    <a:pt x="53454" y="57000"/>
                    <a:pt x="51272" y="57600"/>
                    <a:pt x="53454" y="58200"/>
                  </a:cubicBezTo>
                  <a:cubicBezTo>
                    <a:pt x="53454" y="58200"/>
                    <a:pt x="53454" y="58200"/>
                    <a:pt x="53454" y="58200"/>
                  </a:cubicBezTo>
                  <a:cubicBezTo>
                    <a:pt x="54545" y="58200"/>
                    <a:pt x="53454" y="59400"/>
                    <a:pt x="54545" y="58200"/>
                  </a:cubicBezTo>
                  <a:cubicBezTo>
                    <a:pt x="54545" y="59400"/>
                    <a:pt x="54545" y="59400"/>
                    <a:pt x="54545" y="59400"/>
                  </a:cubicBezTo>
                  <a:cubicBezTo>
                    <a:pt x="55636" y="60000"/>
                    <a:pt x="56727" y="63000"/>
                    <a:pt x="56727" y="64800"/>
                  </a:cubicBezTo>
                  <a:cubicBezTo>
                    <a:pt x="61090" y="65400"/>
                    <a:pt x="61090" y="63600"/>
                    <a:pt x="61090" y="65400"/>
                  </a:cubicBezTo>
                  <a:cubicBezTo>
                    <a:pt x="61090" y="65400"/>
                    <a:pt x="61090" y="65400"/>
                    <a:pt x="61090" y="65400"/>
                  </a:cubicBezTo>
                  <a:cubicBezTo>
                    <a:pt x="63272" y="65400"/>
                    <a:pt x="63272" y="65400"/>
                    <a:pt x="63272" y="65400"/>
                  </a:cubicBezTo>
                  <a:cubicBezTo>
                    <a:pt x="61090" y="66000"/>
                    <a:pt x="63272" y="66000"/>
                    <a:pt x="61090" y="66000"/>
                  </a:cubicBezTo>
                  <a:cubicBezTo>
                    <a:pt x="63272" y="67200"/>
                    <a:pt x="64363" y="66000"/>
                    <a:pt x="64363" y="67200"/>
                  </a:cubicBezTo>
                  <a:cubicBezTo>
                    <a:pt x="64363" y="67200"/>
                    <a:pt x="64363" y="67200"/>
                    <a:pt x="64363" y="67200"/>
                  </a:cubicBezTo>
                  <a:cubicBezTo>
                    <a:pt x="64363" y="67800"/>
                    <a:pt x="65454" y="68400"/>
                    <a:pt x="64363" y="69600"/>
                  </a:cubicBezTo>
                  <a:cubicBezTo>
                    <a:pt x="67636" y="73800"/>
                    <a:pt x="69818" y="77400"/>
                    <a:pt x="74181" y="81600"/>
                  </a:cubicBezTo>
                  <a:cubicBezTo>
                    <a:pt x="78545" y="85200"/>
                    <a:pt x="81818" y="88800"/>
                    <a:pt x="85090" y="91800"/>
                  </a:cubicBezTo>
                  <a:cubicBezTo>
                    <a:pt x="87272" y="93000"/>
                    <a:pt x="87272" y="93000"/>
                    <a:pt x="87272" y="93600"/>
                  </a:cubicBezTo>
                  <a:cubicBezTo>
                    <a:pt x="87272" y="93600"/>
                    <a:pt x="87272" y="93600"/>
                    <a:pt x="89454" y="93600"/>
                  </a:cubicBezTo>
                  <a:cubicBezTo>
                    <a:pt x="87272" y="93600"/>
                    <a:pt x="89454" y="94800"/>
                    <a:pt x="87272" y="94800"/>
                  </a:cubicBezTo>
                  <a:cubicBezTo>
                    <a:pt x="89454" y="96600"/>
                    <a:pt x="91636" y="97200"/>
                    <a:pt x="92727" y="99000"/>
                  </a:cubicBezTo>
                  <a:cubicBezTo>
                    <a:pt x="92727" y="98400"/>
                    <a:pt x="92727" y="98400"/>
                    <a:pt x="92727" y="98400"/>
                  </a:cubicBezTo>
                  <a:cubicBezTo>
                    <a:pt x="92727" y="99000"/>
                    <a:pt x="92727" y="99000"/>
                    <a:pt x="92727" y="99000"/>
                  </a:cubicBezTo>
                  <a:cubicBezTo>
                    <a:pt x="92727" y="99000"/>
                    <a:pt x="92727" y="99000"/>
                    <a:pt x="92727" y="99000"/>
                  </a:cubicBezTo>
                  <a:cubicBezTo>
                    <a:pt x="92727" y="99000"/>
                    <a:pt x="92727" y="99600"/>
                    <a:pt x="92727" y="99000"/>
                  </a:cubicBezTo>
                  <a:cubicBezTo>
                    <a:pt x="93818" y="103800"/>
                    <a:pt x="99272" y="106200"/>
                    <a:pt x="103636" y="109200"/>
                  </a:cubicBezTo>
                  <a:cubicBezTo>
                    <a:pt x="105818" y="110400"/>
                    <a:pt x="105818" y="111600"/>
                    <a:pt x="106909" y="112800"/>
                  </a:cubicBezTo>
                  <a:cubicBezTo>
                    <a:pt x="111272" y="114600"/>
                    <a:pt x="114545" y="116400"/>
                    <a:pt x="115636" y="120000"/>
                  </a:cubicBezTo>
                  <a:cubicBezTo>
                    <a:pt x="115636" y="120000"/>
                    <a:pt x="116727" y="119400"/>
                    <a:pt x="116727" y="117000"/>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2" name="Shape 372"/>
            <p:cNvSpPr/>
            <p:nvPr/>
          </p:nvSpPr>
          <p:spPr>
            <a:xfrm>
              <a:off x="4009" y="3609"/>
              <a:ext cx="260" cy="475"/>
            </a:xfrm>
            <a:custGeom>
              <a:avLst/>
              <a:gdLst/>
              <a:ahLst/>
              <a:cxnLst/>
              <a:rect l="0" t="0" r="0" b="0"/>
              <a:pathLst>
                <a:path w="120000" h="120000" extrusionOk="0">
                  <a:moveTo>
                    <a:pt x="117818" y="117611"/>
                  </a:moveTo>
                  <a:cubicBezTo>
                    <a:pt x="120000" y="115223"/>
                    <a:pt x="115636" y="114029"/>
                    <a:pt x="115636" y="112238"/>
                  </a:cubicBezTo>
                  <a:cubicBezTo>
                    <a:pt x="115636" y="111044"/>
                    <a:pt x="113454" y="112238"/>
                    <a:pt x="113454" y="111044"/>
                  </a:cubicBezTo>
                  <a:cubicBezTo>
                    <a:pt x="113454" y="109850"/>
                    <a:pt x="111272" y="108059"/>
                    <a:pt x="108000" y="106268"/>
                  </a:cubicBezTo>
                  <a:cubicBezTo>
                    <a:pt x="108000" y="106268"/>
                    <a:pt x="108000" y="106268"/>
                    <a:pt x="108000" y="106268"/>
                  </a:cubicBezTo>
                  <a:cubicBezTo>
                    <a:pt x="105818" y="106268"/>
                    <a:pt x="108000" y="105671"/>
                    <a:pt x="105818" y="105671"/>
                  </a:cubicBezTo>
                  <a:cubicBezTo>
                    <a:pt x="105818" y="105671"/>
                    <a:pt x="105818" y="105671"/>
                    <a:pt x="105818" y="105671"/>
                  </a:cubicBezTo>
                  <a:cubicBezTo>
                    <a:pt x="105818" y="105074"/>
                    <a:pt x="105818" y="105074"/>
                    <a:pt x="105818" y="105074"/>
                  </a:cubicBezTo>
                  <a:cubicBezTo>
                    <a:pt x="103636" y="105074"/>
                    <a:pt x="103636" y="105074"/>
                    <a:pt x="103636" y="105074"/>
                  </a:cubicBezTo>
                  <a:cubicBezTo>
                    <a:pt x="103636" y="103283"/>
                    <a:pt x="103636" y="103283"/>
                    <a:pt x="103636" y="103283"/>
                  </a:cubicBezTo>
                  <a:cubicBezTo>
                    <a:pt x="105818" y="102686"/>
                    <a:pt x="102545" y="102686"/>
                    <a:pt x="103636" y="100895"/>
                  </a:cubicBezTo>
                  <a:cubicBezTo>
                    <a:pt x="102545" y="102089"/>
                    <a:pt x="102545" y="102089"/>
                    <a:pt x="102545" y="102089"/>
                  </a:cubicBezTo>
                  <a:cubicBezTo>
                    <a:pt x="102545" y="100298"/>
                    <a:pt x="101454" y="98507"/>
                    <a:pt x="99272" y="97313"/>
                  </a:cubicBezTo>
                  <a:cubicBezTo>
                    <a:pt x="99272" y="97910"/>
                    <a:pt x="99272" y="97910"/>
                    <a:pt x="99272" y="97910"/>
                  </a:cubicBezTo>
                  <a:cubicBezTo>
                    <a:pt x="99272" y="97313"/>
                    <a:pt x="99272" y="97313"/>
                    <a:pt x="99272" y="95522"/>
                  </a:cubicBezTo>
                  <a:cubicBezTo>
                    <a:pt x="98181" y="95522"/>
                    <a:pt x="99272" y="94925"/>
                    <a:pt x="98181" y="94925"/>
                  </a:cubicBezTo>
                  <a:cubicBezTo>
                    <a:pt x="98181" y="94925"/>
                    <a:pt x="98181" y="94925"/>
                    <a:pt x="98181" y="94925"/>
                  </a:cubicBezTo>
                  <a:cubicBezTo>
                    <a:pt x="99272" y="94328"/>
                    <a:pt x="98181" y="94328"/>
                    <a:pt x="98181" y="94328"/>
                  </a:cubicBezTo>
                  <a:cubicBezTo>
                    <a:pt x="98181" y="94328"/>
                    <a:pt x="98181" y="94328"/>
                    <a:pt x="98181" y="94328"/>
                  </a:cubicBezTo>
                  <a:cubicBezTo>
                    <a:pt x="98181" y="93134"/>
                    <a:pt x="97090" y="93134"/>
                    <a:pt x="97090" y="93134"/>
                  </a:cubicBezTo>
                  <a:cubicBezTo>
                    <a:pt x="97090" y="93134"/>
                    <a:pt x="97090" y="93134"/>
                    <a:pt x="97090" y="93134"/>
                  </a:cubicBezTo>
                  <a:cubicBezTo>
                    <a:pt x="97090" y="92537"/>
                    <a:pt x="97090" y="92537"/>
                    <a:pt x="97090" y="92537"/>
                  </a:cubicBezTo>
                  <a:cubicBezTo>
                    <a:pt x="97090" y="92537"/>
                    <a:pt x="97090" y="92537"/>
                    <a:pt x="97090" y="92537"/>
                  </a:cubicBezTo>
                  <a:cubicBezTo>
                    <a:pt x="97090" y="91940"/>
                    <a:pt x="94909" y="91940"/>
                    <a:pt x="97090" y="91940"/>
                  </a:cubicBezTo>
                  <a:cubicBezTo>
                    <a:pt x="94909" y="91940"/>
                    <a:pt x="97090" y="92537"/>
                    <a:pt x="94909" y="92537"/>
                  </a:cubicBezTo>
                  <a:cubicBezTo>
                    <a:pt x="93818" y="90149"/>
                    <a:pt x="90545" y="87761"/>
                    <a:pt x="89454" y="86567"/>
                  </a:cubicBezTo>
                  <a:cubicBezTo>
                    <a:pt x="88363" y="86567"/>
                    <a:pt x="88363" y="86567"/>
                    <a:pt x="88363" y="86567"/>
                  </a:cubicBezTo>
                  <a:cubicBezTo>
                    <a:pt x="88363" y="85373"/>
                    <a:pt x="87272" y="85373"/>
                    <a:pt x="88363" y="84776"/>
                  </a:cubicBezTo>
                  <a:cubicBezTo>
                    <a:pt x="87272" y="84776"/>
                    <a:pt x="87272" y="84776"/>
                    <a:pt x="87272" y="84776"/>
                  </a:cubicBezTo>
                  <a:cubicBezTo>
                    <a:pt x="87272" y="84776"/>
                    <a:pt x="88363" y="84776"/>
                    <a:pt x="87272" y="84179"/>
                  </a:cubicBezTo>
                  <a:cubicBezTo>
                    <a:pt x="87272" y="84776"/>
                    <a:pt x="87272" y="84776"/>
                    <a:pt x="85090" y="84776"/>
                  </a:cubicBezTo>
                  <a:cubicBezTo>
                    <a:pt x="87272" y="84179"/>
                    <a:pt x="85090" y="84179"/>
                    <a:pt x="85090" y="82985"/>
                  </a:cubicBezTo>
                  <a:cubicBezTo>
                    <a:pt x="85090" y="82985"/>
                    <a:pt x="85090" y="82985"/>
                    <a:pt x="85090" y="84179"/>
                  </a:cubicBezTo>
                  <a:cubicBezTo>
                    <a:pt x="85090" y="82985"/>
                    <a:pt x="84000" y="82985"/>
                    <a:pt x="85090" y="82388"/>
                  </a:cubicBezTo>
                  <a:cubicBezTo>
                    <a:pt x="84000" y="82388"/>
                    <a:pt x="84000" y="82388"/>
                    <a:pt x="84000" y="82388"/>
                  </a:cubicBezTo>
                  <a:cubicBezTo>
                    <a:pt x="82909" y="82388"/>
                    <a:pt x="85090" y="82388"/>
                    <a:pt x="84000" y="81791"/>
                  </a:cubicBezTo>
                  <a:cubicBezTo>
                    <a:pt x="84000" y="82388"/>
                    <a:pt x="84000" y="82388"/>
                    <a:pt x="84000" y="82388"/>
                  </a:cubicBezTo>
                  <a:cubicBezTo>
                    <a:pt x="84000" y="81791"/>
                    <a:pt x="84000" y="80000"/>
                    <a:pt x="84000" y="79402"/>
                  </a:cubicBezTo>
                  <a:cubicBezTo>
                    <a:pt x="82909" y="80000"/>
                    <a:pt x="82909" y="80000"/>
                    <a:pt x="82909" y="80000"/>
                  </a:cubicBezTo>
                  <a:cubicBezTo>
                    <a:pt x="82909" y="79402"/>
                    <a:pt x="82909" y="78805"/>
                    <a:pt x="82909" y="78805"/>
                  </a:cubicBezTo>
                  <a:cubicBezTo>
                    <a:pt x="80727" y="77611"/>
                    <a:pt x="80727" y="78805"/>
                    <a:pt x="80727" y="77611"/>
                  </a:cubicBezTo>
                  <a:cubicBezTo>
                    <a:pt x="80727" y="77611"/>
                    <a:pt x="79636" y="77014"/>
                    <a:pt x="80727" y="77014"/>
                  </a:cubicBezTo>
                  <a:cubicBezTo>
                    <a:pt x="80727" y="77014"/>
                    <a:pt x="79636" y="76417"/>
                    <a:pt x="79636" y="75223"/>
                  </a:cubicBezTo>
                  <a:cubicBezTo>
                    <a:pt x="79636" y="76417"/>
                    <a:pt x="76363" y="76417"/>
                    <a:pt x="76363" y="76417"/>
                  </a:cubicBezTo>
                  <a:cubicBezTo>
                    <a:pt x="76363" y="76417"/>
                    <a:pt x="76363" y="76417"/>
                    <a:pt x="76363" y="76417"/>
                  </a:cubicBezTo>
                  <a:cubicBezTo>
                    <a:pt x="75272" y="76417"/>
                    <a:pt x="76363" y="76417"/>
                    <a:pt x="75272" y="77014"/>
                  </a:cubicBezTo>
                  <a:cubicBezTo>
                    <a:pt x="75272" y="76417"/>
                    <a:pt x="75272" y="75223"/>
                    <a:pt x="75272" y="75223"/>
                  </a:cubicBezTo>
                  <a:cubicBezTo>
                    <a:pt x="75272" y="75223"/>
                    <a:pt x="76363" y="74626"/>
                    <a:pt x="76363" y="74029"/>
                  </a:cubicBezTo>
                  <a:cubicBezTo>
                    <a:pt x="76363" y="74626"/>
                    <a:pt x="75272" y="74029"/>
                    <a:pt x="75272" y="74626"/>
                  </a:cubicBezTo>
                  <a:cubicBezTo>
                    <a:pt x="76363" y="72238"/>
                    <a:pt x="76363" y="72238"/>
                    <a:pt x="76363" y="72238"/>
                  </a:cubicBezTo>
                  <a:cubicBezTo>
                    <a:pt x="75272" y="72238"/>
                    <a:pt x="75272" y="72238"/>
                    <a:pt x="75272" y="72238"/>
                  </a:cubicBezTo>
                  <a:cubicBezTo>
                    <a:pt x="75272" y="72238"/>
                    <a:pt x="75272" y="71641"/>
                    <a:pt x="76363" y="71641"/>
                  </a:cubicBezTo>
                  <a:cubicBezTo>
                    <a:pt x="75272" y="71641"/>
                    <a:pt x="75272" y="71044"/>
                    <a:pt x="74181" y="71641"/>
                  </a:cubicBezTo>
                  <a:cubicBezTo>
                    <a:pt x="74181" y="71641"/>
                    <a:pt x="74181" y="71641"/>
                    <a:pt x="74181" y="71641"/>
                  </a:cubicBezTo>
                  <a:cubicBezTo>
                    <a:pt x="74181" y="71044"/>
                    <a:pt x="74181" y="71044"/>
                    <a:pt x="74181" y="71044"/>
                  </a:cubicBezTo>
                  <a:cubicBezTo>
                    <a:pt x="74181" y="71044"/>
                    <a:pt x="74181" y="71044"/>
                    <a:pt x="74181" y="71044"/>
                  </a:cubicBezTo>
                  <a:cubicBezTo>
                    <a:pt x="72000" y="71044"/>
                    <a:pt x="74181" y="69850"/>
                    <a:pt x="74181" y="69850"/>
                  </a:cubicBezTo>
                  <a:cubicBezTo>
                    <a:pt x="74181" y="69850"/>
                    <a:pt x="74181" y="69850"/>
                    <a:pt x="74181" y="69850"/>
                  </a:cubicBezTo>
                  <a:cubicBezTo>
                    <a:pt x="74181" y="69253"/>
                    <a:pt x="74181" y="69253"/>
                    <a:pt x="74181" y="69253"/>
                  </a:cubicBezTo>
                  <a:cubicBezTo>
                    <a:pt x="74181" y="69253"/>
                    <a:pt x="74181" y="69253"/>
                    <a:pt x="74181" y="69253"/>
                  </a:cubicBezTo>
                  <a:cubicBezTo>
                    <a:pt x="74181" y="69253"/>
                    <a:pt x="74181" y="68656"/>
                    <a:pt x="74181" y="67462"/>
                  </a:cubicBezTo>
                  <a:cubicBezTo>
                    <a:pt x="72000" y="68656"/>
                    <a:pt x="72000" y="68656"/>
                    <a:pt x="72000" y="68656"/>
                  </a:cubicBezTo>
                  <a:cubicBezTo>
                    <a:pt x="70909" y="67462"/>
                    <a:pt x="72000" y="66865"/>
                    <a:pt x="70909" y="66268"/>
                  </a:cubicBezTo>
                  <a:cubicBezTo>
                    <a:pt x="70909" y="66865"/>
                    <a:pt x="72000" y="66268"/>
                    <a:pt x="72000" y="66268"/>
                  </a:cubicBezTo>
                  <a:cubicBezTo>
                    <a:pt x="70909" y="66268"/>
                    <a:pt x="70909" y="66268"/>
                    <a:pt x="70909" y="66268"/>
                  </a:cubicBezTo>
                  <a:cubicBezTo>
                    <a:pt x="69818" y="66268"/>
                    <a:pt x="70909" y="65671"/>
                    <a:pt x="70909" y="65671"/>
                  </a:cubicBezTo>
                  <a:cubicBezTo>
                    <a:pt x="70909" y="65671"/>
                    <a:pt x="69818" y="65671"/>
                    <a:pt x="70909" y="65671"/>
                  </a:cubicBezTo>
                  <a:cubicBezTo>
                    <a:pt x="70909" y="65671"/>
                    <a:pt x="69818" y="63283"/>
                    <a:pt x="68727" y="63283"/>
                  </a:cubicBezTo>
                  <a:cubicBezTo>
                    <a:pt x="69818" y="63283"/>
                    <a:pt x="69818" y="62089"/>
                    <a:pt x="69818" y="62089"/>
                  </a:cubicBezTo>
                  <a:cubicBezTo>
                    <a:pt x="68727" y="62089"/>
                    <a:pt x="68727" y="62089"/>
                    <a:pt x="68727" y="62089"/>
                  </a:cubicBezTo>
                  <a:cubicBezTo>
                    <a:pt x="68727" y="61492"/>
                    <a:pt x="68727" y="61492"/>
                    <a:pt x="68727" y="61492"/>
                  </a:cubicBezTo>
                  <a:cubicBezTo>
                    <a:pt x="68727" y="63283"/>
                    <a:pt x="68727" y="63283"/>
                    <a:pt x="68727" y="63283"/>
                  </a:cubicBezTo>
                  <a:cubicBezTo>
                    <a:pt x="68727" y="63283"/>
                    <a:pt x="68727" y="61492"/>
                    <a:pt x="68727" y="62089"/>
                  </a:cubicBezTo>
                  <a:cubicBezTo>
                    <a:pt x="68727" y="61492"/>
                    <a:pt x="68727" y="61492"/>
                    <a:pt x="66545" y="61492"/>
                  </a:cubicBezTo>
                  <a:cubicBezTo>
                    <a:pt x="66545" y="61492"/>
                    <a:pt x="66545" y="61492"/>
                    <a:pt x="66545" y="61492"/>
                  </a:cubicBezTo>
                  <a:cubicBezTo>
                    <a:pt x="65454" y="60895"/>
                    <a:pt x="66545" y="61492"/>
                    <a:pt x="66545" y="60895"/>
                  </a:cubicBezTo>
                  <a:cubicBezTo>
                    <a:pt x="66545" y="60895"/>
                    <a:pt x="66545" y="60895"/>
                    <a:pt x="66545" y="60895"/>
                  </a:cubicBezTo>
                  <a:cubicBezTo>
                    <a:pt x="66545" y="60895"/>
                    <a:pt x="65454" y="59701"/>
                    <a:pt x="66545" y="59701"/>
                  </a:cubicBezTo>
                  <a:cubicBezTo>
                    <a:pt x="66545" y="59701"/>
                    <a:pt x="66545" y="59104"/>
                    <a:pt x="65454" y="59701"/>
                  </a:cubicBezTo>
                  <a:cubicBezTo>
                    <a:pt x="65454" y="59701"/>
                    <a:pt x="65454" y="59701"/>
                    <a:pt x="65454" y="59701"/>
                  </a:cubicBezTo>
                  <a:cubicBezTo>
                    <a:pt x="65454" y="59701"/>
                    <a:pt x="65454" y="59701"/>
                    <a:pt x="65454" y="59104"/>
                  </a:cubicBezTo>
                  <a:cubicBezTo>
                    <a:pt x="65454" y="59104"/>
                    <a:pt x="65454" y="59104"/>
                    <a:pt x="65454" y="59104"/>
                  </a:cubicBezTo>
                  <a:cubicBezTo>
                    <a:pt x="66545" y="59104"/>
                    <a:pt x="62181" y="59104"/>
                    <a:pt x="65454" y="58507"/>
                  </a:cubicBezTo>
                  <a:cubicBezTo>
                    <a:pt x="62181" y="58507"/>
                    <a:pt x="62181" y="57910"/>
                    <a:pt x="62181" y="57910"/>
                  </a:cubicBezTo>
                  <a:cubicBezTo>
                    <a:pt x="62181" y="56119"/>
                    <a:pt x="62181" y="56119"/>
                    <a:pt x="61090" y="56119"/>
                  </a:cubicBezTo>
                  <a:cubicBezTo>
                    <a:pt x="61090" y="56119"/>
                    <a:pt x="61090" y="56119"/>
                    <a:pt x="61090" y="56119"/>
                  </a:cubicBezTo>
                  <a:cubicBezTo>
                    <a:pt x="61090" y="56119"/>
                    <a:pt x="61090" y="56119"/>
                    <a:pt x="61090" y="55522"/>
                  </a:cubicBezTo>
                  <a:cubicBezTo>
                    <a:pt x="60000" y="55522"/>
                    <a:pt x="60000" y="55522"/>
                    <a:pt x="60000" y="55522"/>
                  </a:cubicBezTo>
                  <a:cubicBezTo>
                    <a:pt x="60000" y="54328"/>
                    <a:pt x="60000" y="54328"/>
                    <a:pt x="61090" y="54328"/>
                  </a:cubicBezTo>
                  <a:cubicBezTo>
                    <a:pt x="57818" y="54328"/>
                    <a:pt x="61090" y="53731"/>
                    <a:pt x="60000" y="53731"/>
                  </a:cubicBezTo>
                  <a:cubicBezTo>
                    <a:pt x="57818" y="53731"/>
                    <a:pt x="57818" y="54328"/>
                    <a:pt x="57818" y="53731"/>
                  </a:cubicBezTo>
                  <a:cubicBezTo>
                    <a:pt x="56727" y="54328"/>
                    <a:pt x="57818" y="53134"/>
                    <a:pt x="57818" y="53134"/>
                  </a:cubicBezTo>
                  <a:cubicBezTo>
                    <a:pt x="57818" y="53134"/>
                    <a:pt x="57818" y="53134"/>
                    <a:pt x="57818" y="53134"/>
                  </a:cubicBezTo>
                  <a:cubicBezTo>
                    <a:pt x="57818" y="51940"/>
                    <a:pt x="57818" y="51940"/>
                    <a:pt x="57818" y="51940"/>
                  </a:cubicBezTo>
                  <a:cubicBezTo>
                    <a:pt x="57818" y="51940"/>
                    <a:pt x="56727" y="51940"/>
                    <a:pt x="57818" y="51343"/>
                  </a:cubicBezTo>
                  <a:cubicBezTo>
                    <a:pt x="56727" y="51343"/>
                    <a:pt x="56727" y="50149"/>
                    <a:pt x="53454" y="50149"/>
                  </a:cubicBezTo>
                  <a:cubicBezTo>
                    <a:pt x="53454" y="50149"/>
                    <a:pt x="53454" y="50149"/>
                    <a:pt x="53454" y="48358"/>
                  </a:cubicBezTo>
                  <a:cubicBezTo>
                    <a:pt x="55636" y="48358"/>
                    <a:pt x="53454" y="50149"/>
                    <a:pt x="55636" y="50149"/>
                  </a:cubicBezTo>
                  <a:cubicBezTo>
                    <a:pt x="55636" y="50149"/>
                    <a:pt x="55636" y="50149"/>
                    <a:pt x="55636" y="48358"/>
                  </a:cubicBezTo>
                  <a:cubicBezTo>
                    <a:pt x="55636" y="48358"/>
                    <a:pt x="53454" y="48358"/>
                    <a:pt x="53454" y="50149"/>
                  </a:cubicBezTo>
                  <a:cubicBezTo>
                    <a:pt x="52363" y="48358"/>
                    <a:pt x="55636" y="47761"/>
                    <a:pt x="53454" y="47761"/>
                  </a:cubicBezTo>
                  <a:cubicBezTo>
                    <a:pt x="53454" y="47761"/>
                    <a:pt x="53454" y="47761"/>
                    <a:pt x="53454" y="47761"/>
                  </a:cubicBezTo>
                  <a:cubicBezTo>
                    <a:pt x="53454" y="46567"/>
                    <a:pt x="53454" y="46567"/>
                    <a:pt x="53454" y="46567"/>
                  </a:cubicBezTo>
                  <a:cubicBezTo>
                    <a:pt x="52363" y="46567"/>
                    <a:pt x="52363" y="46567"/>
                    <a:pt x="51272" y="46567"/>
                  </a:cubicBezTo>
                  <a:cubicBezTo>
                    <a:pt x="51272" y="46567"/>
                    <a:pt x="51272" y="46567"/>
                    <a:pt x="51272" y="45970"/>
                  </a:cubicBezTo>
                  <a:cubicBezTo>
                    <a:pt x="51272" y="45970"/>
                    <a:pt x="51272" y="45970"/>
                    <a:pt x="51272" y="45970"/>
                  </a:cubicBezTo>
                  <a:cubicBezTo>
                    <a:pt x="51272" y="45970"/>
                    <a:pt x="51272" y="45970"/>
                    <a:pt x="51272" y="45970"/>
                  </a:cubicBezTo>
                  <a:cubicBezTo>
                    <a:pt x="51272" y="45970"/>
                    <a:pt x="51272" y="45970"/>
                    <a:pt x="51272" y="45970"/>
                  </a:cubicBezTo>
                  <a:cubicBezTo>
                    <a:pt x="51272" y="45970"/>
                    <a:pt x="51272" y="45970"/>
                    <a:pt x="51272" y="45373"/>
                  </a:cubicBezTo>
                  <a:cubicBezTo>
                    <a:pt x="51272" y="45970"/>
                    <a:pt x="51272" y="45970"/>
                    <a:pt x="51272" y="45970"/>
                  </a:cubicBezTo>
                  <a:cubicBezTo>
                    <a:pt x="52363" y="45373"/>
                    <a:pt x="51272" y="45373"/>
                    <a:pt x="52363" y="45373"/>
                  </a:cubicBezTo>
                  <a:cubicBezTo>
                    <a:pt x="51272" y="45373"/>
                    <a:pt x="51272" y="45373"/>
                    <a:pt x="51272" y="44179"/>
                  </a:cubicBezTo>
                  <a:cubicBezTo>
                    <a:pt x="48000" y="44179"/>
                    <a:pt x="51272" y="44179"/>
                    <a:pt x="51272" y="44179"/>
                  </a:cubicBezTo>
                  <a:cubicBezTo>
                    <a:pt x="51272" y="44179"/>
                    <a:pt x="51272" y="43582"/>
                    <a:pt x="48000" y="44179"/>
                  </a:cubicBezTo>
                  <a:cubicBezTo>
                    <a:pt x="51272" y="44179"/>
                    <a:pt x="51272" y="44179"/>
                    <a:pt x="51272" y="44179"/>
                  </a:cubicBezTo>
                  <a:cubicBezTo>
                    <a:pt x="48000" y="44179"/>
                    <a:pt x="48000" y="44179"/>
                    <a:pt x="48000" y="44179"/>
                  </a:cubicBezTo>
                  <a:cubicBezTo>
                    <a:pt x="48000" y="43582"/>
                    <a:pt x="51272" y="43582"/>
                    <a:pt x="51272" y="43582"/>
                  </a:cubicBezTo>
                  <a:cubicBezTo>
                    <a:pt x="48000" y="43582"/>
                    <a:pt x="48000" y="43582"/>
                    <a:pt x="48000" y="44179"/>
                  </a:cubicBezTo>
                  <a:cubicBezTo>
                    <a:pt x="48000" y="43582"/>
                    <a:pt x="48000" y="43582"/>
                    <a:pt x="48000" y="43582"/>
                  </a:cubicBezTo>
                  <a:cubicBezTo>
                    <a:pt x="48000" y="43582"/>
                    <a:pt x="48000" y="43582"/>
                    <a:pt x="48000" y="43582"/>
                  </a:cubicBezTo>
                  <a:cubicBezTo>
                    <a:pt x="48000" y="43582"/>
                    <a:pt x="48000" y="43582"/>
                    <a:pt x="48000" y="43582"/>
                  </a:cubicBezTo>
                  <a:cubicBezTo>
                    <a:pt x="48000" y="42985"/>
                    <a:pt x="48000" y="42985"/>
                    <a:pt x="48000" y="42985"/>
                  </a:cubicBezTo>
                  <a:cubicBezTo>
                    <a:pt x="48000" y="42985"/>
                    <a:pt x="46909" y="42985"/>
                    <a:pt x="46909" y="42388"/>
                  </a:cubicBezTo>
                  <a:cubicBezTo>
                    <a:pt x="46909" y="42388"/>
                    <a:pt x="46909" y="42388"/>
                    <a:pt x="46909" y="42388"/>
                  </a:cubicBezTo>
                  <a:cubicBezTo>
                    <a:pt x="46909" y="42388"/>
                    <a:pt x="46909" y="42388"/>
                    <a:pt x="46909" y="42388"/>
                  </a:cubicBezTo>
                  <a:cubicBezTo>
                    <a:pt x="46909" y="42388"/>
                    <a:pt x="46909" y="42388"/>
                    <a:pt x="46909" y="42388"/>
                  </a:cubicBezTo>
                  <a:cubicBezTo>
                    <a:pt x="46909" y="40597"/>
                    <a:pt x="46909" y="40597"/>
                    <a:pt x="46909" y="40597"/>
                  </a:cubicBezTo>
                  <a:cubicBezTo>
                    <a:pt x="45818" y="40597"/>
                    <a:pt x="43636" y="42388"/>
                    <a:pt x="43636" y="40597"/>
                  </a:cubicBezTo>
                  <a:cubicBezTo>
                    <a:pt x="43636" y="40000"/>
                    <a:pt x="45818" y="40000"/>
                    <a:pt x="45818" y="40000"/>
                  </a:cubicBezTo>
                  <a:cubicBezTo>
                    <a:pt x="45818" y="38805"/>
                    <a:pt x="45818" y="38208"/>
                    <a:pt x="43636" y="38208"/>
                  </a:cubicBezTo>
                  <a:cubicBezTo>
                    <a:pt x="43636" y="38208"/>
                    <a:pt x="43636" y="38208"/>
                    <a:pt x="43636" y="37611"/>
                  </a:cubicBezTo>
                  <a:cubicBezTo>
                    <a:pt x="42545" y="36417"/>
                    <a:pt x="43636" y="35820"/>
                    <a:pt x="41454" y="35820"/>
                  </a:cubicBezTo>
                  <a:cubicBezTo>
                    <a:pt x="41454" y="35820"/>
                    <a:pt x="41454" y="35820"/>
                    <a:pt x="39272" y="35820"/>
                  </a:cubicBezTo>
                  <a:cubicBezTo>
                    <a:pt x="41454" y="35820"/>
                    <a:pt x="39272" y="35820"/>
                    <a:pt x="41454" y="35820"/>
                  </a:cubicBezTo>
                  <a:cubicBezTo>
                    <a:pt x="41454" y="35223"/>
                    <a:pt x="41454" y="35223"/>
                    <a:pt x="41454" y="35223"/>
                  </a:cubicBezTo>
                  <a:cubicBezTo>
                    <a:pt x="41454" y="35223"/>
                    <a:pt x="41454" y="34626"/>
                    <a:pt x="39272" y="34626"/>
                  </a:cubicBezTo>
                  <a:cubicBezTo>
                    <a:pt x="41454" y="34626"/>
                    <a:pt x="41454" y="34626"/>
                    <a:pt x="41454" y="32835"/>
                  </a:cubicBezTo>
                  <a:cubicBezTo>
                    <a:pt x="39272" y="34626"/>
                    <a:pt x="39272" y="32835"/>
                    <a:pt x="39272" y="32835"/>
                  </a:cubicBezTo>
                  <a:cubicBezTo>
                    <a:pt x="39272" y="32835"/>
                    <a:pt x="39272" y="32835"/>
                    <a:pt x="39272" y="32835"/>
                  </a:cubicBezTo>
                  <a:cubicBezTo>
                    <a:pt x="39272" y="32835"/>
                    <a:pt x="39272" y="32835"/>
                    <a:pt x="39272" y="32835"/>
                  </a:cubicBezTo>
                  <a:cubicBezTo>
                    <a:pt x="39272" y="32238"/>
                    <a:pt x="39272" y="32238"/>
                    <a:pt x="39272" y="32238"/>
                  </a:cubicBezTo>
                  <a:cubicBezTo>
                    <a:pt x="38181" y="32238"/>
                    <a:pt x="38181" y="32238"/>
                    <a:pt x="38181" y="32238"/>
                  </a:cubicBezTo>
                  <a:cubicBezTo>
                    <a:pt x="38181" y="32238"/>
                    <a:pt x="39272" y="31044"/>
                    <a:pt x="38181" y="31044"/>
                  </a:cubicBezTo>
                  <a:cubicBezTo>
                    <a:pt x="37090" y="31044"/>
                    <a:pt x="37090" y="31044"/>
                    <a:pt x="37090" y="31044"/>
                  </a:cubicBezTo>
                  <a:cubicBezTo>
                    <a:pt x="37090" y="30447"/>
                    <a:pt x="38181" y="30447"/>
                    <a:pt x="38181" y="30447"/>
                  </a:cubicBezTo>
                  <a:cubicBezTo>
                    <a:pt x="37090" y="30447"/>
                    <a:pt x="37090" y="29850"/>
                    <a:pt x="33818" y="29850"/>
                  </a:cubicBezTo>
                  <a:cubicBezTo>
                    <a:pt x="37090" y="28656"/>
                    <a:pt x="33818" y="27462"/>
                    <a:pt x="32727" y="26865"/>
                  </a:cubicBezTo>
                  <a:cubicBezTo>
                    <a:pt x="32727" y="26865"/>
                    <a:pt x="32727" y="26865"/>
                    <a:pt x="32727" y="26865"/>
                  </a:cubicBezTo>
                  <a:cubicBezTo>
                    <a:pt x="32727" y="25671"/>
                    <a:pt x="32727" y="25671"/>
                    <a:pt x="32727" y="25671"/>
                  </a:cubicBezTo>
                  <a:cubicBezTo>
                    <a:pt x="32727" y="26865"/>
                    <a:pt x="30545" y="25671"/>
                    <a:pt x="30545" y="26865"/>
                  </a:cubicBezTo>
                  <a:cubicBezTo>
                    <a:pt x="30545" y="25671"/>
                    <a:pt x="30545" y="25671"/>
                    <a:pt x="30545" y="25671"/>
                  </a:cubicBezTo>
                  <a:cubicBezTo>
                    <a:pt x="32727" y="24477"/>
                    <a:pt x="30545" y="25671"/>
                    <a:pt x="32727" y="25671"/>
                  </a:cubicBezTo>
                  <a:cubicBezTo>
                    <a:pt x="32727" y="24477"/>
                    <a:pt x="30545" y="24477"/>
                    <a:pt x="32727" y="24477"/>
                  </a:cubicBezTo>
                  <a:cubicBezTo>
                    <a:pt x="30545" y="24477"/>
                    <a:pt x="30545" y="24477"/>
                    <a:pt x="30545" y="24477"/>
                  </a:cubicBezTo>
                  <a:cubicBezTo>
                    <a:pt x="30545" y="24477"/>
                    <a:pt x="30545" y="24477"/>
                    <a:pt x="30545" y="24477"/>
                  </a:cubicBezTo>
                  <a:cubicBezTo>
                    <a:pt x="29454" y="24477"/>
                    <a:pt x="29454" y="25671"/>
                    <a:pt x="28363" y="25671"/>
                  </a:cubicBezTo>
                  <a:cubicBezTo>
                    <a:pt x="28363" y="25671"/>
                    <a:pt x="28363" y="25671"/>
                    <a:pt x="28363" y="25671"/>
                  </a:cubicBezTo>
                  <a:cubicBezTo>
                    <a:pt x="27272" y="25671"/>
                    <a:pt x="27272" y="26865"/>
                    <a:pt x="27272" y="26865"/>
                  </a:cubicBezTo>
                  <a:cubicBezTo>
                    <a:pt x="27272" y="25671"/>
                    <a:pt x="28363" y="24477"/>
                    <a:pt x="28363" y="25671"/>
                  </a:cubicBezTo>
                  <a:cubicBezTo>
                    <a:pt x="28363" y="24477"/>
                    <a:pt x="29454" y="23283"/>
                    <a:pt x="29454" y="23283"/>
                  </a:cubicBezTo>
                  <a:cubicBezTo>
                    <a:pt x="29454" y="23283"/>
                    <a:pt x="29454" y="23283"/>
                    <a:pt x="29454" y="24477"/>
                  </a:cubicBezTo>
                  <a:cubicBezTo>
                    <a:pt x="28363" y="24477"/>
                    <a:pt x="29454" y="23283"/>
                    <a:pt x="28363" y="23283"/>
                  </a:cubicBezTo>
                  <a:cubicBezTo>
                    <a:pt x="29454" y="23283"/>
                    <a:pt x="29454" y="22686"/>
                    <a:pt x="29454" y="22686"/>
                  </a:cubicBezTo>
                  <a:cubicBezTo>
                    <a:pt x="29454" y="22686"/>
                    <a:pt x="29454" y="22686"/>
                    <a:pt x="28363" y="22686"/>
                  </a:cubicBezTo>
                  <a:cubicBezTo>
                    <a:pt x="29454" y="22686"/>
                    <a:pt x="29454" y="22089"/>
                    <a:pt x="29454" y="22089"/>
                  </a:cubicBezTo>
                  <a:cubicBezTo>
                    <a:pt x="30545" y="22089"/>
                    <a:pt x="29454" y="22089"/>
                    <a:pt x="29454" y="20895"/>
                  </a:cubicBezTo>
                  <a:cubicBezTo>
                    <a:pt x="28363" y="22089"/>
                    <a:pt x="28363" y="22686"/>
                    <a:pt x="27272" y="22089"/>
                  </a:cubicBezTo>
                  <a:cubicBezTo>
                    <a:pt x="28363" y="22089"/>
                    <a:pt x="28363" y="20895"/>
                    <a:pt x="29454" y="20895"/>
                  </a:cubicBezTo>
                  <a:cubicBezTo>
                    <a:pt x="28363" y="20895"/>
                    <a:pt x="28363" y="20895"/>
                    <a:pt x="28363" y="20895"/>
                  </a:cubicBezTo>
                  <a:cubicBezTo>
                    <a:pt x="27272" y="20895"/>
                    <a:pt x="28363" y="20298"/>
                    <a:pt x="27272" y="20895"/>
                  </a:cubicBezTo>
                  <a:cubicBezTo>
                    <a:pt x="28363" y="20298"/>
                    <a:pt x="28363" y="20298"/>
                    <a:pt x="28363" y="20298"/>
                  </a:cubicBezTo>
                  <a:cubicBezTo>
                    <a:pt x="27272" y="20298"/>
                    <a:pt x="27272" y="20298"/>
                    <a:pt x="27272" y="20298"/>
                  </a:cubicBezTo>
                  <a:cubicBezTo>
                    <a:pt x="27272" y="20298"/>
                    <a:pt x="27272" y="19701"/>
                    <a:pt x="25090" y="19701"/>
                  </a:cubicBezTo>
                  <a:cubicBezTo>
                    <a:pt x="25090" y="19701"/>
                    <a:pt x="25090" y="19701"/>
                    <a:pt x="27272" y="19701"/>
                  </a:cubicBezTo>
                  <a:cubicBezTo>
                    <a:pt x="27272" y="19701"/>
                    <a:pt x="27272" y="19701"/>
                    <a:pt x="28363" y="19701"/>
                  </a:cubicBezTo>
                  <a:cubicBezTo>
                    <a:pt x="27272" y="19701"/>
                    <a:pt x="27272" y="19701"/>
                    <a:pt x="27272" y="19104"/>
                  </a:cubicBezTo>
                  <a:cubicBezTo>
                    <a:pt x="27272" y="19104"/>
                    <a:pt x="27272" y="19104"/>
                    <a:pt x="27272" y="19104"/>
                  </a:cubicBezTo>
                  <a:cubicBezTo>
                    <a:pt x="27272" y="19104"/>
                    <a:pt x="27272" y="19104"/>
                    <a:pt x="27272" y="19104"/>
                  </a:cubicBezTo>
                  <a:cubicBezTo>
                    <a:pt x="27272" y="19104"/>
                    <a:pt x="27272" y="19104"/>
                    <a:pt x="27272" y="19104"/>
                  </a:cubicBezTo>
                  <a:cubicBezTo>
                    <a:pt x="27272" y="17910"/>
                    <a:pt x="27272" y="17910"/>
                    <a:pt x="27272" y="17910"/>
                  </a:cubicBezTo>
                  <a:cubicBezTo>
                    <a:pt x="27272" y="17910"/>
                    <a:pt x="25090" y="19104"/>
                    <a:pt x="25090" y="17910"/>
                  </a:cubicBezTo>
                  <a:cubicBezTo>
                    <a:pt x="25090" y="19104"/>
                    <a:pt x="25090" y="19104"/>
                    <a:pt x="25090" y="19104"/>
                  </a:cubicBezTo>
                  <a:cubicBezTo>
                    <a:pt x="25090" y="19104"/>
                    <a:pt x="24000" y="19104"/>
                    <a:pt x="24000" y="17910"/>
                  </a:cubicBezTo>
                  <a:cubicBezTo>
                    <a:pt x="25090" y="16716"/>
                    <a:pt x="25090" y="16716"/>
                    <a:pt x="25090" y="16716"/>
                  </a:cubicBezTo>
                  <a:cubicBezTo>
                    <a:pt x="27272" y="16716"/>
                    <a:pt x="25090" y="16716"/>
                    <a:pt x="25090" y="16716"/>
                  </a:cubicBezTo>
                  <a:cubicBezTo>
                    <a:pt x="25090" y="17910"/>
                    <a:pt x="25090" y="17910"/>
                    <a:pt x="25090" y="17910"/>
                  </a:cubicBezTo>
                  <a:cubicBezTo>
                    <a:pt x="25090" y="17910"/>
                    <a:pt x="24000" y="17910"/>
                    <a:pt x="24000" y="16716"/>
                  </a:cubicBezTo>
                  <a:cubicBezTo>
                    <a:pt x="24000" y="16716"/>
                    <a:pt x="24000" y="15522"/>
                    <a:pt x="25090" y="16716"/>
                  </a:cubicBezTo>
                  <a:cubicBezTo>
                    <a:pt x="25090" y="15522"/>
                    <a:pt x="24000" y="15522"/>
                    <a:pt x="24000" y="16716"/>
                  </a:cubicBezTo>
                  <a:cubicBezTo>
                    <a:pt x="24000" y="15522"/>
                    <a:pt x="24000" y="15522"/>
                    <a:pt x="25090" y="15522"/>
                  </a:cubicBezTo>
                  <a:cubicBezTo>
                    <a:pt x="24000" y="15522"/>
                    <a:pt x="22909" y="15522"/>
                    <a:pt x="22909" y="15522"/>
                  </a:cubicBezTo>
                  <a:cubicBezTo>
                    <a:pt x="19636" y="15522"/>
                    <a:pt x="19636" y="15522"/>
                    <a:pt x="19636" y="15522"/>
                  </a:cubicBezTo>
                  <a:cubicBezTo>
                    <a:pt x="19636" y="15522"/>
                    <a:pt x="19636" y="15522"/>
                    <a:pt x="19636" y="15522"/>
                  </a:cubicBezTo>
                  <a:cubicBezTo>
                    <a:pt x="19636" y="16716"/>
                    <a:pt x="19636" y="15522"/>
                    <a:pt x="18545" y="16716"/>
                  </a:cubicBezTo>
                  <a:cubicBezTo>
                    <a:pt x="18545" y="15522"/>
                    <a:pt x="18545" y="15522"/>
                    <a:pt x="18545" y="15522"/>
                  </a:cubicBezTo>
                  <a:cubicBezTo>
                    <a:pt x="19636" y="15522"/>
                    <a:pt x="19636" y="14925"/>
                    <a:pt x="22909" y="14328"/>
                  </a:cubicBezTo>
                  <a:cubicBezTo>
                    <a:pt x="22909" y="13134"/>
                    <a:pt x="18545" y="14925"/>
                    <a:pt x="19636" y="14328"/>
                  </a:cubicBezTo>
                  <a:cubicBezTo>
                    <a:pt x="19636" y="13134"/>
                    <a:pt x="19636" y="13134"/>
                    <a:pt x="19636" y="13134"/>
                  </a:cubicBezTo>
                  <a:cubicBezTo>
                    <a:pt x="19636" y="13134"/>
                    <a:pt x="22909" y="13134"/>
                    <a:pt x="22909" y="12537"/>
                  </a:cubicBezTo>
                  <a:cubicBezTo>
                    <a:pt x="19636" y="13134"/>
                    <a:pt x="18545" y="12537"/>
                    <a:pt x="18545" y="13134"/>
                  </a:cubicBezTo>
                  <a:cubicBezTo>
                    <a:pt x="18545" y="13134"/>
                    <a:pt x="19636" y="13134"/>
                    <a:pt x="19636" y="14328"/>
                  </a:cubicBezTo>
                  <a:cubicBezTo>
                    <a:pt x="18545" y="14328"/>
                    <a:pt x="18545" y="14328"/>
                    <a:pt x="16363" y="14328"/>
                  </a:cubicBezTo>
                  <a:cubicBezTo>
                    <a:pt x="16363" y="13134"/>
                    <a:pt x="16363" y="13134"/>
                    <a:pt x="18545" y="13134"/>
                  </a:cubicBezTo>
                  <a:cubicBezTo>
                    <a:pt x="18545" y="12537"/>
                    <a:pt x="18545" y="13134"/>
                    <a:pt x="18545" y="13134"/>
                  </a:cubicBezTo>
                  <a:cubicBezTo>
                    <a:pt x="18545" y="12537"/>
                    <a:pt x="16363" y="12537"/>
                    <a:pt x="18545" y="12537"/>
                  </a:cubicBezTo>
                  <a:cubicBezTo>
                    <a:pt x="19636" y="12537"/>
                    <a:pt x="19636" y="12537"/>
                    <a:pt x="19636" y="12537"/>
                  </a:cubicBezTo>
                  <a:cubicBezTo>
                    <a:pt x="19636" y="11940"/>
                    <a:pt x="19636" y="11940"/>
                    <a:pt x="19636" y="11940"/>
                  </a:cubicBezTo>
                  <a:cubicBezTo>
                    <a:pt x="19636" y="11940"/>
                    <a:pt x="19636" y="11940"/>
                    <a:pt x="19636" y="11940"/>
                  </a:cubicBezTo>
                  <a:cubicBezTo>
                    <a:pt x="18545" y="11940"/>
                    <a:pt x="19636" y="11940"/>
                    <a:pt x="19636" y="11343"/>
                  </a:cubicBezTo>
                  <a:cubicBezTo>
                    <a:pt x="18545" y="11343"/>
                    <a:pt x="18545" y="11343"/>
                    <a:pt x="18545" y="11343"/>
                  </a:cubicBezTo>
                  <a:cubicBezTo>
                    <a:pt x="18545" y="11940"/>
                    <a:pt x="19636" y="11940"/>
                    <a:pt x="18545" y="12537"/>
                  </a:cubicBezTo>
                  <a:cubicBezTo>
                    <a:pt x="18545" y="11940"/>
                    <a:pt x="18545" y="11940"/>
                    <a:pt x="16363" y="11343"/>
                  </a:cubicBezTo>
                  <a:cubicBezTo>
                    <a:pt x="16363" y="11940"/>
                    <a:pt x="16363" y="11940"/>
                    <a:pt x="16363" y="11940"/>
                  </a:cubicBezTo>
                  <a:cubicBezTo>
                    <a:pt x="16363" y="11940"/>
                    <a:pt x="15272" y="11940"/>
                    <a:pt x="15272" y="11343"/>
                  </a:cubicBezTo>
                  <a:cubicBezTo>
                    <a:pt x="16363" y="11343"/>
                    <a:pt x="16363" y="11343"/>
                    <a:pt x="16363" y="11343"/>
                  </a:cubicBezTo>
                  <a:cubicBezTo>
                    <a:pt x="16363" y="10149"/>
                    <a:pt x="16363" y="10149"/>
                    <a:pt x="16363" y="8955"/>
                  </a:cubicBezTo>
                  <a:cubicBezTo>
                    <a:pt x="15272" y="10149"/>
                    <a:pt x="15272" y="8955"/>
                    <a:pt x="15272" y="8955"/>
                  </a:cubicBezTo>
                  <a:cubicBezTo>
                    <a:pt x="15272" y="8955"/>
                    <a:pt x="16363" y="10149"/>
                    <a:pt x="15272" y="11343"/>
                  </a:cubicBezTo>
                  <a:cubicBezTo>
                    <a:pt x="14181" y="11343"/>
                    <a:pt x="16363" y="11343"/>
                    <a:pt x="15272" y="11940"/>
                  </a:cubicBezTo>
                  <a:cubicBezTo>
                    <a:pt x="15272" y="11940"/>
                    <a:pt x="14181" y="11940"/>
                    <a:pt x="12000" y="11940"/>
                  </a:cubicBezTo>
                  <a:cubicBezTo>
                    <a:pt x="12000" y="11940"/>
                    <a:pt x="12000" y="11940"/>
                    <a:pt x="12000" y="11940"/>
                  </a:cubicBezTo>
                  <a:cubicBezTo>
                    <a:pt x="14181" y="11343"/>
                    <a:pt x="14181" y="11940"/>
                    <a:pt x="14181" y="11343"/>
                  </a:cubicBezTo>
                  <a:cubicBezTo>
                    <a:pt x="14181" y="11343"/>
                    <a:pt x="14181" y="10149"/>
                    <a:pt x="14181" y="8955"/>
                  </a:cubicBezTo>
                  <a:cubicBezTo>
                    <a:pt x="14181" y="8955"/>
                    <a:pt x="12000" y="10149"/>
                    <a:pt x="14181" y="10149"/>
                  </a:cubicBezTo>
                  <a:cubicBezTo>
                    <a:pt x="12000" y="8955"/>
                    <a:pt x="12000" y="8955"/>
                    <a:pt x="10909" y="7761"/>
                  </a:cubicBezTo>
                  <a:cubicBezTo>
                    <a:pt x="12000" y="7761"/>
                    <a:pt x="10909" y="7164"/>
                    <a:pt x="12000" y="7164"/>
                  </a:cubicBezTo>
                  <a:cubicBezTo>
                    <a:pt x="14181" y="7164"/>
                    <a:pt x="14181" y="7164"/>
                    <a:pt x="14181" y="7164"/>
                  </a:cubicBezTo>
                  <a:cubicBezTo>
                    <a:pt x="14181" y="7164"/>
                    <a:pt x="14181" y="7164"/>
                    <a:pt x="14181" y="7164"/>
                  </a:cubicBezTo>
                  <a:cubicBezTo>
                    <a:pt x="14181" y="7164"/>
                    <a:pt x="12000" y="7164"/>
                    <a:pt x="12000" y="6567"/>
                  </a:cubicBezTo>
                  <a:cubicBezTo>
                    <a:pt x="12000" y="7164"/>
                    <a:pt x="10909" y="7164"/>
                    <a:pt x="10909" y="7761"/>
                  </a:cubicBezTo>
                  <a:cubicBezTo>
                    <a:pt x="10909" y="7164"/>
                    <a:pt x="9818" y="7761"/>
                    <a:pt x="9818" y="7164"/>
                  </a:cubicBezTo>
                  <a:cubicBezTo>
                    <a:pt x="9818" y="7164"/>
                    <a:pt x="9818" y="6567"/>
                    <a:pt x="9818" y="5373"/>
                  </a:cubicBezTo>
                  <a:cubicBezTo>
                    <a:pt x="8727" y="5373"/>
                    <a:pt x="8727" y="4776"/>
                    <a:pt x="8727" y="4179"/>
                  </a:cubicBezTo>
                  <a:cubicBezTo>
                    <a:pt x="5454" y="4179"/>
                    <a:pt x="5454" y="4776"/>
                    <a:pt x="4363" y="4179"/>
                  </a:cubicBezTo>
                  <a:cubicBezTo>
                    <a:pt x="5454" y="4179"/>
                    <a:pt x="5454" y="4179"/>
                    <a:pt x="5454" y="4179"/>
                  </a:cubicBezTo>
                  <a:cubicBezTo>
                    <a:pt x="5454" y="4179"/>
                    <a:pt x="5454" y="4179"/>
                    <a:pt x="5454" y="4179"/>
                  </a:cubicBezTo>
                  <a:cubicBezTo>
                    <a:pt x="4363" y="3582"/>
                    <a:pt x="4363" y="3582"/>
                    <a:pt x="4363" y="3582"/>
                  </a:cubicBezTo>
                  <a:cubicBezTo>
                    <a:pt x="4363" y="3582"/>
                    <a:pt x="4363" y="3582"/>
                    <a:pt x="4363" y="3582"/>
                  </a:cubicBezTo>
                  <a:cubicBezTo>
                    <a:pt x="4363" y="3582"/>
                    <a:pt x="4363" y="3582"/>
                    <a:pt x="4363" y="3582"/>
                  </a:cubicBezTo>
                  <a:cubicBezTo>
                    <a:pt x="2181" y="3582"/>
                    <a:pt x="2181" y="3582"/>
                    <a:pt x="2181" y="3582"/>
                  </a:cubicBezTo>
                  <a:cubicBezTo>
                    <a:pt x="1090" y="3582"/>
                    <a:pt x="2181" y="2388"/>
                    <a:pt x="2181" y="2388"/>
                  </a:cubicBezTo>
                  <a:cubicBezTo>
                    <a:pt x="2181" y="2388"/>
                    <a:pt x="2181" y="2388"/>
                    <a:pt x="2181" y="2388"/>
                  </a:cubicBezTo>
                  <a:cubicBezTo>
                    <a:pt x="2181" y="1194"/>
                    <a:pt x="2181" y="1194"/>
                    <a:pt x="1090" y="0"/>
                  </a:cubicBezTo>
                  <a:cubicBezTo>
                    <a:pt x="1090" y="0"/>
                    <a:pt x="1090" y="0"/>
                    <a:pt x="1090" y="0"/>
                  </a:cubicBezTo>
                  <a:cubicBezTo>
                    <a:pt x="1090" y="0"/>
                    <a:pt x="1090" y="0"/>
                    <a:pt x="1090" y="0"/>
                  </a:cubicBezTo>
                  <a:cubicBezTo>
                    <a:pt x="0" y="0"/>
                    <a:pt x="0" y="0"/>
                    <a:pt x="0" y="0"/>
                  </a:cubicBezTo>
                  <a:cubicBezTo>
                    <a:pt x="0" y="1194"/>
                    <a:pt x="0" y="1194"/>
                    <a:pt x="0" y="1194"/>
                  </a:cubicBezTo>
                  <a:cubicBezTo>
                    <a:pt x="0" y="1194"/>
                    <a:pt x="0" y="1194"/>
                    <a:pt x="1090" y="1194"/>
                  </a:cubicBezTo>
                  <a:cubicBezTo>
                    <a:pt x="1090" y="1194"/>
                    <a:pt x="1090" y="1194"/>
                    <a:pt x="1090" y="2388"/>
                  </a:cubicBezTo>
                  <a:cubicBezTo>
                    <a:pt x="1090" y="1194"/>
                    <a:pt x="1090" y="1194"/>
                    <a:pt x="1090" y="1194"/>
                  </a:cubicBezTo>
                  <a:cubicBezTo>
                    <a:pt x="0" y="1194"/>
                    <a:pt x="1090" y="2388"/>
                    <a:pt x="0" y="2388"/>
                  </a:cubicBezTo>
                  <a:cubicBezTo>
                    <a:pt x="0" y="2388"/>
                    <a:pt x="0" y="2388"/>
                    <a:pt x="0" y="2388"/>
                  </a:cubicBezTo>
                  <a:cubicBezTo>
                    <a:pt x="0" y="2388"/>
                    <a:pt x="0" y="2388"/>
                    <a:pt x="0" y="3582"/>
                  </a:cubicBezTo>
                  <a:cubicBezTo>
                    <a:pt x="0" y="2388"/>
                    <a:pt x="1090" y="3582"/>
                    <a:pt x="1090" y="2388"/>
                  </a:cubicBezTo>
                  <a:cubicBezTo>
                    <a:pt x="0" y="3582"/>
                    <a:pt x="0" y="3582"/>
                    <a:pt x="1090" y="4179"/>
                  </a:cubicBezTo>
                  <a:cubicBezTo>
                    <a:pt x="1090" y="4776"/>
                    <a:pt x="1090" y="4776"/>
                    <a:pt x="1090" y="4776"/>
                  </a:cubicBezTo>
                  <a:cubicBezTo>
                    <a:pt x="2181" y="4776"/>
                    <a:pt x="2181" y="4179"/>
                    <a:pt x="2181" y="4179"/>
                  </a:cubicBezTo>
                  <a:cubicBezTo>
                    <a:pt x="2181" y="4179"/>
                    <a:pt x="2181" y="4179"/>
                    <a:pt x="4363" y="4179"/>
                  </a:cubicBezTo>
                  <a:cubicBezTo>
                    <a:pt x="2181" y="4776"/>
                    <a:pt x="2181" y="4776"/>
                    <a:pt x="2181" y="5373"/>
                  </a:cubicBezTo>
                  <a:cubicBezTo>
                    <a:pt x="2181" y="5373"/>
                    <a:pt x="2181" y="5373"/>
                    <a:pt x="2181" y="5373"/>
                  </a:cubicBezTo>
                  <a:cubicBezTo>
                    <a:pt x="2181" y="5373"/>
                    <a:pt x="2181" y="5373"/>
                    <a:pt x="2181" y="6567"/>
                  </a:cubicBezTo>
                  <a:cubicBezTo>
                    <a:pt x="4363" y="7164"/>
                    <a:pt x="4363" y="7761"/>
                    <a:pt x="5454" y="7761"/>
                  </a:cubicBezTo>
                  <a:cubicBezTo>
                    <a:pt x="5454" y="7761"/>
                    <a:pt x="5454" y="7761"/>
                    <a:pt x="5454" y="7761"/>
                  </a:cubicBezTo>
                  <a:cubicBezTo>
                    <a:pt x="4363" y="8955"/>
                    <a:pt x="5454" y="8955"/>
                    <a:pt x="5454" y="10149"/>
                  </a:cubicBezTo>
                  <a:cubicBezTo>
                    <a:pt x="8727" y="11343"/>
                    <a:pt x="8727" y="11940"/>
                    <a:pt x="9818" y="11940"/>
                  </a:cubicBezTo>
                  <a:cubicBezTo>
                    <a:pt x="9818" y="13134"/>
                    <a:pt x="10909" y="14328"/>
                    <a:pt x="12000" y="15522"/>
                  </a:cubicBezTo>
                  <a:cubicBezTo>
                    <a:pt x="12000" y="14925"/>
                    <a:pt x="12000" y="14925"/>
                    <a:pt x="12000" y="14925"/>
                  </a:cubicBezTo>
                  <a:cubicBezTo>
                    <a:pt x="12000" y="15522"/>
                    <a:pt x="14181" y="14925"/>
                    <a:pt x="14181" y="15522"/>
                  </a:cubicBezTo>
                  <a:cubicBezTo>
                    <a:pt x="12000" y="15522"/>
                    <a:pt x="12000" y="15522"/>
                    <a:pt x="12000" y="16716"/>
                  </a:cubicBezTo>
                  <a:cubicBezTo>
                    <a:pt x="14181" y="16716"/>
                    <a:pt x="14181" y="17910"/>
                    <a:pt x="14181" y="19104"/>
                  </a:cubicBezTo>
                  <a:cubicBezTo>
                    <a:pt x="14181" y="19104"/>
                    <a:pt x="14181" y="19104"/>
                    <a:pt x="14181" y="19104"/>
                  </a:cubicBezTo>
                  <a:cubicBezTo>
                    <a:pt x="14181" y="19701"/>
                    <a:pt x="15272" y="19701"/>
                    <a:pt x="16363" y="20298"/>
                  </a:cubicBezTo>
                  <a:cubicBezTo>
                    <a:pt x="16363" y="20298"/>
                    <a:pt x="16363" y="20298"/>
                    <a:pt x="16363" y="20298"/>
                  </a:cubicBezTo>
                  <a:cubicBezTo>
                    <a:pt x="16363" y="20895"/>
                    <a:pt x="16363" y="20895"/>
                    <a:pt x="16363" y="22089"/>
                  </a:cubicBezTo>
                  <a:cubicBezTo>
                    <a:pt x="16363" y="22686"/>
                    <a:pt x="18545" y="22686"/>
                    <a:pt x="18545" y="23283"/>
                  </a:cubicBezTo>
                  <a:cubicBezTo>
                    <a:pt x="18545" y="25671"/>
                    <a:pt x="22909" y="26865"/>
                    <a:pt x="22909" y="28059"/>
                  </a:cubicBezTo>
                  <a:cubicBezTo>
                    <a:pt x="24000" y="28059"/>
                    <a:pt x="24000" y="28059"/>
                    <a:pt x="24000" y="28059"/>
                  </a:cubicBezTo>
                  <a:cubicBezTo>
                    <a:pt x="24000" y="29850"/>
                    <a:pt x="27272" y="31044"/>
                    <a:pt x="27272" y="32835"/>
                  </a:cubicBezTo>
                  <a:cubicBezTo>
                    <a:pt x="28363" y="32238"/>
                    <a:pt x="28363" y="32238"/>
                    <a:pt x="28363" y="32238"/>
                  </a:cubicBezTo>
                  <a:cubicBezTo>
                    <a:pt x="28363" y="32238"/>
                    <a:pt x="28363" y="32835"/>
                    <a:pt x="28363" y="34626"/>
                  </a:cubicBezTo>
                  <a:cubicBezTo>
                    <a:pt x="28363" y="34626"/>
                    <a:pt x="28363" y="35223"/>
                    <a:pt x="29454" y="35223"/>
                  </a:cubicBezTo>
                  <a:cubicBezTo>
                    <a:pt x="29454" y="35820"/>
                    <a:pt x="29454" y="35820"/>
                    <a:pt x="29454" y="35820"/>
                  </a:cubicBezTo>
                  <a:cubicBezTo>
                    <a:pt x="30545" y="36417"/>
                    <a:pt x="30545" y="36417"/>
                    <a:pt x="30545" y="37611"/>
                  </a:cubicBezTo>
                  <a:cubicBezTo>
                    <a:pt x="30545" y="37611"/>
                    <a:pt x="30545" y="37611"/>
                    <a:pt x="30545" y="37611"/>
                  </a:cubicBezTo>
                  <a:cubicBezTo>
                    <a:pt x="30545" y="37611"/>
                    <a:pt x="30545" y="37611"/>
                    <a:pt x="32727" y="37611"/>
                  </a:cubicBezTo>
                  <a:cubicBezTo>
                    <a:pt x="32727" y="37611"/>
                    <a:pt x="32727" y="38208"/>
                    <a:pt x="30545" y="38208"/>
                  </a:cubicBezTo>
                  <a:cubicBezTo>
                    <a:pt x="32727" y="38805"/>
                    <a:pt x="32727" y="40597"/>
                    <a:pt x="33818" y="40597"/>
                  </a:cubicBezTo>
                  <a:cubicBezTo>
                    <a:pt x="33818" y="40597"/>
                    <a:pt x="33818" y="40597"/>
                    <a:pt x="33818" y="42388"/>
                  </a:cubicBezTo>
                  <a:cubicBezTo>
                    <a:pt x="33818" y="42388"/>
                    <a:pt x="37090" y="42985"/>
                    <a:pt x="37090" y="43582"/>
                  </a:cubicBezTo>
                  <a:cubicBezTo>
                    <a:pt x="38181" y="43582"/>
                    <a:pt x="38181" y="42985"/>
                    <a:pt x="38181" y="43582"/>
                  </a:cubicBezTo>
                  <a:cubicBezTo>
                    <a:pt x="38181" y="43582"/>
                    <a:pt x="38181" y="43582"/>
                    <a:pt x="38181" y="43582"/>
                  </a:cubicBezTo>
                  <a:cubicBezTo>
                    <a:pt x="38181" y="45373"/>
                    <a:pt x="41454" y="45970"/>
                    <a:pt x="41454" y="46567"/>
                  </a:cubicBezTo>
                  <a:cubicBezTo>
                    <a:pt x="42545" y="50149"/>
                    <a:pt x="43636" y="51343"/>
                    <a:pt x="45818" y="53134"/>
                  </a:cubicBezTo>
                  <a:cubicBezTo>
                    <a:pt x="46909" y="53134"/>
                    <a:pt x="46909" y="53134"/>
                    <a:pt x="46909" y="53134"/>
                  </a:cubicBezTo>
                  <a:cubicBezTo>
                    <a:pt x="45818" y="53731"/>
                    <a:pt x="48000" y="53731"/>
                    <a:pt x="46909" y="54328"/>
                  </a:cubicBezTo>
                  <a:cubicBezTo>
                    <a:pt x="48000" y="54328"/>
                    <a:pt x="48000" y="55522"/>
                    <a:pt x="48000" y="54328"/>
                  </a:cubicBezTo>
                  <a:cubicBezTo>
                    <a:pt x="48000" y="55522"/>
                    <a:pt x="52363" y="56119"/>
                    <a:pt x="51272" y="57910"/>
                  </a:cubicBezTo>
                  <a:cubicBezTo>
                    <a:pt x="51272" y="57910"/>
                    <a:pt x="51272" y="57910"/>
                    <a:pt x="51272" y="56119"/>
                  </a:cubicBezTo>
                  <a:cubicBezTo>
                    <a:pt x="52363" y="57910"/>
                    <a:pt x="52363" y="58507"/>
                    <a:pt x="53454" y="59104"/>
                  </a:cubicBezTo>
                  <a:cubicBezTo>
                    <a:pt x="53454" y="58507"/>
                    <a:pt x="53454" y="58507"/>
                    <a:pt x="53454" y="58507"/>
                  </a:cubicBezTo>
                  <a:cubicBezTo>
                    <a:pt x="55636" y="58507"/>
                    <a:pt x="53454" y="59701"/>
                    <a:pt x="55636" y="59104"/>
                  </a:cubicBezTo>
                  <a:cubicBezTo>
                    <a:pt x="55636" y="59104"/>
                    <a:pt x="53454" y="59701"/>
                    <a:pt x="53454" y="59104"/>
                  </a:cubicBezTo>
                  <a:cubicBezTo>
                    <a:pt x="56727" y="60895"/>
                    <a:pt x="56727" y="62089"/>
                    <a:pt x="57818" y="65671"/>
                  </a:cubicBezTo>
                  <a:cubicBezTo>
                    <a:pt x="61090" y="66268"/>
                    <a:pt x="61090" y="63880"/>
                    <a:pt x="61090" y="65671"/>
                  </a:cubicBezTo>
                  <a:cubicBezTo>
                    <a:pt x="61090" y="65671"/>
                    <a:pt x="60000" y="65671"/>
                    <a:pt x="61090" y="65671"/>
                  </a:cubicBezTo>
                  <a:cubicBezTo>
                    <a:pt x="61090" y="66268"/>
                    <a:pt x="62181" y="65671"/>
                    <a:pt x="62181" y="66268"/>
                  </a:cubicBezTo>
                  <a:cubicBezTo>
                    <a:pt x="61090" y="66268"/>
                    <a:pt x="62181" y="66268"/>
                    <a:pt x="61090" y="66865"/>
                  </a:cubicBezTo>
                  <a:cubicBezTo>
                    <a:pt x="62181" y="66865"/>
                    <a:pt x="65454" y="66865"/>
                    <a:pt x="65454" y="67462"/>
                  </a:cubicBezTo>
                  <a:cubicBezTo>
                    <a:pt x="65454" y="67462"/>
                    <a:pt x="65454" y="67462"/>
                    <a:pt x="65454" y="67462"/>
                  </a:cubicBezTo>
                  <a:cubicBezTo>
                    <a:pt x="62181" y="68656"/>
                    <a:pt x="65454" y="69253"/>
                    <a:pt x="65454" y="69850"/>
                  </a:cubicBezTo>
                  <a:cubicBezTo>
                    <a:pt x="68727" y="74029"/>
                    <a:pt x="70909" y="77611"/>
                    <a:pt x="74181" y="81791"/>
                  </a:cubicBezTo>
                  <a:cubicBezTo>
                    <a:pt x="79636" y="84776"/>
                    <a:pt x="80727" y="89552"/>
                    <a:pt x="85090" y="92537"/>
                  </a:cubicBezTo>
                  <a:cubicBezTo>
                    <a:pt x="88363" y="92537"/>
                    <a:pt x="88363" y="92537"/>
                    <a:pt x="88363" y="94328"/>
                  </a:cubicBezTo>
                  <a:cubicBezTo>
                    <a:pt x="88363" y="93134"/>
                    <a:pt x="88363" y="93134"/>
                    <a:pt x="88363" y="93134"/>
                  </a:cubicBezTo>
                  <a:cubicBezTo>
                    <a:pt x="88363" y="94328"/>
                    <a:pt x="89454" y="94328"/>
                    <a:pt x="88363" y="94925"/>
                  </a:cubicBezTo>
                  <a:cubicBezTo>
                    <a:pt x="89454" y="95522"/>
                    <a:pt x="90545" y="97910"/>
                    <a:pt x="93818" y="98507"/>
                  </a:cubicBezTo>
                  <a:cubicBezTo>
                    <a:pt x="93818" y="98507"/>
                    <a:pt x="93818" y="98507"/>
                    <a:pt x="93818" y="98507"/>
                  </a:cubicBezTo>
                  <a:cubicBezTo>
                    <a:pt x="93818" y="99701"/>
                    <a:pt x="93818" y="99701"/>
                    <a:pt x="93818" y="99701"/>
                  </a:cubicBezTo>
                  <a:cubicBezTo>
                    <a:pt x="93818" y="98507"/>
                    <a:pt x="93818" y="98507"/>
                    <a:pt x="93818" y="98507"/>
                  </a:cubicBezTo>
                  <a:cubicBezTo>
                    <a:pt x="93818" y="99701"/>
                    <a:pt x="93818" y="99701"/>
                    <a:pt x="93818" y="99701"/>
                  </a:cubicBezTo>
                  <a:cubicBezTo>
                    <a:pt x="94909" y="102686"/>
                    <a:pt x="101454" y="106268"/>
                    <a:pt x="103636" y="109850"/>
                  </a:cubicBezTo>
                  <a:cubicBezTo>
                    <a:pt x="105818" y="110447"/>
                    <a:pt x="105818" y="111044"/>
                    <a:pt x="108000" y="112238"/>
                  </a:cubicBezTo>
                  <a:cubicBezTo>
                    <a:pt x="111272" y="115223"/>
                    <a:pt x="115636" y="116417"/>
                    <a:pt x="116727" y="120000"/>
                  </a:cubicBezTo>
                  <a:cubicBezTo>
                    <a:pt x="116727" y="120000"/>
                    <a:pt x="117818" y="118208"/>
                    <a:pt x="117818" y="117611"/>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3" name="Shape 373"/>
            <p:cNvSpPr/>
            <p:nvPr/>
          </p:nvSpPr>
          <p:spPr>
            <a:xfrm>
              <a:off x="4227" y="1604"/>
              <a:ext cx="57" cy="2471"/>
            </a:xfrm>
            <a:custGeom>
              <a:avLst/>
              <a:gdLst/>
              <a:ahLst/>
              <a:cxnLst/>
              <a:rect l="0" t="0" r="0" b="0"/>
              <a:pathLst>
                <a:path w="120000" h="120000" extrusionOk="0">
                  <a:moveTo>
                    <a:pt x="110400" y="0"/>
                  </a:moveTo>
                  <a:cubicBezTo>
                    <a:pt x="81600" y="59426"/>
                    <a:pt x="81600" y="59426"/>
                    <a:pt x="81600" y="59426"/>
                  </a:cubicBezTo>
                  <a:cubicBezTo>
                    <a:pt x="120000" y="120000"/>
                    <a:pt x="120000" y="120000"/>
                    <a:pt x="120000" y="120000"/>
                  </a:cubicBezTo>
                  <a:cubicBezTo>
                    <a:pt x="19200" y="120000"/>
                    <a:pt x="19200" y="120000"/>
                    <a:pt x="19200" y="120000"/>
                  </a:cubicBezTo>
                  <a:cubicBezTo>
                    <a:pt x="52800" y="86959"/>
                    <a:pt x="52800" y="86959"/>
                    <a:pt x="52800" y="86959"/>
                  </a:cubicBezTo>
                  <a:cubicBezTo>
                    <a:pt x="0" y="27418"/>
                    <a:pt x="0" y="27418"/>
                    <a:pt x="0" y="27418"/>
                  </a:cubicBezTo>
                  <a:cubicBezTo>
                    <a:pt x="38400" y="0"/>
                    <a:pt x="38400" y="0"/>
                    <a:pt x="38400" y="0"/>
                  </a:cubicBezTo>
                  <a:cubicBezTo>
                    <a:pt x="110400" y="0"/>
                    <a:pt x="110400" y="0"/>
                    <a:pt x="110400" y="0"/>
                  </a:cubicBezTo>
                  <a:cubicBezTo>
                    <a:pt x="110400" y="0"/>
                    <a:pt x="110400" y="0"/>
                    <a:pt x="110400" y="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374" name="Shape 374"/>
          <p:cNvGrpSpPr/>
          <p:nvPr/>
        </p:nvGrpSpPr>
        <p:grpSpPr>
          <a:xfrm>
            <a:off x="10895010" y="1248595"/>
            <a:ext cx="1254795" cy="3346991"/>
            <a:chOff x="3122" y="234"/>
            <a:chExt cx="1442" cy="3849"/>
          </a:xfrm>
        </p:grpSpPr>
        <p:sp>
          <p:nvSpPr>
            <p:cNvPr id="375" name="Shape 375"/>
            <p:cNvSpPr/>
            <p:nvPr/>
          </p:nvSpPr>
          <p:spPr>
            <a:xfrm>
              <a:off x="3858" y="1801"/>
              <a:ext cx="28" cy="1347"/>
            </a:xfrm>
            <a:custGeom>
              <a:avLst/>
              <a:gdLst/>
              <a:ahLst/>
              <a:cxnLst/>
              <a:rect l="0" t="0" r="0" b="0"/>
              <a:pathLst>
                <a:path w="120000" h="120000" extrusionOk="0">
                  <a:moveTo>
                    <a:pt x="12413" y="0"/>
                  </a:moveTo>
                  <a:lnTo>
                    <a:pt x="0" y="120000"/>
                  </a:lnTo>
                  <a:lnTo>
                    <a:pt x="99310" y="120000"/>
                  </a:lnTo>
                  <a:lnTo>
                    <a:pt x="120000" y="0"/>
                  </a:lnTo>
                  <a:lnTo>
                    <a:pt x="12413" y="0"/>
                  </a:lnTo>
                  <a:lnTo>
                    <a:pt x="12413" y="0"/>
                  </a:lnTo>
                  <a:lnTo>
                    <a:pt x="12413" y="0"/>
                  </a:lnTo>
                  <a:lnTo>
                    <a:pt x="12413" y="0"/>
                  </a:lnTo>
                  <a:lnTo>
                    <a:pt x="12413" y="0"/>
                  </a:ln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6" name="Shape 376"/>
            <p:cNvSpPr/>
            <p:nvPr/>
          </p:nvSpPr>
          <p:spPr>
            <a:xfrm>
              <a:off x="3679" y="2551"/>
              <a:ext cx="159" cy="246"/>
            </a:xfrm>
            <a:custGeom>
              <a:avLst/>
              <a:gdLst/>
              <a:ahLst/>
              <a:cxnLst/>
              <a:rect l="0" t="0" r="0" b="0"/>
              <a:pathLst>
                <a:path w="120000" h="120000" extrusionOk="0">
                  <a:moveTo>
                    <a:pt x="114705" y="120000"/>
                  </a:moveTo>
                  <a:cubicBezTo>
                    <a:pt x="114705" y="120000"/>
                    <a:pt x="0" y="81142"/>
                    <a:pt x="8823" y="0"/>
                  </a:cubicBezTo>
                  <a:cubicBezTo>
                    <a:pt x="120000" y="34285"/>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7" name="Shape 377"/>
            <p:cNvSpPr/>
            <p:nvPr/>
          </p:nvSpPr>
          <p:spPr>
            <a:xfrm>
              <a:off x="3888" y="2339"/>
              <a:ext cx="159" cy="248"/>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8" name="Shape 378"/>
            <p:cNvSpPr/>
            <p:nvPr/>
          </p:nvSpPr>
          <p:spPr>
            <a:xfrm>
              <a:off x="3679" y="2844"/>
              <a:ext cx="159" cy="251"/>
            </a:xfrm>
            <a:custGeom>
              <a:avLst/>
              <a:gdLst/>
              <a:ahLst/>
              <a:cxnLst/>
              <a:rect l="0" t="0" r="0" b="0"/>
              <a:pathLst>
                <a:path w="120000" h="120000" extrusionOk="0">
                  <a:moveTo>
                    <a:pt x="114705" y="120000"/>
                  </a:moveTo>
                  <a:cubicBezTo>
                    <a:pt x="114705" y="120000"/>
                    <a:pt x="0" y="79626"/>
                    <a:pt x="8823" y="0"/>
                  </a:cubicBezTo>
                  <a:cubicBezTo>
                    <a:pt x="120000" y="34766"/>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79" name="Shape 379"/>
            <p:cNvSpPr/>
            <p:nvPr/>
          </p:nvSpPr>
          <p:spPr>
            <a:xfrm>
              <a:off x="4020" y="1301"/>
              <a:ext cx="159" cy="248"/>
            </a:xfrm>
            <a:custGeom>
              <a:avLst/>
              <a:gdLst/>
              <a:ahLst/>
              <a:cxnLst/>
              <a:rect l="0" t="0" r="0" b="0"/>
              <a:pathLst>
                <a:path w="120000" h="120000" extrusionOk="0">
                  <a:moveTo>
                    <a:pt x="7058" y="120000"/>
                  </a:moveTo>
                  <a:cubicBezTo>
                    <a:pt x="7058" y="120000"/>
                    <a:pt x="120000" y="79245"/>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0" name="Shape 380"/>
            <p:cNvSpPr/>
            <p:nvPr/>
          </p:nvSpPr>
          <p:spPr>
            <a:xfrm>
              <a:off x="3888" y="2967"/>
              <a:ext cx="159" cy="250"/>
            </a:xfrm>
            <a:custGeom>
              <a:avLst/>
              <a:gdLst/>
              <a:ahLst/>
              <a:cxnLst/>
              <a:rect l="0" t="0" r="0" b="0"/>
              <a:pathLst>
                <a:path w="120000" h="120000" extrusionOk="0">
                  <a:moveTo>
                    <a:pt x="7058" y="120000"/>
                  </a:moveTo>
                  <a:cubicBezTo>
                    <a:pt x="7058" y="120000"/>
                    <a:pt x="120000" y="79626"/>
                    <a:pt x="112941" y="0"/>
                  </a:cubicBezTo>
                  <a:cubicBezTo>
                    <a:pt x="0" y="34766"/>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1" name="Shape 381"/>
            <p:cNvSpPr/>
            <p:nvPr/>
          </p:nvSpPr>
          <p:spPr>
            <a:xfrm>
              <a:off x="3679" y="2220"/>
              <a:ext cx="159" cy="251"/>
            </a:xfrm>
            <a:custGeom>
              <a:avLst/>
              <a:gdLst/>
              <a:ahLst/>
              <a:cxnLst/>
              <a:rect l="0" t="0" r="0" b="0"/>
              <a:pathLst>
                <a:path w="120000" h="120000" extrusionOk="0">
                  <a:moveTo>
                    <a:pt x="114705" y="120000"/>
                  </a:moveTo>
                  <a:cubicBezTo>
                    <a:pt x="114705" y="120000"/>
                    <a:pt x="0" y="80747"/>
                    <a:pt x="8823" y="0"/>
                  </a:cubicBezTo>
                  <a:cubicBezTo>
                    <a:pt x="120000" y="35887"/>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2" name="Shape 382"/>
            <p:cNvSpPr/>
            <p:nvPr/>
          </p:nvSpPr>
          <p:spPr>
            <a:xfrm>
              <a:off x="3888" y="2012"/>
              <a:ext cx="159" cy="249"/>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3" name="Shape 383"/>
            <p:cNvSpPr/>
            <p:nvPr/>
          </p:nvSpPr>
          <p:spPr>
            <a:xfrm>
              <a:off x="3679" y="1904"/>
              <a:ext cx="159" cy="248"/>
            </a:xfrm>
            <a:custGeom>
              <a:avLst/>
              <a:gdLst/>
              <a:ahLst/>
              <a:cxnLst/>
              <a:rect l="0" t="0" r="0" b="0"/>
              <a:pathLst>
                <a:path w="120000" h="120000" extrusionOk="0">
                  <a:moveTo>
                    <a:pt x="114705" y="120000"/>
                  </a:moveTo>
                  <a:cubicBezTo>
                    <a:pt x="114705" y="120000"/>
                    <a:pt x="0" y="80377"/>
                    <a:pt x="8823" y="0"/>
                  </a:cubicBezTo>
                  <a:cubicBezTo>
                    <a:pt x="120000" y="35094"/>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4" name="Shape 384"/>
            <p:cNvSpPr/>
            <p:nvPr/>
          </p:nvSpPr>
          <p:spPr>
            <a:xfrm>
              <a:off x="3679" y="1606"/>
              <a:ext cx="159" cy="249"/>
            </a:xfrm>
            <a:custGeom>
              <a:avLst/>
              <a:gdLst/>
              <a:ahLst/>
              <a:cxnLst/>
              <a:rect l="0" t="0" r="0" b="0"/>
              <a:pathLst>
                <a:path w="120000" h="120000" extrusionOk="0">
                  <a:moveTo>
                    <a:pt x="114705" y="120000"/>
                  </a:moveTo>
                  <a:cubicBezTo>
                    <a:pt x="114705" y="120000"/>
                    <a:pt x="0" y="80377"/>
                    <a:pt x="8823" y="0"/>
                  </a:cubicBezTo>
                  <a:cubicBezTo>
                    <a:pt x="120000" y="35094"/>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5" name="Shape 385"/>
            <p:cNvSpPr/>
            <p:nvPr/>
          </p:nvSpPr>
          <p:spPr>
            <a:xfrm>
              <a:off x="3888" y="1695"/>
              <a:ext cx="159" cy="248"/>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6" name="Shape 386"/>
            <p:cNvSpPr/>
            <p:nvPr/>
          </p:nvSpPr>
          <p:spPr>
            <a:xfrm>
              <a:off x="3359" y="486"/>
              <a:ext cx="21" cy="1048"/>
            </a:xfrm>
            <a:custGeom>
              <a:avLst/>
              <a:gdLst/>
              <a:ahLst/>
              <a:cxnLst/>
              <a:rect l="0" t="0" r="0" b="0"/>
              <a:pathLst>
                <a:path w="120000" h="120000" extrusionOk="0">
                  <a:moveTo>
                    <a:pt x="11428" y="0"/>
                  </a:moveTo>
                  <a:lnTo>
                    <a:pt x="0" y="120000"/>
                  </a:lnTo>
                  <a:lnTo>
                    <a:pt x="108571" y="120000"/>
                  </a:lnTo>
                  <a:lnTo>
                    <a:pt x="120000" y="0"/>
                  </a:lnTo>
                  <a:lnTo>
                    <a:pt x="11428" y="0"/>
                  </a:lnTo>
                  <a:lnTo>
                    <a:pt x="11428" y="0"/>
                  </a:lnTo>
                  <a:lnTo>
                    <a:pt x="11428" y="0"/>
                  </a:lnTo>
                  <a:lnTo>
                    <a:pt x="11428" y="0"/>
                  </a:lnTo>
                  <a:lnTo>
                    <a:pt x="11428" y="0"/>
                  </a:ln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7" name="Shape 387"/>
            <p:cNvSpPr/>
            <p:nvPr/>
          </p:nvSpPr>
          <p:spPr>
            <a:xfrm>
              <a:off x="3220" y="1047"/>
              <a:ext cx="124" cy="194"/>
            </a:xfrm>
            <a:custGeom>
              <a:avLst/>
              <a:gdLst/>
              <a:ahLst/>
              <a:cxnLst/>
              <a:rect l="0" t="0" r="0" b="0"/>
              <a:pathLst>
                <a:path w="120000" h="120000" extrusionOk="0">
                  <a:moveTo>
                    <a:pt x="115471" y="120000"/>
                  </a:moveTo>
                  <a:cubicBezTo>
                    <a:pt x="115471" y="120000"/>
                    <a:pt x="0" y="80487"/>
                    <a:pt x="9056" y="0"/>
                  </a:cubicBezTo>
                  <a:cubicBezTo>
                    <a:pt x="120000" y="35121"/>
                    <a:pt x="115471" y="120000"/>
                    <a:pt x="115471"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8" name="Shape 388"/>
            <p:cNvSpPr/>
            <p:nvPr/>
          </p:nvSpPr>
          <p:spPr>
            <a:xfrm>
              <a:off x="3386" y="885"/>
              <a:ext cx="121" cy="196"/>
            </a:xfrm>
            <a:custGeom>
              <a:avLst/>
              <a:gdLst/>
              <a:ahLst/>
              <a:cxnLst/>
              <a:rect l="0" t="0" r="0" b="0"/>
              <a:pathLst>
                <a:path w="120000" h="120000" extrusionOk="0">
                  <a:moveTo>
                    <a:pt x="6923" y="119999"/>
                  </a:moveTo>
                  <a:cubicBezTo>
                    <a:pt x="6923" y="119999"/>
                    <a:pt x="120000" y="79518"/>
                    <a:pt x="113076" y="0"/>
                  </a:cubicBezTo>
                  <a:cubicBezTo>
                    <a:pt x="0" y="36144"/>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89" name="Shape 389"/>
            <p:cNvSpPr/>
            <p:nvPr/>
          </p:nvSpPr>
          <p:spPr>
            <a:xfrm>
              <a:off x="3220" y="1277"/>
              <a:ext cx="124" cy="196"/>
            </a:xfrm>
            <a:custGeom>
              <a:avLst/>
              <a:gdLst/>
              <a:ahLst/>
              <a:cxnLst/>
              <a:rect l="0" t="0" r="0" b="0"/>
              <a:pathLst>
                <a:path w="120000" h="120000" extrusionOk="0">
                  <a:moveTo>
                    <a:pt x="115471" y="119999"/>
                  </a:moveTo>
                  <a:cubicBezTo>
                    <a:pt x="115471" y="119999"/>
                    <a:pt x="0" y="79518"/>
                    <a:pt x="9056" y="0"/>
                  </a:cubicBezTo>
                  <a:cubicBezTo>
                    <a:pt x="120000" y="34698"/>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0" name="Shape 390"/>
            <p:cNvSpPr/>
            <p:nvPr/>
          </p:nvSpPr>
          <p:spPr>
            <a:xfrm>
              <a:off x="3386" y="1114"/>
              <a:ext cx="121" cy="194"/>
            </a:xfrm>
            <a:custGeom>
              <a:avLst/>
              <a:gdLst/>
              <a:ahLst/>
              <a:cxnLst/>
              <a:rect l="0" t="0" r="0" b="0"/>
              <a:pathLst>
                <a:path w="120000" h="120000" extrusionOk="0">
                  <a:moveTo>
                    <a:pt x="6923" y="120000"/>
                  </a:moveTo>
                  <a:cubicBezTo>
                    <a:pt x="6923" y="120000"/>
                    <a:pt x="120000" y="80487"/>
                    <a:pt x="113076" y="0"/>
                  </a:cubicBezTo>
                  <a:cubicBezTo>
                    <a:pt x="0" y="35121"/>
                    <a:pt x="6923" y="120000"/>
                    <a:pt x="6923"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1" name="Shape 391"/>
            <p:cNvSpPr/>
            <p:nvPr/>
          </p:nvSpPr>
          <p:spPr>
            <a:xfrm>
              <a:off x="3386" y="1372"/>
              <a:ext cx="121" cy="196"/>
            </a:xfrm>
            <a:custGeom>
              <a:avLst/>
              <a:gdLst/>
              <a:ahLst/>
              <a:cxnLst/>
              <a:rect l="0" t="0" r="0" b="0"/>
              <a:pathLst>
                <a:path w="120000" h="120000" extrusionOk="0">
                  <a:moveTo>
                    <a:pt x="6923" y="119999"/>
                  </a:moveTo>
                  <a:cubicBezTo>
                    <a:pt x="6923" y="119999"/>
                    <a:pt x="120000" y="79518"/>
                    <a:pt x="113076" y="0"/>
                  </a:cubicBezTo>
                  <a:cubicBezTo>
                    <a:pt x="0" y="34698"/>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2" name="Shape 392"/>
            <p:cNvSpPr/>
            <p:nvPr/>
          </p:nvSpPr>
          <p:spPr>
            <a:xfrm>
              <a:off x="3220" y="792"/>
              <a:ext cx="124" cy="196"/>
            </a:xfrm>
            <a:custGeom>
              <a:avLst/>
              <a:gdLst/>
              <a:ahLst/>
              <a:cxnLst/>
              <a:rect l="0" t="0" r="0" b="0"/>
              <a:pathLst>
                <a:path w="120000" h="120000" extrusionOk="0">
                  <a:moveTo>
                    <a:pt x="115471" y="119999"/>
                  </a:moveTo>
                  <a:cubicBezTo>
                    <a:pt x="115471" y="119999"/>
                    <a:pt x="0" y="79518"/>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3" name="Shape 393"/>
            <p:cNvSpPr/>
            <p:nvPr/>
          </p:nvSpPr>
          <p:spPr>
            <a:xfrm>
              <a:off x="3386" y="630"/>
              <a:ext cx="121" cy="196"/>
            </a:xfrm>
            <a:custGeom>
              <a:avLst/>
              <a:gdLst/>
              <a:ahLst/>
              <a:cxnLst/>
              <a:rect l="0" t="0" r="0" b="0"/>
              <a:pathLst>
                <a:path w="120000" h="120000" extrusionOk="0">
                  <a:moveTo>
                    <a:pt x="6923" y="119999"/>
                  </a:moveTo>
                  <a:cubicBezTo>
                    <a:pt x="6923" y="119999"/>
                    <a:pt x="120000" y="80963"/>
                    <a:pt x="113076" y="0"/>
                  </a:cubicBezTo>
                  <a:cubicBezTo>
                    <a:pt x="0" y="34698"/>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4" name="Shape 394"/>
            <p:cNvSpPr/>
            <p:nvPr/>
          </p:nvSpPr>
          <p:spPr>
            <a:xfrm>
              <a:off x="3220" y="544"/>
              <a:ext cx="124" cy="196"/>
            </a:xfrm>
            <a:custGeom>
              <a:avLst/>
              <a:gdLst/>
              <a:ahLst/>
              <a:cxnLst/>
              <a:rect l="0" t="0" r="0" b="0"/>
              <a:pathLst>
                <a:path w="120000" h="120000" extrusionOk="0">
                  <a:moveTo>
                    <a:pt x="115471" y="119999"/>
                  </a:moveTo>
                  <a:cubicBezTo>
                    <a:pt x="115471" y="119999"/>
                    <a:pt x="0" y="79518"/>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5" name="Shape 395"/>
            <p:cNvSpPr/>
            <p:nvPr/>
          </p:nvSpPr>
          <p:spPr>
            <a:xfrm>
              <a:off x="3220" y="316"/>
              <a:ext cx="124" cy="196"/>
            </a:xfrm>
            <a:custGeom>
              <a:avLst/>
              <a:gdLst/>
              <a:ahLst/>
              <a:cxnLst/>
              <a:rect l="0" t="0" r="0" b="0"/>
              <a:pathLst>
                <a:path w="120000" h="120000" extrusionOk="0">
                  <a:moveTo>
                    <a:pt x="115471" y="119999"/>
                  </a:moveTo>
                  <a:cubicBezTo>
                    <a:pt x="115471" y="119999"/>
                    <a:pt x="0" y="80963"/>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6" name="Shape 396"/>
            <p:cNvSpPr/>
            <p:nvPr/>
          </p:nvSpPr>
          <p:spPr>
            <a:xfrm>
              <a:off x="3386" y="383"/>
              <a:ext cx="121" cy="191"/>
            </a:xfrm>
            <a:custGeom>
              <a:avLst/>
              <a:gdLst/>
              <a:ahLst/>
              <a:cxnLst/>
              <a:rect l="0" t="0" r="0" b="0"/>
              <a:pathLst>
                <a:path w="120000" h="120000" extrusionOk="0">
                  <a:moveTo>
                    <a:pt x="6923" y="120000"/>
                  </a:moveTo>
                  <a:cubicBezTo>
                    <a:pt x="6923" y="120000"/>
                    <a:pt x="120000" y="80487"/>
                    <a:pt x="113076" y="0"/>
                  </a:cubicBezTo>
                  <a:cubicBezTo>
                    <a:pt x="0" y="35121"/>
                    <a:pt x="6923" y="120000"/>
                    <a:pt x="6923"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7" name="Shape 397"/>
            <p:cNvSpPr/>
            <p:nvPr/>
          </p:nvSpPr>
          <p:spPr>
            <a:xfrm>
              <a:off x="3122" y="1060"/>
              <a:ext cx="264" cy="1239"/>
            </a:xfrm>
            <a:custGeom>
              <a:avLst/>
              <a:gdLst/>
              <a:ahLst/>
              <a:cxnLst/>
              <a:rect l="0" t="0" r="0" b="0"/>
              <a:pathLst>
                <a:path w="120000" h="120000" extrusionOk="0">
                  <a:moveTo>
                    <a:pt x="54642" y="111314"/>
                  </a:moveTo>
                  <a:cubicBezTo>
                    <a:pt x="54642" y="98057"/>
                    <a:pt x="54642" y="98057"/>
                    <a:pt x="54642" y="98057"/>
                  </a:cubicBezTo>
                  <a:cubicBezTo>
                    <a:pt x="44999" y="96914"/>
                    <a:pt x="0" y="90285"/>
                    <a:pt x="3214" y="78400"/>
                  </a:cubicBezTo>
                  <a:cubicBezTo>
                    <a:pt x="39642" y="82057"/>
                    <a:pt x="51428" y="88914"/>
                    <a:pt x="54642" y="93714"/>
                  </a:cubicBezTo>
                  <a:cubicBezTo>
                    <a:pt x="54642" y="76571"/>
                    <a:pt x="54642" y="76571"/>
                    <a:pt x="54642" y="76571"/>
                  </a:cubicBezTo>
                  <a:cubicBezTo>
                    <a:pt x="44999" y="75200"/>
                    <a:pt x="0" y="68800"/>
                    <a:pt x="3214" y="56914"/>
                  </a:cubicBezTo>
                  <a:cubicBezTo>
                    <a:pt x="38571" y="60571"/>
                    <a:pt x="50357" y="67200"/>
                    <a:pt x="53571" y="71771"/>
                  </a:cubicBezTo>
                  <a:cubicBezTo>
                    <a:pt x="53571" y="48914"/>
                    <a:pt x="53571" y="48914"/>
                    <a:pt x="53571" y="48914"/>
                  </a:cubicBezTo>
                  <a:cubicBezTo>
                    <a:pt x="39642" y="47085"/>
                    <a:pt x="4285" y="40685"/>
                    <a:pt x="7499" y="29942"/>
                  </a:cubicBezTo>
                  <a:cubicBezTo>
                    <a:pt x="35357" y="32914"/>
                    <a:pt x="47142" y="37485"/>
                    <a:pt x="53571" y="41828"/>
                  </a:cubicBezTo>
                  <a:cubicBezTo>
                    <a:pt x="53571" y="26742"/>
                    <a:pt x="53571" y="26742"/>
                    <a:pt x="53571" y="26742"/>
                  </a:cubicBezTo>
                  <a:cubicBezTo>
                    <a:pt x="40714" y="24914"/>
                    <a:pt x="2142" y="18514"/>
                    <a:pt x="5357" y="7542"/>
                  </a:cubicBezTo>
                  <a:cubicBezTo>
                    <a:pt x="35357" y="10514"/>
                    <a:pt x="48214" y="16000"/>
                    <a:pt x="53571" y="20114"/>
                  </a:cubicBezTo>
                  <a:cubicBezTo>
                    <a:pt x="53571" y="12800"/>
                    <a:pt x="53571" y="12800"/>
                    <a:pt x="53571" y="12800"/>
                  </a:cubicBezTo>
                  <a:cubicBezTo>
                    <a:pt x="62142" y="12800"/>
                    <a:pt x="62142" y="12800"/>
                    <a:pt x="62142" y="12800"/>
                  </a:cubicBezTo>
                  <a:cubicBezTo>
                    <a:pt x="68571" y="8457"/>
                    <a:pt x="81428" y="2971"/>
                    <a:pt x="110357" y="0"/>
                  </a:cubicBezTo>
                  <a:cubicBezTo>
                    <a:pt x="113571" y="10742"/>
                    <a:pt x="77142" y="17142"/>
                    <a:pt x="63214" y="19200"/>
                  </a:cubicBezTo>
                  <a:cubicBezTo>
                    <a:pt x="63214" y="37028"/>
                    <a:pt x="63214" y="37028"/>
                    <a:pt x="63214" y="37028"/>
                  </a:cubicBezTo>
                  <a:cubicBezTo>
                    <a:pt x="67500" y="32457"/>
                    <a:pt x="78214" y="24914"/>
                    <a:pt x="113571" y="21257"/>
                  </a:cubicBezTo>
                  <a:cubicBezTo>
                    <a:pt x="117857" y="33371"/>
                    <a:pt x="72857" y="39771"/>
                    <a:pt x="63214" y="40914"/>
                  </a:cubicBezTo>
                  <a:cubicBezTo>
                    <a:pt x="63214" y="60342"/>
                    <a:pt x="63214" y="60342"/>
                    <a:pt x="63214" y="60342"/>
                  </a:cubicBezTo>
                  <a:cubicBezTo>
                    <a:pt x="69642" y="56000"/>
                    <a:pt x="81428" y="49828"/>
                    <a:pt x="112499" y="46628"/>
                  </a:cubicBezTo>
                  <a:cubicBezTo>
                    <a:pt x="115714" y="57828"/>
                    <a:pt x="76071" y="64457"/>
                    <a:pt x="63214" y="66285"/>
                  </a:cubicBezTo>
                  <a:cubicBezTo>
                    <a:pt x="63214" y="84800"/>
                    <a:pt x="63214" y="84800"/>
                    <a:pt x="63214" y="84800"/>
                  </a:cubicBezTo>
                  <a:cubicBezTo>
                    <a:pt x="69642" y="80228"/>
                    <a:pt x="82499" y="74742"/>
                    <a:pt x="112499" y="71542"/>
                  </a:cubicBezTo>
                  <a:cubicBezTo>
                    <a:pt x="115714" y="82514"/>
                    <a:pt x="77142" y="88914"/>
                    <a:pt x="63214" y="90742"/>
                  </a:cubicBezTo>
                  <a:cubicBezTo>
                    <a:pt x="64285" y="112457"/>
                    <a:pt x="64285" y="112457"/>
                    <a:pt x="64285" y="112457"/>
                  </a:cubicBezTo>
                  <a:cubicBezTo>
                    <a:pt x="66428" y="108342"/>
                    <a:pt x="75000" y="99200"/>
                    <a:pt x="115714" y="94857"/>
                  </a:cubicBezTo>
                  <a:cubicBezTo>
                    <a:pt x="119999" y="107657"/>
                    <a:pt x="69642" y="114057"/>
                    <a:pt x="64285" y="114742"/>
                  </a:cubicBezTo>
                  <a:cubicBezTo>
                    <a:pt x="64285" y="120000"/>
                    <a:pt x="64285" y="120000"/>
                    <a:pt x="64285" y="120000"/>
                  </a:cubicBezTo>
                  <a:cubicBezTo>
                    <a:pt x="54642" y="120000"/>
                    <a:pt x="54642" y="120000"/>
                    <a:pt x="54642" y="120000"/>
                  </a:cubicBezTo>
                  <a:cubicBezTo>
                    <a:pt x="54642" y="118400"/>
                    <a:pt x="54642" y="118400"/>
                    <a:pt x="54642" y="118400"/>
                  </a:cubicBezTo>
                  <a:cubicBezTo>
                    <a:pt x="40714" y="116571"/>
                    <a:pt x="4285" y="110171"/>
                    <a:pt x="7499" y="99200"/>
                  </a:cubicBezTo>
                  <a:cubicBezTo>
                    <a:pt x="36428" y="102171"/>
                    <a:pt x="48214" y="107200"/>
                    <a:pt x="54642" y="11131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8" name="Shape 398"/>
            <p:cNvSpPr/>
            <p:nvPr/>
          </p:nvSpPr>
          <p:spPr>
            <a:xfrm>
              <a:off x="3736" y="1710"/>
              <a:ext cx="377" cy="1786"/>
            </a:xfrm>
            <a:custGeom>
              <a:avLst/>
              <a:gdLst/>
              <a:ahLst/>
              <a:cxnLst/>
              <a:rect l="0" t="0" r="0" b="0"/>
              <a:pathLst>
                <a:path w="120000" h="120000" extrusionOk="0">
                  <a:moveTo>
                    <a:pt x="64500" y="111269"/>
                  </a:moveTo>
                  <a:cubicBezTo>
                    <a:pt x="64500" y="97936"/>
                    <a:pt x="64500" y="97936"/>
                    <a:pt x="64500" y="97936"/>
                  </a:cubicBezTo>
                  <a:cubicBezTo>
                    <a:pt x="74250" y="96825"/>
                    <a:pt x="120000" y="90158"/>
                    <a:pt x="116250" y="78253"/>
                  </a:cubicBezTo>
                  <a:cubicBezTo>
                    <a:pt x="80250" y="82063"/>
                    <a:pt x="68250" y="88888"/>
                    <a:pt x="64500" y="93492"/>
                  </a:cubicBezTo>
                  <a:cubicBezTo>
                    <a:pt x="64500" y="76349"/>
                    <a:pt x="64500" y="76349"/>
                    <a:pt x="64500" y="76349"/>
                  </a:cubicBezTo>
                  <a:cubicBezTo>
                    <a:pt x="75000" y="75238"/>
                    <a:pt x="120000" y="68730"/>
                    <a:pt x="116250" y="56825"/>
                  </a:cubicBezTo>
                  <a:cubicBezTo>
                    <a:pt x="81000" y="60476"/>
                    <a:pt x="69750" y="67142"/>
                    <a:pt x="66000" y="71746"/>
                  </a:cubicBezTo>
                  <a:cubicBezTo>
                    <a:pt x="66000" y="49047"/>
                    <a:pt x="66000" y="49047"/>
                    <a:pt x="66000" y="49047"/>
                  </a:cubicBezTo>
                  <a:cubicBezTo>
                    <a:pt x="80250" y="46984"/>
                    <a:pt x="115500" y="40634"/>
                    <a:pt x="112500" y="30000"/>
                  </a:cubicBezTo>
                  <a:cubicBezTo>
                    <a:pt x="84750" y="32857"/>
                    <a:pt x="72750" y="37460"/>
                    <a:pt x="66000" y="41746"/>
                  </a:cubicBezTo>
                  <a:cubicBezTo>
                    <a:pt x="66000" y="26825"/>
                    <a:pt x="66000" y="26825"/>
                    <a:pt x="66000" y="26825"/>
                  </a:cubicBezTo>
                  <a:cubicBezTo>
                    <a:pt x="78750" y="24920"/>
                    <a:pt x="117000" y="18571"/>
                    <a:pt x="114000" y="7460"/>
                  </a:cubicBezTo>
                  <a:cubicBezTo>
                    <a:pt x="84750" y="10476"/>
                    <a:pt x="71250" y="15873"/>
                    <a:pt x="66000" y="20158"/>
                  </a:cubicBezTo>
                  <a:cubicBezTo>
                    <a:pt x="57000" y="12857"/>
                    <a:pt x="57000" y="12857"/>
                    <a:pt x="57000" y="12857"/>
                  </a:cubicBezTo>
                  <a:cubicBezTo>
                    <a:pt x="51750" y="8412"/>
                    <a:pt x="38250" y="3015"/>
                    <a:pt x="9750" y="0"/>
                  </a:cubicBezTo>
                  <a:cubicBezTo>
                    <a:pt x="5250" y="10634"/>
                    <a:pt x="42750" y="17142"/>
                    <a:pt x="56250" y="19206"/>
                  </a:cubicBezTo>
                  <a:cubicBezTo>
                    <a:pt x="56250" y="37142"/>
                    <a:pt x="56250" y="37142"/>
                    <a:pt x="56250" y="37142"/>
                  </a:cubicBezTo>
                  <a:cubicBezTo>
                    <a:pt x="52500" y="32380"/>
                    <a:pt x="42000" y="24920"/>
                    <a:pt x="5250" y="21111"/>
                  </a:cubicBezTo>
                  <a:cubicBezTo>
                    <a:pt x="1500" y="33174"/>
                    <a:pt x="46500" y="39682"/>
                    <a:pt x="56250" y="40952"/>
                  </a:cubicBezTo>
                  <a:cubicBezTo>
                    <a:pt x="56250" y="60317"/>
                    <a:pt x="56250" y="60317"/>
                    <a:pt x="56250" y="60317"/>
                  </a:cubicBezTo>
                  <a:cubicBezTo>
                    <a:pt x="50250" y="55873"/>
                    <a:pt x="38250" y="49841"/>
                    <a:pt x="7500" y="46507"/>
                  </a:cubicBezTo>
                  <a:cubicBezTo>
                    <a:pt x="3750" y="57777"/>
                    <a:pt x="43500" y="64285"/>
                    <a:pt x="56250" y="66190"/>
                  </a:cubicBezTo>
                  <a:cubicBezTo>
                    <a:pt x="56250" y="84603"/>
                    <a:pt x="56250" y="84603"/>
                    <a:pt x="56250" y="84603"/>
                  </a:cubicBezTo>
                  <a:cubicBezTo>
                    <a:pt x="50250" y="80158"/>
                    <a:pt x="36750" y="74603"/>
                    <a:pt x="7500" y="71428"/>
                  </a:cubicBezTo>
                  <a:cubicBezTo>
                    <a:pt x="3750" y="82380"/>
                    <a:pt x="42750" y="88888"/>
                    <a:pt x="56250" y="90793"/>
                  </a:cubicBezTo>
                  <a:cubicBezTo>
                    <a:pt x="55500" y="112222"/>
                    <a:pt x="55500" y="112222"/>
                    <a:pt x="55500" y="112222"/>
                  </a:cubicBezTo>
                  <a:cubicBezTo>
                    <a:pt x="53250" y="108253"/>
                    <a:pt x="45000" y="99206"/>
                    <a:pt x="3750" y="94761"/>
                  </a:cubicBezTo>
                  <a:cubicBezTo>
                    <a:pt x="0" y="107460"/>
                    <a:pt x="49500" y="113968"/>
                    <a:pt x="55500" y="114444"/>
                  </a:cubicBezTo>
                  <a:cubicBezTo>
                    <a:pt x="55500" y="120000"/>
                    <a:pt x="55500" y="120000"/>
                    <a:pt x="55500" y="120000"/>
                  </a:cubicBezTo>
                  <a:cubicBezTo>
                    <a:pt x="64500" y="120000"/>
                    <a:pt x="64500" y="120000"/>
                    <a:pt x="64500" y="120000"/>
                  </a:cubicBezTo>
                  <a:cubicBezTo>
                    <a:pt x="64500" y="118412"/>
                    <a:pt x="64500" y="118412"/>
                    <a:pt x="64500" y="118412"/>
                  </a:cubicBezTo>
                  <a:cubicBezTo>
                    <a:pt x="78750" y="116349"/>
                    <a:pt x="115500" y="110000"/>
                    <a:pt x="112500" y="99206"/>
                  </a:cubicBezTo>
                  <a:cubicBezTo>
                    <a:pt x="84000" y="102063"/>
                    <a:pt x="71250" y="106984"/>
                    <a:pt x="64500" y="111269"/>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9" name="Shape 399"/>
            <p:cNvSpPr/>
            <p:nvPr/>
          </p:nvSpPr>
          <p:spPr>
            <a:xfrm>
              <a:off x="3249" y="2922"/>
              <a:ext cx="357" cy="560"/>
            </a:xfrm>
            <a:custGeom>
              <a:avLst/>
              <a:gdLst/>
              <a:ahLst/>
              <a:cxnLst/>
              <a:rect l="0" t="0" r="0" b="0"/>
              <a:pathLst>
                <a:path w="120000" h="120000" extrusionOk="0">
                  <a:moveTo>
                    <a:pt x="113684" y="120000"/>
                  </a:moveTo>
                  <a:cubicBezTo>
                    <a:pt x="113684" y="120000"/>
                    <a:pt x="0" y="80506"/>
                    <a:pt x="8684" y="0"/>
                  </a:cubicBezTo>
                  <a:cubicBezTo>
                    <a:pt x="120000" y="34936"/>
                    <a:pt x="113684" y="120000"/>
                    <a:pt x="11368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0" name="Shape 400"/>
            <p:cNvSpPr/>
            <p:nvPr/>
          </p:nvSpPr>
          <p:spPr>
            <a:xfrm>
              <a:off x="3324" y="2992"/>
              <a:ext cx="303" cy="520"/>
            </a:xfrm>
            <a:custGeom>
              <a:avLst/>
              <a:gdLst/>
              <a:ahLst/>
              <a:cxnLst/>
              <a:rect l="0" t="0" r="0" b="0"/>
              <a:pathLst>
                <a:path w="120000" h="120000" extrusionOk="0">
                  <a:moveTo>
                    <a:pt x="116279" y="118909"/>
                  </a:moveTo>
                  <a:cubicBezTo>
                    <a:pt x="113488" y="118363"/>
                    <a:pt x="113488" y="116181"/>
                    <a:pt x="111627" y="114545"/>
                  </a:cubicBezTo>
                  <a:cubicBezTo>
                    <a:pt x="110697" y="114545"/>
                    <a:pt x="111627" y="114545"/>
                    <a:pt x="111627" y="114000"/>
                  </a:cubicBezTo>
                  <a:cubicBezTo>
                    <a:pt x="107906" y="112909"/>
                    <a:pt x="106976" y="110181"/>
                    <a:pt x="106046" y="108000"/>
                  </a:cubicBezTo>
                  <a:cubicBezTo>
                    <a:pt x="106046" y="108000"/>
                    <a:pt x="106046" y="108000"/>
                    <a:pt x="106046" y="108000"/>
                  </a:cubicBezTo>
                  <a:cubicBezTo>
                    <a:pt x="106046" y="107454"/>
                    <a:pt x="105116" y="107454"/>
                    <a:pt x="104186" y="107454"/>
                  </a:cubicBezTo>
                  <a:cubicBezTo>
                    <a:pt x="105116" y="107454"/>
                    <a:pt x="105116" y="107454"/>
                    <a:pt x="105116" y="107454"/>
                  </a:cubicBezTo>
                  <a:cubicBezTo>
                    <a:pt x="104186" y="107454"/>
                    <a:pt x="104186" y="106909"/>
                    <a:pt x="103255" y="106909"/>
                  </a:cubicBezTo>
                  <a:cubicBezTo>
                    <a:pt x="103255" y="105818"/>
                    <a:pt x="104186" y="105818"/>
                    <a:pt x="104186" y="105818"/>
                  </a:cubicBezTo>
                  <a:cubicBezTo>
                    <a:pt x="103255" y="105272"/>
                    <a:pt x="103255" y="105272"/>
                    <a:pt x="103255" y="105272"/>
                  </a:cubicBezTo>
                  <a:cubicBezTo>
                    <a:pt x="101395" y="105272"/>
                    <a:pt x="102325" y="104181"/>
                    <a:pt x="100465" y="103636"/>
                  </a:cubicBezTo>
                  <a:cubicBezTo>
                    <a:pt x="100465" y="103636"/>
                    <a:pt x="100465" y="103636"/>
                    <a:pt x="100465" y="103636"/>
                  </a:cubicBezTo>
                  <a:cubicBezTo>
                    <a:pt x="98604" y="102545"/>
                    <a:pt x="97674" y="100363"/>
                    <a:pt x="95813" y="99818"/>
                  </a:cubicBezTo>
                  <a:cubicBezTo>
                    <a:pt x="95813" y="99272"/>
                    <a:pt x="95813" y="99272"/>
                    <a:pt x="95813" y="99272"/>
                  </a:cubicBezTo>
                  <a:cubicBezTo>
                    <a:pt x="95813" y="99272"/>
                    <a:pt x="94883" y="99272"/>
                    <a:pt x="94883" y="98727"/>
                  </a:cubicBezTo>
                  <a:cubicBezTo>
                    <a:pt x="94883" y="98181"/>
                    <a:pt x="93953" y="98181"/>
                    <a:pt x="93953" y="97636"/>
                  </a:cubicBezTo>
                  <a:cubicBezTo>
                    <a:pt x="93953" y="97636"/>
                    <a:pt x="93953" y="97636"/>
                    <a:pt x="93953" y="97636"/>
                  </a:cubicBezTo>
                  <a:cubicBezTo>
                    <a:pt x="93023" y="97636"/>
                    <a:pt x="93953" y="97090"/>
                    <a:pt x="93023" y="97090"/>
                  </a:cubicBezTo>
                  <a:cubicBezTo>
                    <a:pt x="93023" y="96000"/>
                    <a:pt x="93023" y="96000"/>
                    <a:pt x="93023" y="96000"/>
                  </a:cubicBezTo>
                  <a:cubicBezTo>
                    <a:pt x="91162" y="96000"/>
                    <a:pt x="93023" y="96000"/>
                    <a:pt x="93023" y="95454"/>
                  </a:cubicBezTo>
                  <a:cubicBezTo>
                    <a:pt x="91162" y="96000"/>
                    <a:pt x="91162" y="96000"/>
                    <a:pt x="91162" y="96000"/>
                  </a:cubicBezTo>
                  <a:cubicBezTo>
                    <a:pt x="91162" y="95454"/>
                    <a:pt x="91162" y="95454"/>
                    <a:pt x="91162" y="94909"/>
                  </a:cubicBezTo>
                  <a:cubicBezTo>
                    <a:pt x="91162" y="94909"/>
                    <a:pt x="91162" y="94909"/>
                    <a:pt x="91162" y="94909"/>
                  </a:cubicBezTo>
                  <a:cubicBezTo>
                    <a:pt x="90232" y="94363"/>
                    <a:pt x="90232" y="93818"/>
                    <a:pt x="89302" y="94363"/>
                  </a:cubicBezTo>
                  <a:cubicBezTo>
                    <a:pt x="90232" y="93818"/>
                    <a:pt x="90232" y="94909"/>
                    <a:pt x="91162" y="94363"/>
                  </a:cubicBezTo>
                  <a:cubicBezTo>
                    <a:pt x="88372" y="92727"/>
                    <a:pt x="87441" y="90545"/>
                    <a:pt x="85581" y="88909"/>
                  </a:cubicBezTo>
                  <a:cubicBezTo>
                    <a:pt x="85581" y="88363"/>
                    <a:pt x="85581" y="88363"/>
                    <a:pt x="85581" y="88363"/>
                  </a:cubicBezTo>
                  <a:cubicBezTo>
                    <a:pt x="84651" y="87818"/>
                    <a:pt x="84651" y="87818"/>
                    <a:pt x="84651" y="87818"/>
                  </a:cubicBezTo>
                  <a:cubicBezTo>
                    <a:pt x="84651" y="86727"/>
                    <a:pt x="84651" y="86727"/>
                    <a:pt x="84651" y="86727"/>
                  </a:cubicBezTo>
                  <a:cubicBezTo>
                    <a:pt x="84651" y="86181"/>
                    <a:pt x="83720" y="86727"/>
                    <a:pt x="81860" y="86181"/>
                  </a:cubicBezTo>
                  <a:cubicBezTo>
                    <a:pt x="83720" y="86181"/>
                    <a:pt x="83720" y="86181"/>
                    <a:pt x="83720" y="86181"/>
                  </a:cubicBezTo>
                  <a:cubicBezTo>
                    <a:pt x="81860" y="85636"/>
                    <a:pt x="81860" y="85090"/>
                    <a:pt x="81860" y="85090"/>
                  </a:cubicBezTo>
                  <a:cubicBezTo>
                    <a:pt x="81860" y="85090"/>
                    <a:pt x="81860" y="85090"/>
                    <a:pt x="81860" y="85090"/>
                  </a:cubicBezTo>
                  <a:cubicBezTo>
                    <a:pt x="81860" y="85090"/>
                    <a:pt x="81860" y="84545"/>
                    <a:pt x="80930" y="84545"/>
                  </a:cubicBezTo>
                  <a:cubicBezTo>
                    <a:pt x="81860" y="84545"/>
                    <a:pt x="81860" y="84545"/>
                    <a:pt x="81860" y="84545"/>
                  </a:cubicBezTo>
                  <a:cubicBezTo>
                    <a:pt x="81860" y="84000"/>
                    <a:pt x="80930" y="84545"/>
                    <a:pt x="80930" y="84000"/>
                  </a:cubicBezTo>
                  <a:cubicBezTo>
                    <a:pt x="80930" y="84000"/>
                    <a:pt x="80930" y="84000"/>
                    <a:pt x="80930" y="84000"/>
                  </a:cubicBezTo>
                  <a:cubicBezTo>
                    <a:pt x="80000" y="83454"/>
                    <a:pt x="79069" y="82909"/>
                    <a:pt x="79069" y="81818"/>
                  </a:cubicBezTo>
                  <a:cubicBezTo>
                    <a:pt x="79069" y="81818"/>
                    <a:pt x="79069" y="81818"/>
                    <a:pt x="79069" y="81818"/>
                  </a:cubicBezTo>
                  <a:cubicBezTo>
                    <a:pt x="78139" y="81272"/>
                    <a:pt x="78139" y="81272"/>
                    <a:pt x="77209" y="80727"/>
                  </a:cubicBezTo>
                  <a:cubicBezTo>
                    <a:pt x="77209" y="80181"/>
                    <a:pt x="78139" y="80727"/>
                    <a:pt x="77209" y="80181"/>
                  </a:cubicBezTo>
                  <a:cubicBezTo>
                    <a:pt x="76279" y="80181"/>
                    <a:pt x="76279" y="79090"/>
                    <a:pt x="76279" y="79636"/>
                  </a:cubicBezTo>
                  <a:cubicBezTo>
                    <a:pt x="76279" y="79090"/>
                    <a:pt x="75348" y="78545"/>
                    <a:pt x="75348" y="78000"/>
                  </a:cubicBezTo>
                  <a:cubicBezTo>
                    <a:pt x="75348" y="78000"/>
                    <a:pt x="75348" y="77454"/>
                    <a:pt x="76279" y="78000"/>
                  </a:cubicBezTo>
                  <a:cubicBezTo>
                    <a:pt x="76279" y="77454"/>
                    <a:pt x="76279" y="77454"/>
                    <a:pt x="76279" y="77454"/>
                  </a:cubicBezTo>
                  <a:cubicBezTo>
                    <a:pt x="76279" y="77454"/>
                    <a:pt x="76279" y="78000"/>
                    <a:pt x="76279" y="77454"/>
                  </a:cubicBezTo>
                  <a:cubicBezTo>
                    <a:pt x="76279" y="77454"/>
                    <a:pt x="75348" y="76909"/>
                    <a:pt x="75348" y="76909"/>
                  </a:cubicBezTo>
                  <a:cubicBezTo>
                    <a:pt x="73488" y="76363"/>
                    <a:pt x="72558" y="76363"/>
                    <a:pt x="72558" y="75818"/>
                  </a:cubicBezTo>
                  <a:cubicBezTo>
                    <a:pt x="72558" y="75818"/>
                    <a:pt x="72558" y="75272"/>
                    <a:pt x="73488" y="75272"/>
                  </a:cubicBezTo>
                  <a:cubicBezTo>
                    <a:pt x="70697" y="75272"/>
                    <a:pt x="70697" y="75272"/>
                    <a:pt x="70697" y="75272"/>
                  </a:cubicBezTo>
                  <a:cubicBezTo>
                    <a:pt x="70697" y="74727"/>
                    <a:pt x="71627" y="74727"/>
                    <a:pt x="70697" y="74727"/>
                  </a:cubicBezTo>
                  <a:cubicBezTo>
                    <a:pt x="70697" y="74727"/>
                    <a:pt x="70697" y="74727"/>
                    <a:pt x="69767" y="74727"/>
                  </a:cubicBezTo>
                  <a:cubicBezTo>
                    <a:pt x="70697" y="74727"/>
                    <a:pt x="69767" y="73636"/>
                    <a:pt x="69767" y="73636"/>
                  </a:cubicBezTo>
                  <a:cubicBezTo>
                    <a:pt x="70697" y="73636"/>
                    <a:pt x="70697" y="73636"/>
                    <a:pt x="70697" y="73636"/>
                  </a:cubicBezTo>
                  <a:cubicBezTo>
                    <a:pt x="69767" y="73636"/>
                    <a:pt x="69767" y="73636"/>
                    <a:pt x="69767" y="73636"/>
                  </a:cubicBezTo>
                  <a:cubicBezTo>
                    <a:pt x="69767" y="72545"/>
                    <a:pt x="69767" y="72545"/>
                    <a:pt x="69767" y="72545"/>
                  </a:cubicBezTo>
                  <a:cubicBezTo>
                    <a:pt x="69767" y="72545"/>
                    <a:pt x="69767" y="72000"/>
                    <a:pt x="68837" y="72545"/>
                  </a:cubicBezTo>
                  <a:cubicBezTo>
                    <a:pt x="69767" y="72545"/>
                    <a:pt x="69767" y="72545"/>
                    <a:pt x="69767" y="72545"/>
                  </a:cubicBezTo>
                  <a:cubicBezTo>
                    <a:pt x="68837" y="72545"/>
                    <a:pt x="68837" y="72000"/>
                    <a:pt x="67906" y="72000"/>
                  </a:cubicBezTo>
                  <a:cubicBezTo>
                    <a:pt x="68837" y="72000"/>
                    <a:pt x="68837" y="72000"/>
                    <a:pt x="68837" y="72000"/>
                  </a:cubicBezTo>
                  <a:cubicBezTo>
                    <a:pt x="67906" y="71454"/>
                    <a:pt x="66976" y="70909"/>
                    <a:pt x="65116" y="70363"/>
                  </a:cubicBezTo>
                  <a:cubicBezTo>
                    <a:pt x="65116" y="70909"/>
                    <a:pt x="66976" y="70363"/>
                    <a:pt x="66976" y="70909"/>
                  </a:cubicBezTo>
                  <a:cubicBezTo>
                    <a:pt x="66976" y="70363"/>
                    <a:pt x="64186" y="69818"/>
                    <a:pt x="64186" y="69272"/>
                  </a:cubicBezTo>
                  <a:cubicBezTo>
                    <a:pt x="63255" y="69272"/>
                    <a:pt x="63255" y="69272"/>
                    <a:pt x="63255" y="69272"/>
                  </a:cubicBezTo>
                  <a:cubicBezTo>
                    <a:pt x="63255" y="69272"/>
                    <a:pt x="64186" y="68727"/>
                    <a:pt x="63255" y="68727"/>
                  </a:cubicBezTo>
                  <a:cubicBezTo>
                    <a:pt x="64186" y="68727"/>
                    <a:pt x="63255" y="68727"/>
                    <a:pt x="63255" y="67636"/>
                  </a:cubicBezTo>
                  <a:cubicBezTo>
                    <a:pt x="63255" y="67636"/>
                    <a:pt x="63255" y="67636"/>
                    <a:pt x="63255" y="67636"/>
                  </a:cubicBezTo>
                  <a:cubicBezTo>
                    <a:pt x="63255" y="67636"/>
                    <a:pt x="61395" y="66545"/>
                    <a:pt x="61395" y="66000"/>
                  </a:cubicBezTo>
                  <a:cubicBezTo>
                    <a:pt x="61395" y="66000"/>
                    <a:pt x="60465" y="66000"/>
                    <a:pt x="60465" y="65454"/>
                  </a:cubicBezTo>
                  <a:cubicBezTo>
                    <a:pt x="60465" y="65454"/>
                    <a:pt x="60465" y="65454"/>
                    <a:pt x="60465" y="65454"/>
                  </a:cubicBezTo>
                  <a:cubicBezTo>
                    <a:pt x="60465" y="64909"/>
                    <a:pt x="60465" y="64909"/>
                    <a:pt x="60465" y="64909"/>
                  </a:cubicBezTo>
                  <a:cubicBezTo>
                    <a:pt x="59534" y="64909"/>
                    <a:pt x="62325" y="66000"/>
                    <a:pt x="61395" y="66000"/>
                  </a:cubicBezTo>
                  <a:cubicBezTo>
                    <a:pt x="61395" y="65454"/>
                    <a:pt x="59534" y="65454"/>
                    <a:pt x="60465" y="65454"/>
                  </a:cubicBezTo>
                  <a:cubicBezTo>
                    <a:pt x="60465" y="64909"/>
                    <a:pt x="59534" y="64909"/>
                    <a:pt x="59534" y="64363"/>
                  </a:cubicBezTo>
                  <a:cubicBezTo>
                    <a:pt x="59534" y="64363"/>
                    <a:pt x="60465" y="64363"/>
                    <a:pt x="60465" y="63818"/>
                  </a:cubicBezTo>
                  <a:cubicBezTo>
                    <a:pt x="59534" y="63818"/>
                    <a:pt x="59534" y="63818"/>
                    <a:pt x="59534" y="63818"/>
                  </a:cubicBezTo>
                  <a:cubicBezTo>
                    <a:pt x="58604" y="62727"/>
                    <a:pt x="58604" y="62727"/>
                    <a:pt x="58604" y="62727"/>
                  </a:cubicBezTo>
                  <a:cubicBezTo>
                    <a:pt x="58604" y="63818"/>
                    <a:pt x="58604" y="62727"/>
                    <a:pt x="58604" y="62727"/>
                  </a:cubicBezTo>
                  <a:cubicBezTo>
                    <a:pt x="57674" y="62727"/>
                    <a:pt x="57674" y="62727"/>
                    <a:pt x="57674" y="62727"/>
                  </a:cubicBezTo>
                  <a:cubicBezTo>
                    <a:pt x="58604" y="62181"/>
                    <a:pt x="58604" y="62181"/>
                    <a:pt x="58604" y="62181"/>
                  </a:cubicBezTo>
                  <a:cubicBezTo>
                    <a:pt x="57674" y="62181"/>
                    <a:pt x="57674" y="62181"/>
                    <a:pt x="57674" y="62181"/>
                  </a:cubicBezTo>
                  <a:cubicBezTo>
                    <a:pt x="57674" y="62181"/>
                    <a:pt x="57674" y="62181"/>
                    <a:pt x="57674" y="62181"/>
                  </a:cubicBezTo>
                  <a:cubicBezTo>
                    <a:pt x="56744" y="62181"/>
                    <a:pt x="56744" y="61636"/>
                    <a:pt x="55813" y="61636"/>
                  </a:cubicBezTo>
                  <a:cubicBezTo>
                    <a:pt x="55813" y="61090"/>
                    <a:pt x="54883" y="60545"/>
                    <a:pt x="55813" y="60000"/>
                  </a:cubicBezTo>
                  <a:cubicBezTo>
                    <a:pt x="54883" y="59454"/>
                    <a:pt x="53953" y="59454"/>
                    <a:pt x="53953" y="58909"/>
                  </a:cubicBezTo>
                  <a:cubicBezTo>
                    <a:pt x="53953" y="58909"/>
                    <a:pt x="53953" y="59454"/>
                    <a:pt x="54883" y="58909"/>
                  </a:cubicBezTo>
                  <a:cubicBezTo>
                    <a:pt x="53953" y="58909"/>
                    <a:pt x="53953" y="58909"/>
                    <a:pt x="53953" y="58909"/>
                  </a:cubicBezTo>
                  <a:cubicBezTo>
                    <a:pt x="53953" y="57818"/>
                    <a:pt x="53953" y="57818"/>
                    <a:pt x="53953" y="57818"/>
                  </a:cubicBezTo>
                  <a:cubicBezTo>
                    <a:pt x="53023" y="57272"/>
                    <a:pt x="53023" y="57818"/>
                    <a:pt x="53023" y="57818"/>
                  </a:cubicBezTo>
                  <a:cubicBezTo>
                    <a:pt x="53023" y="57272"/>
                    <a:pt x="51162" y="56727"/>
                    <a:pt x="51162" y="56181"/>
                  </a:cubicBezTo>
                  <a:cubicBezTo>
                    <a:pt x="52093" y="56181"/>
                    <a:pt x="52093" y="56727"/>
                    <a:pt x="52093" y="56181"/>
                  </a:cubicBezTo>
                  <a:cubicBezTo>
                    <a:pt x="53023" y="55636"/>
                    <a:pt x="51162" y="55636"/>
                    <a:pt x="51162" y="55090"/>
                  </a:cubicBezTo>
                  <a:cubicBezTo>
                    <a:pt x="51162" y="55636"/>
                    <a:pt x="51162" y="55636"/>
                    <a:pt x="51162" y="55636"/>
                  </a:cubicBezTo>
                  <a:cubicBezTo>
                    <a:pt x="51162" y="55090"/>
                    <a:pt x="50232" y="55090"/>
                    <a:pt x="51162" y="55090"/>
                  </a:cubicBezTo>
                  <a:cubicBezTo>
                    <a:pt x="50232" y="55090"/>
                    <a:pt x="51162" y="54545"/>
                    <a:pt x="50232" y="55090"/>
                  </a:cubicBezTo>
                  <a:cubicBezTo>
                    <a:pt x="50232" y="54000"/>
                    <a:pt x="46511" y="52363"/>
                    <a:pt x="47441" y="51818"/>
                  </a:cubicBezTo>
                  <a:cubicBezTo>
                    <a:pt x="47441" y="51818"/>
                    <a:pt x="47441" y="51272"/>
                    <a:pt x="46511" y="51272"/>
                  </a:cubicBezTo>
                  <a:cubicBezTo>
                    <a:pt x="46511" y="51818"/>
                    <a:pt x="47441" y="51818"/>
                    <a:pt x="47441" y="51818"/>
                  </a:cubicBezTo>
                  <a:cubicBezTo>
                    <a:pt x="46511" y="51818"/>
                    <a:pt x="46511" y="51818"/>
                    <a:pt x="46511" y="51818"/>
                  </a:cubicBezTo>
                  <a:cubicBezTo>
                    <a:pt x="46511" y="51272"/>
                    <a:pt x="46511" y="51272"/>
                    <a:pt x="47441" y="51272"/>
                  </a:cubicBezTo>
                  <a:cubicBezTo>
                    <a:pt x="47441" y="51272"/>
                    <a:pt x="45581" y="51272"/>
                    <a:pt x="45581" y="50727"/>
                  </a:cubicBezTo>
                  <a:cubicBezTo>
                    <a:pt x="45581" y="50727"/>
                    <a:pt x="45581" y="50727"/>
                    <a:pt x="45581" y="50181"/>
                  </a:cubicBezTo>
                  <a:cubicBezTo>
                    <a:pt x="44651" y="50181"/>
                    <a:pt x="44651" y="50181"/>
                    <a:pt x="44651" y="50181"/>
                  </a:cubicBezTo>
                  <a:cubicBezTo>
                    <a:pt x="44651" y="49636"/>
                    <a:pt x="44651" y="49636"/>
                    <a:pt x="45581" y="49636"/>
                  </a:cubicBezTo>
                  <a:cubicBezTo>
                    <a:pt x="44651" y="49090"/>
                    <a:pt x="44651" y="49090"/>
                    <a:pt x="44651" y="49090"/>
                  </a:cubicBezTo>
                  <a:cubicBezTo>
                    <a:pt x="44651" y="48000"/>
                    <a:pt x="44651" y="48000"/>
                    <a:pt x="44651" y="48000"/>
                  </a:cubicBezTo>
                  <a:cubicBezTo>
                    <a:pt x="44651" y="49090"/>
                    <a:pt x="44651" y="48000"/>
                    <a:pt x="44651" y="48000"/>
                  </a:cubicBezTo>
                  <a:cubicBezTo>
                    <a:pt x="44651" y="48000"/>
                    <a:pt x="44651" y="48000"/>
                    <a:pt x="44651" y="48000"/>
                  </a:cubicBezTo>
                  <a:cubicBezTo>
                    <a:pt x="44651" y="48000"/>
                    <a:pt x="44651" y="48000"/>
                    <a:pt x="44651" y="48000"/>
                  </a:cubicBezTo>
                  <a:cubicBezTo>
                    <a:pt x="44651" y="48000"/>
                    <a:pt x="44651" y="48000"/>
                    <a:pt x="44651" y="48000"/>
                  </a:cubicBezTo>
                  <a:cubicBezTo>
                    <a:pt x="43720" y="48000"/>
                    <a:pt x="43720" y="48000"/>
                    <a:pt x="43720" y="48000"/>
                  </a:cubicBezTo>
                  <a:cubicBezTo>
                    <a:pt x="43720" y="47454"/>
                    <a:pt x="43720" y="47454"/>
                    <a:pt x="43720" y="47454"/>
                  </a:cubicBezTo>
                  <a:cubicBezTo>
                    <a:pt x="42790" y="47454"/>
                    <a:pt x="42790" y="47454"/>
                    <a:pt x="42790" y="47454"/>
                  </a:cubicBezTo>
                  <a:cubicBezTo>
                    <a:pt x="42790" y="47454"/>
                    <a:pt x="41860" y="46909"/>
                    <a:pt x="42790" y="46909"/>
                  </a:cubicBezTo>
                  <a:cubicBezTo>
                    <a:pt x="42790" y="47454"/>
                    <a:pt x="42790" y="47454"/>
                    <a:pt x="42790" y="47454"/>
                  </a:cubicBezTo>
                  <a:cubicBezTo>
                    <a:pt x="42790" y="46909"/>
                    <a:pt x="43720" y="46909"/>
                    <a:pt x="42790" y="46909"/>
                  </a:cubicBezTo>
                  <a:cubicBezTo>
                    <a:pt x="42790" y="46363"/>
                    <a:pt x="41860" y="46909"/>
                    <a:pt x="41860" y="46363"/>
                  </a:cubicBezTo>
                  <a:cubicBezTo>
                    <a:pt x="42790" y="46363"/>
                    <a:pt x="42790" y="46363"/>
                    <a:pt x="42790" y="46363"/>
                  </a:cubicBezTo>
                  <a:cubicBezTo>
                    <a:pt x="42790" y="46363"/>
                    <a:pt x="42790" y="46363"/>
                    <a:pt x="42790" y="46363"/>
                  </a:cubicBezTo>
                  <a:cubicBezTo>
                    <a:pt x="41860" y="46363"/>
                    <a:pt x="41860" y="46363"/>
                    <a:pt x="41860" y="46363"/>
                  </a:cubicBezTo>
                  <a:cubicBezTo>
                    <a:pt x="41860" y="46363"/>
                    <a:pt x="41860" y="46363"/>
                    <a:pt x="41860" y="46363"/>
                  </a:cubicBezTo>
                  <a:cubicBezTo>
                    <a:pt x="41860" y="46363"/>
                    <a:pt x="41860" y="45818"/>
                    <a:pt x="40930" y="45818"/>
                  </a:cubicBezTo>
                  <a:cubicBezTo>
                    <a:pt x="40930" y="45272"/>
                    <a:pt x="40930" y="45272"/>
                    <a:pt x="40930" y="44727"/>
                  </a:cubicBezTo>
                  <a:cubicBezTo>
                    <a:pt x="40930" y="44727"/>
                    <a:pt x="40930" y="44727"/>
                    <a:pt x="40930" y="44727"/>
                  </a:cubicBezTo>
                  <a:cubicBezTo>
                    <a:pt x="40000" y="44181"/>
                    <a:pt x="40000" y="44181"/>
                    <a:pt x="40000" y="44181"/>
                  </a:cubicBezTo>
                  <a:cubicBezTo>
                    <a:pt x="40000" y="44181"/>
                    <a:pt x="40000" y="44181"/>
                    <a:pt x="40000" y="44181"/>
                  </a:cubicBezTo>
                  <a:cubicBezTo>
                    <a:pt x="39069" y="43636"/>
                    <a:pt x="39069" y="43636"/>
                    <a:pt x="39069" y="43636"/>
                  </a:cubicBezTo>
                  <a:cubicBezTo>
                    <a:pt x="39069" y="43090"/>
                    <a:pt x="40000" y="43090"/>
                    <a:pt x="39069" y="42545"/>
                  </a:cubicBezTo>
                  <a:cubicBezTo>
                    <a:pt x="38139" y="42545"/>
                    <a:pt x="38139" y="42545"/>
                    <a:pt x="38139" y="42545"/>
                  </a:cubicBezTo>
                  <a:cubicBezTo>
                    <a:pt x="38139" y="42000"/>
                    <a:pt x="36279" y="41454"/>
                    <a:pt x="36279" y="40909"/>
                  </a:cubicBezTo>
                  <a:cubicBezTo>
                    <a:pt x="36279" y="40909"/>
                    <a:pt x="36279" y="40909"/>
                    <a:pt x="36279" y="40909"/>
                  </a:cubicBezTo>
                  <a:cubicBezTo>
                    <a:pt x="35348" y="40363"/>
                    <a:pt x="33488" y="38727"/>
                    <a:pt x="33488" y="38181"/>
                  </a:cubicBezTo>
                  <a:cubicBezTo>
                    <a:pt x="34418" y="38181"/>
                    <a:pt x="34418" y="37636"/>
                    <a:pt x="34418" y="37636"/>
                  </a:cubicBezTo>
                  <a:cubicBezTo>
                    <a:pt x="33488" y="37636"/>
                    <a:pt x="34418" y="37090"/>
                    <a:pt x="33488" y="37636"/>
                  </a:cubicBezTo>
                  <a:cubicBezTo>
                    <a:pt x="33488" y="37636"/>
                    <a:pt x="33488" y="37636"/>
                    <a:pt x="33488" y="38181"/>
                  </a:cubicBezTo>
                  <a:cubicBezTo>
                    <a:pt x="32558" y="37636"/>
                    <a:pt x="32558" y="36545"/>
                    <a:pt x="32558" y="36545"/>
                  </a:cubicBezTo>
                  <a:cubicBezTo>
                    <a:pt x="32558" y="36545"/>
                    <a:pt x="32558" y="36545"/>
                    <a:pt x="32558" y="36545"/>
                  </a:cubicBezTo>
                  <a:cubicBezTo>
                    <a:pt x="32558" y="36545"/>
                    <a:pt x="32558" y="36000"/>
                    <a:pt x="31627" y="36000"/>
                  </a:cubicBezTo>
                  <a:cubicBezTo>
                    <a:pt x="31627" y="36000"/>
                    <a:pt x="31627" y="36000"/>
                    <a:pt x="31627" y="36000"/>
                  </a:cubicBezTo>
                  <a:cubicBezTo>
                    <a:pt x="31627" y="36000"/>
                    <a:pt x="31627" y="36000"/>
                    <a:pt x="31627" y="36000"/>
                  </a:cubicBezTo>
                  <a:cubicBezTo>
                    <a:pt x="31627" y="35454"/>
                    <a:pt x="29767" y="36000"/>
                    <a:pt x="29767" y="35454"/>
                  </a:cubicBezTo>
                  <a:cubicBezTo>
                    <a:pt x="31627" y="35454"/>
                    <a:pt x="31627" y="35454"/>
                    <a:pt x="31627" y="35454"/>
                  </a:cubicBezTo>
                  <a:cubicBezTo>
                    <a:pt x="29767" y="34909"/>
                    <a:pt x="28837" y="34909"/>
                    <a:pt x="28837" y="33818"/>
                  </a:cubicBezTo>
                  <a:cubicBezTo>
                    <a:pt x="28837" y="33272"/>
                    <a:pt x="28837" y="33272"/>
                    <a:pt x="28837" y="33272"/>
                  </a:cubicBezTo>
                  <a:cubicBezTo>
                    <a:pt x="27906" y="33272"/>
                    <a:pt x="27906" y="33272"/>
                    <a:pt x="27906" y="33272"/>
                  </a:cubicBezTo>
                  <a:cubicBezTo>
                    <a:pt x="27906" y="32727"/>
                    <a:pt x="27906" y="32727"/>
                    <a:pt x="27906" y="32727"/>
                  </a:cubicBezTo>
                  <a:cubicBezTo>
                    <a:pt x="26046" y="32181"/>
                    <a:pt x="25116" y="30545"/>
                    <a:pt x="24186" y="28909"/>
                  </a:cubicBezTo>
                  <a:cubicBezTo>
                    <a:pt x="24186" y="28909"/>
                    <a:pt x="24186" y="28909"/>
                    <a:pt x="24186" y="28909"/>
                  </a:cubicBezTo>
                  <a:cubicBezTo>
                    <a:pt x="24186" y="28909"/>
                    <a:pt x="24186" y="28909"/>
                    <a:pt x="24186" y="28909"/>
                  </a:cubicBezTo>
                  <a:cubicBezTo>
                    <a:pt x="24186" y="28909"/>
                    <a:pt x="24186" y="28363"/>
                    <a:pt x="25116" y="28909"/>
                  </a:cubicBezTo>
                  <a:cubicBezTo>
                    <a:pt x="25116" y="28363"/>
                    <a:pt x="24186" y="28363"/>
                    <a:pt x="23255" y="27818"/>
                  </a:cubicBezTo>
                  <a:cubicBezTo>
                    <a:pt x="23255" y="28363"/>
                    <a:pt x="24186" y="28363"/>
                    <a:pt x="23255" y="28363"/>
                  </a:cubicBezTo>
                  <a:cubicBezTo>
                    <a:pt x="23255" y="28363"/>
                    <a:pt x="23255" y="27818"/>
                    <a:pt x="21395" y="27818"/>
                  </a:cubicBezTo>
                  <a:cubicBezTo>
                    <a:pt x="21395" y="27272"/>
                    <a:pt x="23255" y="27272"/>
                    <a:pt x="23255" y="27272"/>
                  </a:cubicBezTo>
                  <a:cubicBezTo>
                    <a:pt x="21395" y="27272"/>
                    <a:pt x="21395" y="27272"/>
                    <a:pt x="21395" y="27272"/>
                  </a:cubicBezTo>
                  <a:cubicBezTo>
                    <a:pt x="23255" y="26727"/>
                    <a:pt x="25116" y="27818"/>
                    <a:pt x="25116" y="26727"/>
                  </a:cubicBezTo>
                  <a:cubicBezTo>
                    <a:pt x="25116" y="26727"/>
                    <a:pt x="25116" y="26727"/>
                    <a:pt x="25116" y="26727"/>
                  </a:cubicBezTo>
                  <a:cubicBezTo>
                    <a:pt x="25116" y="26181"/>
                    <a:pt x="26046" y="27272"/>
                    <a:pt x="26046" y="26727"/>
                  </a:cubicBezTo>
                  <a:cubicBezTo>
                    <a:pt x="25116" y="26181"/>
                    <a:pt x="24186" y="26181"/>
                    <a:pt x="24186" y="26727"/>
                  </a:cubicBezTo>
                  <a:cubicBezTo>
                    <a:pt x="23255" y="26181"/>
                    <a:pt x="21395" y="26727"/>
                    <a:pt x="21395" y="26181"/>
                  </a:cubicBezTo>
                  <a:cubicBezTo>
                    <a:pt x="21395" y="26181"/>
                    <a:pt x="21395" y="26727"/>
                    <a:pt x="23255" y="26727"/>
                  </a:cubicBezTo>
                  <a:cubicBezTo>
                    <a:pt x="23255" y="26181"/>
                    <a:pt x="21395" y="26181"/>
                    <a:pt x="21395" y="25636"/>
                  </a:cubicBezTo>
                  <a:cubicBezTo>
                    <a:pt x="21395" y="26181"/>
                    <a:pt x="20465" y="26181"/>
                    <a:pt x="20465" y="25636"/>
                  </a:cubicBezTo>
                  <a:cubicBezTo>
                    <a:pt x="20465" y="25636"/>
                    <a:pt x="20465" y="25636"/>
                    <a:pt x="20465" y="25636"/>
                  </a:cubicBezTo>
                  <a:cubicBezTo>
                    <a:pt x="20465" y="25636"/>
                    <a:pt x="20465" y="25636"/>
                    <a:pt x="20465" y="25636"/>
                  </a:cubicBezTo>
                  <a:cubicBezTo>
                    <a:pt x="19534" y="25636"/>
                    <a:pt x="20465" y="25636"/>
                    <a:pt x="19534" y="25636"/>
                  </a:cubicBezTo>
                  <a:cubicBezTo>
                    <a:pt x="19534" y="24545"/>
                    <a:pt x="20465" y="25636"/>
                    <a:pt x="20465" y="24545"/>
                  </a:cubicBezTo>
                  <a:cubicBezTo>
                    <a:pt x="20465" y="24545"/>
                    <a:pt x="19534" y="24000"/>
                    <a:pt x="18604" y="24545"/>
                  </a:cubicBezTo>
                  <a:cubicBezTo>
                    <a:pt x="19534" y="24000"/>
                    <a:pt x="19534" y="24000"/>
                    <a:pt x="19534" y="24000"/>
                  </a:cubicBezTo>
                  <a:cubicBezTo>
                    <a:pt x="19534" y="24000"/>
                    <a:pt x="18604" y="24000"/>
                    <a:pt x="19534" y="23454"/>
                  </a:cubicBezTo>
                  <a:cubicBezTo>
                    <a:pt x="18604" y="23454"/>
                    <a:pt x="18604" y="23454"/>
                    <a:pt x="18604" y="23454"/>
                  </a:cubicBezTo>
                  <a:cubicBezTo>
                    <a:pt x="18604" y="23454"/>
                    <a:pt x="18604" y="23454"/>
                    <a:pt x="18604" y="22909"/>
                  </a:cubicBezTo>
                  <a:cubicBezTo>
                    <a:pt x="17674" y="22363"/>
                    <a:pt x="17674" y="22363"/>
                    <a:pt x="17674" y="22363"/>
                  </a:cubicBezTo>
                  <a:cubicBezTo>
                    <a:pt x="17674" y="22363"/>
                    <a:pt x="17674" y="21818"/>
                    <a:pt x="16744" y="21818"/>
                  </a:cubicBezTo>
                  <a:cubicBezTo>
                    <a:pt x="16744" y="22363"/>
                    <a:pt x="17674" y="22363"/>
                    <a:pt x="17674" y="22909"/>
                  </a:cubicBezTo>
                  <a:cubicBezTo>
                    <a:pt x="17674" y="22363"/>
                    <a:pt x="16744" y="22363"/>
                    <a:pt x="16744" y="21818"/>
                  </a:cubicBezTo>
                  <a:cubicBezTo>
                    <a:pt x="16744" y="21818"/>
                    <a:pt x="16744" y="21818"/>
                    <a:pt x="16744" y="21818"/>
                  </a:cubicBezTo>
                  <a:cubicBezTo>
                    <a:pt x="15813" y="21818"/>
                    <a:pt x="15813" y="21818"/>
                    <a:pt x="15813" y="21818"/>
                  </a:cubicBezTo>
                  <a:cubicBezTo>
                    <a:pt x="15813" y="21818"/>
                    <a:pt x="15813" y="21818"/>
                    <a:pt x="15813" y="21818"/>
                  </a:cubicBezTo>
                  <a:cubicBezTo>
                    <a:pt x="15813" y="21818"/>
                    <a:pt x="15813" y="21818"/>
                    <a:pt x="15813" y="21818"/>
                  </a:cubicBezTo>
                  <a:cubicBezTo>
                    <a:pt x="14883" y="21818"/>
                    <a:pt x="16744" y="21818"/>
                    <a:pt x="15813" y="21272"/>
                  </a:cubicBezTo>
                  <a:cubicBezTo>
                    <a:pt x="16744" y="21272"/>
                    <a:pt x="16744" y="21272"/>
                    <a:pt x="16744" y="21272"/>
                  </a:cubicBezTo>
                  <a:cubicBezTo>
                    <a:pt x="16744" y="21272"/>
                    <a:pt x="16744" y="21272"/>
                    <a:pt x="15813" y="20727"/>
                  </a:cubicBezTo>
                  <a:cubicBezTo>
                    <a:pt x="15813" y="20727"/>
                    <a:pt x="14883" y="20727"/>
                    <a:pt x="14883" y="21272"/>
                  </a:cubicBezTo>
                  <a:cubicBezTo>
                    <a:pt x="13953" y="20727"/>
                    <a:pt x="14883" y="20727"/>
                    <a:pt x="13953" y="20727"/>
                  </a:cubicBezTo>
                  <a:cubicBezTo>
                    <a:pt x="14883" y="20727"/>
                    <a:pt x="14883" y="20727"/>
                    <a:pt x="14883" y="20727"/>
                  </a:cubicBezTo>
                  <a:cubicBezTo>
                    <a:pt x="15813" y="20727"/>
                    <a:pt x="15813" y="19636"/>
                    <a:pt x="14883" y="19636"/>
                  </a:cubicBezTo>
                  <a:cubicBezTo>
                    <a:pt x="14883" y="19090"/>
                    <a:pt x="13953" y="19090"/>
                    <a:pt x="13953" y="19636"/>
                  </a:cubicBezTo>
                  <a:cubicBezTo>
                    <a:pt x="13953" y="19090"/>
                    <a:pt x="13953" y="19090"/>
                    <a:pt x="13953" y="19090"/>
                  </a:cubicBezTo>
                  <a:cubicBezTo>
                    <a:pt x="13953" y="18545"/>
                    <a:pt x="13953" y="19090"/>
                    <a:pt x="13023" y="19090"/>
                  </a:cubicBezTo>
                  <a:cubicBezTo>
                    <a:pt x="13953" y="18545"/>
                    <a:pt x="13953" y="18000"/>
                    <a:pt x="13953" y="18000"/>
                  </a:cubicBezTo>
                  <a:cubicBezTo>
                    <a:pt x="14883" y="18000"/>
                    <a:pt x="14883" y="18000"/>
                    <a:pt x="14883" y="18000"/>
                  </a:cubicBezTo>
                  <a:cubicBezTo>
                    <a:pt x="14883" y="18000"/>
                    <a:pt x="14883" y="18000"/>
                    <a:pt x="14883" y="18000"/>
                  </a:cubicBezTo>
                  <a:cubicBezTo>
                    <a:pt x="14883" y="18000"/>
                    <a:pt x="14883" y="18000"/>
                    <a:pt x="15813" y="18000"/>
                  </a:cubicBezTo>
                  <a:cubicBezTo>
                    <a:pt x="14883" y="17454"/>
                    <a:pt x="14883" y="17454"/>
                    <a:pt x="14883" y="17454"/>
                  </a:cubicBezTo>
                  <a:cubicBezTo>
                    <a:pt x="13953" y="18000"/>
                    <a:pt x="13023" y="17454"/>
                    <a:pt x="12093" y="18000"/>
                  </a:cubicBezTo>
                  <a:cubicBezTo>
                    <a:pt x="11162" y="17454"/>
                    <a:pt x="13953" y="16909"/>
                    <a:pt x="12093" y="16363"/>
                  </a:cubicBezTo>
                  <a:cubicBezTo>
                    <a:pt x="12093" y="16909"/>
                    <a:pt x="11162" y="16363"/>
                    <a:pt x="11162" y="16909"/>
                  </a:cubicBezTo>
                  <a:cubicBezTo>
                    <a:pt x="11162" y="16363"/>
                    <a:pt x="10232" y="16909"/>
                    <a:pt x="10232" y="16363"/>
                  </a:cubicBezTo>
                  <a:cubicBezTo>
                    <a:pt x="11162" y="16363"/>
                    <a:pt x="11162" y="15818"/>
                    <a:pt x="12093" y="15818"/>
                  </a:cubicBezTo>
                  <a:cubicBezTo>
                    <a:pt x="11162" y="15818"/>
                    <a:pt x="12093" y="16363"/>
                    <a:pt x="12093" y="16363"/>
                  </a:cubicBezTo>
                  <a:cubicBezTo>
                    <a:pt x="12093" y="16363"/>
                    <a:pt x="13023" y="16363"/>
                    <a:pt x="12093" y="15818"/>
                  </a:cubicBezTo>
                  <a:cubicBezTo>
                    <a:pt x="12093" y="14727"/>
                    <a:pt x="12093" y="14727"/>
                    <a:pt x="11162" y="14727"/>
                  </a:cubicBezTo>
                  <a:cubicBezTo>
                    <a:pt x="11162" y="15818"/>
                    <a:pt x="12093" y="15818"/>
                    <a:pt x="11162" y="15818"/>
                  </a:cubicBezTo>
                  <a:cubicBezTo>
                    <a:pt x="10232" y="14727"/>
                    <a:pt x="11162" y="14181"/>
                    <a:pt x="10232" y="14727"/>
                  </a:cubicBezTo>
                  <a:cubicBezTo>
                    <a:pt x="10232" y="14727"/>
                    <a:pt x="10232" y="15818"/>
                    <a:pt x="9302" y="15818"/>
                  </a:cubicBezTo>
                  <a:cubicBezTo>
                    <a:pt x="9302" y="14727"/>
                    <a:pt x="9302" y="14727"/>
                    <a:pt x="9302" y="14727"/>
                  </a:cubicBezTo>
                  <a:cubicBezTo>
                    <a:pt x="9302" y="14727"/>
                    <a:pt x="9302" y="14727"/>
                    <a:pt x="9302" y="14727"/>
                  </a:cubicBezTo>
                  <a:cubicBezTo>
                    <a:pt x="9302" y="14181"/>
                    <a:pt x="8372" y="14727"/>
                    <a:pt x="8372" y="14181"/>
                  </a:cubicBezTo>
                  <a:cubicBezTo>
                    <a:pt x="8372" y="14181"/>
                    <a:pt x="8372" y="14181"/>
                    <a:pt x="8372" y="14181"/>
                  </a:cubicBezTo>
                  <a:cubicBezTo>
                    <a:pt x="9302" y="14181"/>
                    <a:pt x="9302" y="14727"/>
                    <a:pt x="10232" y="14181"/>
                  </a:cubicBezTo>
                  <a:cubicBezTo>
                    <a:pt x="9302" y="14181"/>
                    <a:pt x="9302" y="14181"/>
                    <a:pt x="9302" y="14181"/>
                  </a:cubicBezTo>
                  <a:cubicBezTo>
                    <a:pt x="9302" y="14181"/>
                    <a:pt x="9302" y="14181"/>
                    <a:pt x="9302" y="14181"/>
                  </a:cubicBezTo>
                  <a:cubicBezTo>
                    <a:pt x="9302" y="14181"/>
                    <a:pt x="10232" y="13636"/>
                    <a:pt x="9302" y="13090"/>
                  </a:cubicBezTo>
                  <a:cubicBezTo>
                    <a:pt x="8372" y="13090"/>
                    <a:pt x="8372" y="13090"/>
                    <a:pt x="8372" y="13636"/>
                  </a:cubicBezTo>
                  <a:cubicBezTo>
                    <a:pt x="7441" y="13090"/>
                    <a:pt x="7441" y="12545"/>
                    <a:pt x="7441" y="12545"/>
                  </a:cubicBezTo>
                  <a:cubicBezTo>
                    <a:pt x="7441" y="12545"/>
                    <a:pt x="7441" y="12000"/>
                    <a:pt x="7441" y="12000"/>
                  </a:cubicBezTo>
                  <a:cubicBezTo>
                    <a:pt x="8372" y="13090"/>
                    <a:pt x="8372" y="13090"/>
                    <a:pt x="8372" y="13090"/>
                  </a:cubicBezTo>
                  <a:cubicBezTo>
                    <a:pt x="9302" y="12545"/>
                    <a:pt x="9302" y="13636"/>
                    <a:pt x="10232" y="13636"/>
                  </a:cubicBezTo>
                  <a:cubicBezTo>
                    <a:pt x="9302" y="13090"/>
                    <a:pt x="10232" y="12545"/>
                    <a:pt x="11162" y="12545"/>
                  </a:cubicBezTo>
                  <a:cubicBezTo>
                    <a:pt x="11162" y="12545"/>
                    <a:pt x="10232" y="12545"/>
                    <a:pt x="10232" y="12000"/>
                  </a:cubicBezTo>
                  <a:cubicBezTo>
                    <a:pt x="9302" y="12545"/>
                    <a:pt x="10232" y="12545"/>
                    <a:pt x="9302" y="12545"/>
                  </a:cubicBezTo>
                  <a:cubicBezTo>
                    <a:pt x="9302" y="12000"/>
                    <a:pt x="8372" y="11454"/>
                    <a:pt x="7441" y="11454"/>
                  </a:cubicBezTo>
                  <a:cubicBezTo>
                    <a:pt x="8372" y="11454"/>
                    <a:pt x="8372" y="11454"/>
                    <a:pt x="8372" y="11454"/>
                  </a:cubicBezTo>
                  <a:cubicBezTo>
                    <a:pt x="7441" y="10909"/>
                    <a:pt x="7441" y="10363"/>
                    <a:pt x="7441" y="9272"/>
                  </a:cubicBezTo>
                  <a:cubicBezTo>
                    <a:pt x="7441" y="10363"/>
                    <a:pt x="6511" y="8727"/>
                    <a:pt x="6511" y="9272"/>
                  </a:cubicBezTo>
                  <a:cubicBezTo>
                    <a:pt x="6511" y="9818"/>
                    <a:pt x="6511" y="10363"/>
                    <a:pt x="5581" y="10363"/>
                  </a:cubicBezTo>
                  <a:cubicBezTo>
                    <a:pt x="5581" y="9818"/>
                    <a:pt x="5581" y="9818"/>
                    <a:pt x="5581" y="9818"/>
                  </a:cubicBezTo>
                  <a:cubicBezTo>
                    <a:pt x="5581" y="9818"/>
                    <a:pt x="6511" y="9272"/>
                    <a:pt x="5581" y="9272"/>
                  </a:cubicBezTo>
                  <a:cubicBezTo>
                    <a:pt x="6511" y="9818"/>
                    <a:pt x="6511" y="9272"/>
                    <a:pt x="7441" y="8727"/>
                  </a:cubicBezTo>
                  <a:cubicBezTo>
                    <a:pt x="6511" y="8727"/>
                    <a:pt x="7441" y="8727"/>
                    <a:pt x="7441" y="8181"/>
                  </a:cubicBezTo>
                  <a:cubicBezTo>
                    <a:pt x="6511" y="8181"/>
                    <a:pt x="5581" y="7636"/>
                    <a:pt x="3720" y="7090"/>
                  </a:cubicBezTo>
                  <a:cubicBezTo>
                    <a:pt x="3720" y="6545"/>
                    <a:pt x="2790" y="6545"/>
                    <a:pt x="1860" y="5454"/>
                  </a:cubicBezTo>
                  <a:cubicBezTo>
                    <a:pt x="1860" y="4909"/>
                    <a:pt x="2790" y="4909"/>
                    <a:pt x="2790" y="4363"/>
                  </a:cubicBezTo>
                  <a:cubicBezTo>
                    <a:pt x="2790" y="4363"/>
                    <a:pt x="2790" y="4909"/>
                    <a:pt x="1860" y="4363"/>
                  </a:cubicBezTo>
                  <a:cubicBezTo>
                    <a:pt x="2790" y="4363"/>
                    <a:pt x="2790" y="4363"/>
                    <a:pt x="2790" y="4363"/>
                  </a:cubicBezTo>
                  <a:cubicBezTo>
                    <a:pt x="1860" y="4363"/>
                    <a:pt x="1860" y="3272"/>
                    <a:pt x="1860" y="3272"/>
                  </a:cubicBezTo>
                  <a:cubicBezTo>
                    <a:pt x="1860" y="3272"/>
                    <a:pt x="1860" y="3272"/>
                    <a:pt x="1860" y="3272"/>
                  </a:cubicBezTo>
                  <a:cubicBezTo>
                    <a:pt x="1860" y="3272"/>
                    <a:pt x="1860" y="3272"/>
                    <a:pt x="1860" y="3272"/>
                  </a:cubicBezTo>
                  <a:cubicBezTo>
                    <a:pt x="1860" y="3272"/>
                    <a:pt x="1860" y="2727"/>
                    <a:pt x="1860" y="3272"/>
                  </a:cubicBezTo>
                  <a:cubicBezTo>
                    <a:pt x="1860" y="2727"/>
                    <a:pt x="1860" y="2727"/>
                    <a:pt x="1860" y="2727"/>
                  </a:cubicBezTo>
                  <a:cubicBezTo>
                    <a:pt x="1860" y="2727"/>
                    <a:pt x="1860" y="2727"/>
                    <a:pt x="1860" y="2727"/>
                  </a:cubicBezTo>
                  <a:cubicBezTo>
                    <a:pt x="930" y="2727"/>
                    <a:pt x="930" y="2181"/>
                    <a:pt x="0" y="1636"/>
                  </a:cubicBezTo>
                  <a:cubicBezTo>
                    <a:pt x="0" y="545"/>
                    <a:pt x="0" y="545"/>
                    <a:pt x="0" y="545"/>
                  </a:cubicBezTo>
                  <a:cubicBezTo>
                    <a:pt x="0" y="545"/>
                    <a:pt x="0" y="545"/>
                    <a:pt x="0" y="545"/>
                  </a:cubicBezTo>
                  <a:cubicBezTo>
                    <a:pt x="0" y="0"/>
                    <a:pt x="0" y="0"/>
                    <a:pt x="0" y="0"/>
                  </a:cubicBezTo>
                  <a:cubicBezTo>
                    <a:pt x="1860" y="545"/>
                    <a:pt x="1860" y="545"/>
                    <a:pt x="1860" y="545"/>
                  </a:cubicBezTo>
                  <a:cubicBezTo>
                    <a:pt x="1860" y="1636"/>
                    <a:pt x="930" y="545"/>
                    <a:pt x="930" y="545"/>
                  </a:cubicBezTo>
                  <a:cubicBezTo>
                    <a:pt x="0" y="1636"/>
                    <a:pt x="930" y="2181"/>
                    <a:pt x="1860" y="2181"/>
                  </a:cubicBezTo>
                  <a:cubicBezTo>
                    <a:pt x="930" y="1636"/>
                    <a:pt x="930" y="1636"/>
                    <a:pt x="930" y="1636"/>
                  </a:cubicBezTo>
                  <a:cubicBezTo>
                    <a:pt x="1860" y="1636"/>
                    <a:pt x="1860" y="1636"/>
                    <a:pt x="1860" y="1636"/>
                  </a:cubicBezTo>
                  <a:cubicBezTo>
                    <a:pt x="1860" y="1636"/>
                    <a:pt x="1860" y="1636"/>
                    <a:pt x="1860" y="1636"/>
                  </a:cubicBezTo>
                  <a:cubicBezTo>
                    <a:pt x="1860" y="1636"/>
                    <a:pt x="1860" y="1636"/>
                    <a:pt x="1860" y="2181"/>
                  </a:cubicBezTo>
                  <a:cubicBezTo>
                    <a:pt x="1860" y="2181"/>
                    <a:pt x="1860" y="2181"/>
                    <a:pt x="1860" y="2181"/>
                  </a:cubicBezTo>
                  <a:cubicBezTo>
                    <a:pt x="1860" y="2181"/>
                    <a:pt x="2790" y="2181"/>
                    <a:pt x="2790" y="2727"/>
                  </a:cubicBezTo>
                  <a:cubicBezTo>
                    <a:pt x="2790" y="2727"/>
                    <a:pt x="3720" y="3272"/>
                    <a:pt x="5581" y="3818"/>
                  </a:cubicBezTo>
                  <a:cubicBezTo>
                    <a:pt x="3720" y="3818"/>
                    <a:pt x="2790" y="3272"/>
                    <a:pt x="2790" y="3272"/>
                  </a:cubicBezTo>
                  <a:cubicBezTo>
                    <a:pt x="2790" y="3818"/>
                    <a:pt x="2790" y="3818"/>
                    <a:pt x="2790" y="3818"/>
                  </a:cubicBezTo>
                  <a:cubicBezTo>
                    <a:pt x="3720" y="3818"/>
                    <a:pt x="5581" y="3818"/>
                    <a:pt x="5581" y="4363"/>
                  </a:cubicBezTo>
                  <a:cubicBezTo>
                    <a:pt x="5581" y="4363"/>
                    <a:pt x="5581" y="4363"/>
                    <a:pt x="5581" y="4363"/>
                  </a:cubicBezTo>
                  <a:cubicBezTo>
                    <a:pt x="5581" y="4909"/>
                    <a:pt x="6511" y="4363"/>
                    <a:pt x="6511" y="4909"/>
                  </a:cubicBezTo>
                  <a:cubicBezTo>
                    <a:pt x="7441" y="6545"/>
                    <a:pt x="7441" y="6545"/>
                    <a:pt x="8372" y="7090"/>
                  </a:cubicBezTo>
                  <a:cubicBezTo>
                    <a:pt x="7441" y="7636"/>
                    <a:pt x="7441" y="7636"/>
                    <a:pt x="7441" y="7636"/>
                  </a:cubicBezTo>
                  <a:cubicBezTo>
                    <a:pt x="8372" y="7636"/>
                    <a:pt x="9302" y="8727"/>
                    <a:pt x="10232" y="8727"/>
                  </a:cubicBezTo>
                  <a:cubicBezTo>
                    <a:pt x="10232" y="9818"/>
                    <a:pt x="12093" y="10363"/>
                    <a:pt x="11162" y="10909"/>
                  </a:cubicBezTo>
                  <a:cubicBezTo>
                    <a:pt x="13023" y="12000"/>
                    <a:pt x="14883" y="13090"/>
                    <a:pt x="15813" y="14181"/>
                  </a:cubicBezTo>
                  <a:cubicBezTo>
                    <a:pt x="14883" y="14181"/>
                    <a:pt x="14883" y="14181"/>
                    <a:pt x="14883" y="14181"/>
                  </a:cubicBezTo>
                  <a:cubicBezTo>
                    <a:pt x="15813" y="14181"/>
                    <a:pt x="14883" y="14727"/>
                    <a:pt x="14883" y="14727"/>
                  </a:cubicBezTo>
                  <a:cubicBezTo>
                    <a:pt x="15813" y="14181"/>
                    <a:pt x="15813" y="14727"/>
                    <a:pt x="16744" y="14727"/>
                  </a:cubicBezTo>
                  <a:cubicBezTo>
                    <a:pt x="16744" y="16363"/>
                    <a:pt x="18604" y="16909"/>
                    <a:pt x="19534" y="17454"/>
                  </a:cubicBezTo>
                  <a:cubicBezTo>
                    <a:pt x="18604" y="17454"/>
                    <a:pt x="18604" y="17454"/>
                    <a:pt x="18604" y="17454"/>
                  </a:cubicBezTo>
                  <a:cubicBezTo>
                    <a:pt x="20465" y="18000"/>
                    <a:pt x="20465" y="18000"/>
                    <a:pt x="20465" y="19090"/>
                  </a:cubicBezTo>
                  <a:cubicBezTo>
                    <a:pt x="20465" y="19090"/>
                    <a:pt x="20465" y="19090"/>
                    <a:pt x="20465" y="19636"/>
                  </a:cubicBezTo>
                  <a:cubicBezTo>
                    <a:pt x="20465" y="19636"/>
                    <a:pt x="20465" y="19636"/>
                    <a:pt x="21395" y="20727"/>
                  </a:cubicBezTo>
                  <a:cubicBezTo>
                    <a:pt x="23255" y="21272"/>
                    <a:pt x="23255" y="21818"/>
                    <a:pt x="24186" y="21818"/>
                  </a:cubicBezTo>
                  <a:cubicBezTo>
                    <a:pt x="26046" y="23454"/>
                    <a:pt x="26046" y="25636"/>
                    <a:pt x="28837" y="26181"/>
                  </a:cubicBezTo>
                  <a:cubicBezTo>
                    <a:pt x="27906" y="26727"/>
                    <a:pt x="27906" y="26727"/>
                    <a:pt x="27906" y="26727"/>
                  </a:cubicBezTo>
                  <a:cubicBezTo>
                    <a:pt x="31627" y="27818"/>
                    <a:pt x="32558" y="30000"/>
                    <a:pt x="33488" y="31090"/>
                  </a:cubicBezTo>
                  <a:cubicBezTo>
                    <a:pt x="32558" y="31636"/>
                    <a:pt x="32558" y="31636"/>
                    <a:pt x="32558" y="31636"/>
                  </a:cubicBezTo>
                  <a:cubicBezTo>
                    <a:pt x="32558" y="31636"/>
                    <a:pt x="33488" y="32181"/>
                    <a:pt x="34418" y="32181"/>
                  </a:cubicBezTo>
                  <a:cubicBezTo>
                    <a:pt x="34418" y="32727"/>
                    <a:pt x="35348" y="32727"/>
                    <a:pt x="35348" y="32727"/>
                  </a:cubicBezTo>
                  <a:cubicBezTo>
                    <a:pt x="35348" y="33272"/>
                    <a:pt x="36279" y="33272"/>
                    <a:pt x="36279" y="33272"/>
                  </a:cubicBezTo>
                  <a:cubicBezTo>
                    <a:pt x="37209" y="34909"/>
                    <a:pt x="37209" y="35454"/>
                    <a:pt x="38139" y="36000"/>
                  </a:cubicBezTo>
                  <a:cubicBezTo>
                    <a:pt x="38139" y="36000"/>
                    <a:pt x="38139" y="36000"/>
                    <a:pt x="38139" y="36000"/>
                  </a:cubicBezTo>
                  <a:cubicBezTo>
                    <a:pt x="37209" y="36000"/>
                    <a:pt x="37209" y="36000"/>
                    <a:pt x="37209" y="36000"/>
                  </a:cubicBezTo>
                  <a:cubicBezTo>
                    <a:pt x="38139" y="36545"/>
                    <a:pt x="38139" y="36545"/>
                    <a:pt x="39069" y="36545"/>
                  </a:cubicBezTo>
                  <a:cubicBezTo>
                    <a:pt x="39069" y="37090"/>
                    <a:pt x="41860" y="38181"/>
                    <a:pt x="41860" y="39818"/>
                  </a:cubicBezTo>
                  <a:cubicBezTo>
                    <a:pt x="41860" y="38727"/>
                    <a:pt x="41860" y="39818"/>
                    <a:pt x="42790" y="39818"/>
                  </a:cubicBezTo>
                  <a:cubicBezTo>
                    <a:pt x="42790" y="40363"/>
                    <a:pt x="43720" y="40909"/>
                    <a:pt x="44651" y="41454"/>
                  </a:cubicBezTo>
                  <a:cubicBezTo>
                    <a:pt x="43720" y="41454"/>
                    <a:pt x="43720" y="41454"/>
                    <a:pt x="43720" y="41454"/>
                  </a:cubicBezTo>
                  <a:cubicBezTo>
                    <a:pt x="44651" y="42000"/>
                    <a:pt x="44651" y="41454"/>
                    <a:pt x="44651" y="41454"/>
                  </a:cubicBezTo>
                  <a:cubicBezTo>
                    <a:pt x="45581" y="42545"/>
                    <a:pt x="45581" y="44181"/>
                    <a:pt x="47441" y="45272"/>
                  </a:cubicBezTo>
                  <a:cubicBezTo>
                    <a:pt x="50232" y="47454"/>
                    <a:pt x="51162" y="49636"/>
                    <a:pt x="53023" y="51272"/>
                  </a:cubicBezTo>
                  <a:cubicBezTo>
                    <a:pt x="53023" y="51272"/>
                    <a:pt x="53023" y="51272"/>
                    <a:pt x="53023" y="51272"/>
                  </a:cubicBezTo>
                  <a:cubicBezTo>
                    <a:pt x="53953" y="51272"/>
                    <a:pt x="53953" y="52363"/>
                    <a:pt x="54883" y="52363"/>
                  </a:cubicBezTo>
                  <a:cubicBezTo>
                    <a:pt x="54883" y="52909"/>
                    <a:pt x="55813" y="54000"/>
                    <a:pt x="54883" y="54000"/>
                  </a:cubicBezTo>
                  <a:cubicBezTo>
                    <a:pt x="55813" y="54000"/>
                    <a:pt x="55813" y="55090"/>
                    <a:pt x="57674" y="55090"/>
                  </a:cubicBezTo>
                  <a:cubicBezTo>
                    <a:pt x="57674" y="55090"/>
                    <a:pt x="57674" y="55090"/>
                    <a:pt x="57674" y="55090"/>
                  </a:cubicBezTo>
                  <a:cubicBezTo>
                    <a:pt x="57674" y="56181"/>
                    <a:pt x="58604" y="56727"/>
                    <a:pt x="59534" y="57272"/>
                  </a:cubicBezTo>
                  <a:cubicBezTo>
                    <a:pt x="58604" y="57272"/>
                    <a:pt x="58604" y="57272"/>
                    <a:pt x="58604" y="57272"/>
                  </a:cubicBezTo>
                  <a:cubicBezTo>
                    <a:pt x="58604" y="57818"/>
                    <a:pt x="60465" y="57818"/>
                    <a:pt x="59534" y="58909"/>
                  </a:cubicBezTo>
                  <a:cubicBezTo>
                    <a:pt x="59534" y="58909"/>
                    <a:pt x="59534" y="58909"/>
                    <a:pt x="59534" y="57818"/>
                  </a:cubicBezTo>
                  <a:cubicBezTo>
                    <a:pt x="61395" y="60000"/>
                    <a:pt x="63255" y="61636"/>
                    <a:pt x="64186" y="62727"/>
                  </a:cubicBezTo>
                  <a:cubicBezTo>
                    <a:pt x="65116" y="64909"/>
                    <a:pt x="63255" y="63818"/>
                    <a:pt x="65116" y="64363"/>
                  </a:cubicBezTo>
                  <a:cubicBezTo>
                    <a:pt x="64186" y="64909"/>
                    <a:pt x="65116" y="64363"/>
                    <a:pt x="65116" y="64363"/>
                  </a:cubicBezTo>
                  <a:cubicBezTo>
                    <a:pt x="66976" y="64909"/>
                    <a:pt x="64186" y="65454"/>
                    <a:pt x="65116" y="65454"/>
                  </a:cubicBezTo>
                  <a:cubicBezTo>
                    <a:pt x="66976" y="65454"/>
                    <a:pt x="66976" y="66000"/>
                    <a:pt x="66976" y="65454"/>
                  </a:cubicBezTo>
                  <a:cubicBezTo>
                    <a:pt x="66976" y="66545"/>
                    <a:pt x="66976" y="66545"/>
                    <a:pt x="67906" y="66545"/>
                  </a:cubicBezTo>
                  <a:cubicBezTo>
                    <a:pt x="67906" y="67090"/>
                    <a:pt x="67906" y="67090"/>
                    <a:pt x="67906" y="67090"/>
                  </a:cubicBezTo>
                  <a:cubicBezTo>
                    <a:pt x="69767" y="67090"/>
                    <a:pt x="69767" y="68727"/>
                    <a:pt x="70697" y="69272"/>
                  </a:cubicBezTo>
                  <a:cubicBezTo>
                    <a:pt x="75348" y="72545"/>
                    <a:pt x="79069" y="75818"/>
                    <a:pt x="81860" y="79636"/>
                  </a:cubicBezTo>
                  <a:cubicBezTo>
                    <a:pt x="86511" y="84000"/>
                    <a:pt x="89302" y="86727"/>
                    <a:pt x="93953" y="91090"/>
                  </a:cubicBezTo>
                  <a:cubicBezTo>
                    <a:pt x="93953" y="92727"/>
                    <a:pt x="93953" y="92727"/>
                    <a:pt x="94883" y="93272"/>
                  </a:cubicBezTo>
                  <a:cubicBezTo>
                    <a:pt x="94883" y="93272"/>
                    <a:pt x="94883" y="92727"/>
                    <a:pt x="94883" y="93272"/>
                  </a:cubicBezTo>
                  <a:cubicBezTo>
                    <a:pt x="94883" y="92727"/>
                    <a:pt x="94883" y="93818"/>
                    <a:pt x="94883" y="93818"/>
                  </a:cubicBezTo>
                  <a:cubicBezTo>
                    <a:pt x="96744" y="94909"/>
                    <a:pt x="97674" y="96000"/>
                    <a:pt x="99534" y="97636"/>
                  </a:cubicBezTo>
                  <a:cubicBezTo>
                    <a:pt x="99534" y="97636"/>
                    <a:pt x="98604" y="97636"/>
                    <a:pt x="98604" y="98181"/>
                  </a:cubicBezTo>
                  <a:cubicBezTo>
                    <a:pt x="99534" y="98181"/>
                    <a:pt x="99534" y="98181"/>
                    <a:pt x="99534" y="98181"/>
                  </a:cubicBezTo>
                  <a:cubicBezTo>
                    <a:pt x="99534" y="98181"/>
                    <a:pt x="99534" y="98181"/>
                    <a:pt x="99534" y="98181"/>
                  </a:cubicBezTo>
                  <a:cubicBezTo>
                    <a:pt x="99534" y="98181"/>
                    <a:pt x="100465" y="98727"/>
                    <a:pt x="100465" y="98181"/>
                  </a:cubicBezTo>
                  <a:cubicBezTo>
                    <a:pt x="104186" y="102000"/>
                    <a:pt x="106976" y="105272"/>
                    <a:pt x="110697" y="109090"/>
                  </a:cubicBezTo>
                  <a:cubicBezTo>
                    <a:pt x="110697" y="109636"/>
                    <a:pt x="112558" y="110727"/>
                    <a:pt x="113488" y="111818"/>
                  </a:cubicBezTo>
                  <a:cubicBezTo>
                    <a:pt x="114418" y="115090"/>
                    <a:pt x="116279" y="117818"/>
                    <a:pt x="120000" y="119454"/>
                  </a:cubicBezTo>
                  <a:cubicBezTo>
                    <a:pt x="120000" y="119454"/>
                    <a:pt x="119069" y="120000"/>
                    <a:pt x="116279" y="11890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1" name="Shape 401"/>
            <p:cNvSpPr/>
            <p:nvPr/>
          </p:nvSpPr>
          <p:spPr>
            <a:xfrm>
              <a:off x="3609" y="375"/>
              <a:ext cx="230" cy="444"/>
            </a:xfrm>
            <a:custGeom>
              <a:avLst/>
              <a:gdLst/>
              <a:ahLst/>
              <a:cxnLst/>
              <a:rect l="0" t="0" r="0" b="0"/>
              <a:pathLst>
                <a:path w="120000" h="120000" extrusionOk="0">
                  <a:moveTo>
                    <a:pt x="74693" y="2553"/>
                  </a:moveTo>
                  <a:cubicBezTo>
                    <a:pt x="62448" y="0"/>
                    <a:pt x="0" y="50425"/>
                    <a:pt x="17142" y="120000"/>
                  </a:cubicBezTo>
                  <a:cubicBezTo>
                    <a:pt x="39183" y="116808"/>
                    <a:pt x="96734" y="74042"/>
                    <a:pt x="96734" y="74042"/>
                  </a:cubicBezTo>
                  <a:cubicBezTo>
                    <a:pt x="96734" y="74042"/>
                    <a:pt x="119999" y="11489"/>
                    <a:pt x="74693" y="2553"/>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2" name="Shape 402"/>
            <p:cNvSpPr/>
            <p:nvPr/>
          </p:nvSpPr>
          <p:spPr>
            <a:xfrm>
              <a:off x="3711" y="385"/>
              <a:ext cx="116" cy="371"/>
            </a:xfrm>
            <a:custGeom>
              <a:avLst/>
              <a:gdLst/>
              <a:ahLst/>
              <a:cxnLst/>
              <a:rect l="0" t="0" r="0" b="0"/>
              <a:pathLst>
                <a:path w="120000" h="120000" extrusionOk="0">
                  <a:moveTo>
                    <a:pt x="43200" y="0"/>
                  </a:moveTo>
                  <a:cubicBezTo>
                    <a:pt x="0" y="120000"/>
                    <a:pt x="0" y="120000"/>
                    <a:pt x="0" y="120000"/>
                  </a:cubicBezTo>
                  <a:cubicBezTo>
                    <a:pt x="0" y="120000"/>
                    <a:pt x="67200" y="100891"/>
                    <a:pt x="86400" y="84840"/>
                  </a:cubicBezTo>
                  <a:cubicBezTo>
                    <a:pt x="103200" y="67261"/>
                    <a:pt x="120000" y="9171"/>
                    <a:pt x="43200"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3" name="Shape 403"/>
            <p:cNvSpPr/>
            <p:nvPr/>
          </p:nvSpPr>
          <p:spPr>
            <a:xfrm>
              <a:off x="3627" y="1755"/>
              <a:ext cx="250" cy="497"/>
            </a:xfrm>
            <a:custGeom>
              <a:avLst/>
              <a:gdLst/>
              <a:ahLst/>
              <a:cxnLst/>
              <a:rect l="0" t="0" r="0" b="0"/>
              <a:pathLst>
                <a:path w="120000" h="120000" extrusionOk="0">
                  <a:moveTo>
                    <a:pt x="75140" y="2274"/>
                  </a:moveTo>
                  <a:cubicBezTo>
                    <a:pt x="63925" y="0"/>
                    <a:pt x="0" y="50047"/>
                    <a:pt x="17943" y="120000"/>
                  </a:cubicBezTo>
                  <a:cubicBezTo>
                    <a:pt x="38130" y="116587"/>
                    <a:pt x="97570" y="73933"/>
                    <a:pt x="97570" y="73933"/>
                  </a:cubicBezTo>
                  <a:cubicBezTo>
                    <a:pt x="97570" y="73933"/>
                    <a:pt x="120000" y="11374"/>
                    <a:pt x="75140" y="227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4" name="Shape 404"/>
            <p:cNvSpPr/>
            <p:nvPr/>
          </p:nvSpPr>
          <p:spPr>
            <a:xfrm>
              <a:off x="3740" y="1764"/>
              <a:ext cx="126" cy="416"/>
            </a:xfrm>
            <a:custGeom>
              <a:avLst/>
              <a:gdLst/>
              <a:ahLst/>
              <a:cxnLst/>
              <a:rect l="0" t="0" r="0" b="0"/>
              <a:pathLst>
                <a:path w="120000" h="120000" extrusionOk="0">
                  <a:moveTo>
                    <a:pt x="42222" y="0"/>
                  </a:moveTo>
                  <a:cubicBezTo>
                    <a:pt x="0" y="120000"/>
                    <a:pt x="0" y="120000"/>
                    <a:pt x="0" y="120000"/>
                  </a:cubicBezTo>
                  <a:cubicBezTo>
                    <a:pt x="0" y="120000"/>
                    <a:pt x="66666" y="101590"/>
                    <a:pt x="84444" y="85227"/>
                  </a:cubicBezTo>
                  <a:cubicBezTo>
                    <a:pt x="102222" y="68181"/>
                    <a:pt x="120000" y="8863"/>
                    <a:pt x="42222"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5" name="Shape 405"/>
            <p:cNvSpPr/>
            <p:nvPr/>
          </p:nvSpPr>
          <p:spPr>
            <a:xfrm>
              <a:off x="3608" y="3014"/>
              <a:ext cx="253" cy="497"/>
            </a:xfrm>
            <a:custGeom>
              <a:avLst/>
              <a:gdLst/>
              <a:ahLst/>
              <a:cxnLst/>
              <a:rect l="0" t="0" r="0" b="0"/>
              <a:pathLst>
                <a:path w="120000" h="120000" extrusionOk="0">
                  <a:moveTo>
                    <a:pt x="75555" y="1706"/>
                  </a:moveTo>
                  <a:cubicBezTo>
                    <a:pt x="62222" y="0"/>
                    <a:pt x="0" y="50047"/>
                    <a:pt x="16666" y="120000"/>
                  </a:cubicBezTo>
                  <a:cubicBezTo>
                    <a:pt x="38888" y="116018"/>
                    <a:pt x="96666" y="73933"/>
                    <a:pt x="96666" y="73933"/>
                  </a:cubicBezTo>
                  <a:cubicBezTo>
                    <a:pt x="96666" y="73933"/>
                    <a:pt x="120000" y="11374"/>
                    <a:pt x="75555" y="1706"/>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6" name="Shape 406"/>
            <p:cNvSpPr/>
            <p:nvPr/>
          </p:nvSpPr>
          <p:spPr>
            <a:xfrm>
              <a:off x="3720" y="3025"/>
              <a:ext cx="126" cy="416"/>
            </a:xfrm>
            <a:custGeom>
              <a:avLst/>
              <a:gdLst/>
              <a:ahLst/>
              <a:cxnLst/>
              <a:rect l="0" t="0" r="0" b="0"/>
              <a:pathLst>
                <a:path w="120000" h="120000" extrusionOk="0">
                  <a:moveTo>
                    <a:pt x="44444" y="0"/>
                  </a:moveTo>
                  <a:cubicBezTo>
                    <a:pt x="0" y="120000"/>
                    <a:pt x="0" y="120000"/>
                    <a:pt x="0" y="120000"/>
                  </a:cubicBezTo>
                  <a:cubicBezTo>
                    <a:pt x="0" y="120000"/>
                    <a:pt x="66666" y="101590"/>
                    <a:pt x="86666" y="85909"/>
                  </a:cubicBezTo>
                  <a:cubicBezTo>
                    <a:pt x="104444" y="68863"/>
                    <a:pt x="120000" y="9545"/>
                    <a:pt x="44444"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7" name="Shape 407"/>
            <p:cNvSpPr/>
            <p:nvPr/>
          </p:nvSpPr>
          <p:spPr>
            <a:xfrm>
              <a:off x="3329" y="1527"/>
              <a:ext cx="253" cy="495"/>
            </a:xfrm>
            <a:custGeom>
              <a:avLst/>
              <a:gdLst/>
              <a:ahLst/>
              <a:cxnLst/>
              <a:rect l="0" t="0" r="0" b="0"/>
              <a:pathLst>
                <a:path w="120000" h="120000" extrusionOk="0">
                  <a:moveTo>
                    <a:pt x="44444" y="1714"/>
                  </a:moveTo>
                  <a:cubicBezTo>
                    <a:pt x="56666" y="0"/>
                    <a:pt x="120000" y="50285"/>
                    <a:pt x="102222" y="120000"/>
                  </a:cubicBezTo>
                  <a:cubicBezTo>
                    <a:pt x="81111" y="116571"/>
                    <a:pt x="24444" y="73142"/>
                    <a:pt x="24444" y="73142"/>
                  </a:cubicBezTo>
                  <a:cubicBezTo>
                    <a:pt x="24444" y="73142"/>
                    <a:pt x="0" y="11428"/>
                    <a:pt x="44444" y="171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8" name="Shape 408"/>
            <p:cNvSpPr/>
            <p:nvPr/>
          </p:nvSpPr>
          <p:spPr>
            <a:xfrm>
              <a:off x="3340" y="1535"/>
              <a:ext cx="125" cy="418"/>
            </a:xfrm>
            <a:custGeom>
              <a:avLst/>
              <a:gdLst/>
              <a:ahLst/>
              <a:cxnLst/>
              <a:rect l="0" t="0" r="0" b="0"/>
              <a:pathLst>
                <a:path w="120000" h="120000" extrusionOk="0">
                  <a:moveTo>
                    <a:pt x="77777" y="0"/>
                  </a:moveTo>
                  <a:cubicBezTo>
                    <a:pt x="120000" y="119999"/>
                    <a:pt x="120000" y="119999"/>
                    <a:pt x="120000" y="119999"/>
                  </a:cubicBezTo>
                  <a:cubicBezTo>
                    <a:pt x="120000" y="119999"/>
                    <a:pt x="55555" y="101694"/>
                    <a:pt x="37777" y="84067"/>
                  </a:cubicBezTo>
                  <a:cubicBezTo>
                    <a:pt x="17777" y="67796"/>
                    <a:pt x="0" y="9491"/>
                    <a:pt x="77777"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9" name="Shape 409"/>
            <p:cNvSpPr/>
            <p:nvPr/>
          </p:nvSpPr>
          <p:spPr>
            <a:xfrm>
              <a:off x="3261" y="2270"/>
              <a:ext cx="354" cy="560"/>
            </a:xfrm>
            <a:custGeom>
              <a:avLst/>
              <a:gdLst/>
              <a:ahLst/>
              <a:cxnLst/>
              <a:rect l="0" t="0" r="0" b="0"/>
              <a:pathLst>
                <a:path w="120000" h="120000" extrusionOk="0">
                  <a:moveTo>
                    <a:pt x="113642" y="120000"/>
                  </a:moveTo>
                  <a:cubicBezTo>
                    <a:pt x="113642" y="120000"/>
                    <a:pt x="0" y="80000"/>
                    <a:pt x="7947" y="0"/>
                  </a:cubicBezTo>
                  <a:cubicBezTo>
                    <a:pt x="120000" y="34936"/>
                    <a:pt x="113642" y="120000"/>
                    <a:pt x="11364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0" name="Shape 410"/>
            <p:cNvSpPr/>
            <p:nvPr/>
          </p:nvSpPr>
          <p:spPr>
            <a:xfrm>
              <a:off x="3615" y="1862"/>
              <a:ext cx="355" cy="560"/>
            </a:xfrm>
            <a:custGeom>
              <a:avLst/>
              <a:gdLst/>
              <a:ahLst/>
              <a:cxnLst/>
              <a:rect l="0" t="0" r="0" b="0"/>
              <a:pathLst>
                <a:path w="120000" h="120000" extrusionOk="0">
                  <a:moveTo>
                    <a:pt x="5562" y="120000"/>
                  </a:moveTo>
                  <a:cubicBezTo>
                    <a:pt x="5562" y="120000"/>
                    <a:pt x="120000" y="80506"/>
                    <a:pt x="111258" y="0"/>
                  </a:cubicBezTo>
                  <a:cubicBezTo>
                    <a:pt x="0" y="34936"/>
                    <a:pt x="5562" y="120000"/>
                    <a:pt x="556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1" name="Shape 411"/>
            <p:cNvSpPr/>
            <p:nvPr/>
          </p:nvSpPr>
          <p:spPr>
            <a:xfrm>
              <a:off x="3586" y="2462"/>
              <a:ext cx="354" cy="562"/>
            </a:xfrm>
            <a:custGeom>
              <a:avLst/>
              <a:gdLst/>
              <a:ahLst/>
              <a:cxnLst/>
              <a:rect l="0" t="0" r="0" b="0"/>
              <a:pathLst>
                <a:path w="120000" h="120000" extrusionOk="0">
                  <a:moveTo>
                    <a:pt x="6357" y="120000"/>
                  </a:moveTo>
                  <a:cubicBezTo>
                    <a:pt x="6357" y="120000"/>
                    <a:pt x="120000" y="80168"/>
                    <a:pt x="111258" y="0"/>
                  </a:cubicBezTo>
                  <a:cubicBezTo>
                    <a:pt x="0" y="35294"/>
                    <a:pt x="6357" y="120000"/>
                    <a:pt x="635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2" name="Shape 412"/>
            <p:cNvSpPr/>
            <p:nvPr/>
          </p:nvSpPr>
          <p:spPr>
            <a:xfrm>
              <a:off x="3590" y="3095"/>
              <a:ext cx="352" cy="562"/>
            </a:xfrm>
            <a:custGeom>
              <a:avLst/>
              <a:gdLst/>
              <a:ahLst/>
              <a:cxnLst/>
              <a:rect l="0" t="0" r="0" b="0"/>
              <a:pathLst>
                <a:path w="120000" h="120000" extrusionOk="0">
                  <a:moveTo>
                    <a:pt x="5637" y="120000"/>
                  </a:moveTo>
                  <a:cubicBezTo>
                    <a:pt x="5637" y="120000"/>
                    <a:pt x="120000" y="80168"/>
                    <a:pt x="112751" y="0"/>
                  </a:cubicBezTo>
                  <a:cubicBezTo>
                    <a:pt x="0" y="35294"/>
                    <a:pt x="5637" y="120000"/>
                    <a:pt x="56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3" name="Shape 413"/>
            <p:cNvSpPr/>
            <p:nvPr/>
          </p:nvSpPr>
          <p:spPr>
            <a:xfrm>
              <a:off x="3243" y="1603"/>
              <a:ext cx="355" cy="554"/>
            </a:xfrm>
            <a:custGeom>
              <a:avLst/>
              <a:gdLst/>
              <a:ahLst/>
              <a:cxnLst/>
              <a:rect l="0" t="0" r="0" b="0"/>
              <a:pathLst>
                <a:path w="120000" h="120000" extrusionOk="0">
                  <a:moveTo>
                    <a:pt x="114437" y="120000"/>
                  </a:moveTo>
                  <a:cubicBezTo>
                    <a:pt x="114437" y="120000"/>
                    <a:pt x="0" y="80170"/>
                    <a:pt x="8741" y="0"/>
                  </a:cubicBezTo>
                  <a:cubicBezTo>
                    <a:pt x="120000" y="34723"/>
                    <a:pt x="114437" y="120000"/>
                    <a:pt x="1144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4" name="Shape 414"/>
            <p:cNvSpPr/>
            <p:nvPr/>
          </p:nvSpPr>
          <p:spPr>
            <a:xfrm>
              <a:off x="3631" y="1138"/>
              <a:ext cx="354" cy="558"/>
            </a:xfrm>
            <a:custGeom>
              <a:avLst/>
              <a:gdLst/>
              <a:ahLst/>
              <a:cxnLst/>
              <a:rect l="0" t="0" r="0" b="0"/>
              <a:pathLst>
                <a:path w="120000" h="120000" extrusionOk="0">
                  <a:moveTo>
                    <a:pt x="4800" y="120000"/>
                  </a:moveTo>
                  <a:cubicBezTo>
                    <a:pt x="4800" y="120000"/>
                    <a:pt x="120000" y="80338"/>
                    <a:pt x="112000" y="0"/>
                  </a:cubicBezTo>
                  <a:cubicBezTo>
                    <a:pt x="0" y="35084"/>
                    <a:pt x="4800" y="120000"/>
                    <a:pt x="4800"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5" name="Shape 415"/>
            <p:cNvSpPr/>
            <p:nvPr/>
          </p:nvSpPr>
          <p:spPr>
            <a:xfrm>
              <a:off x="3243" y="893"/>
              <a:ext cx="355" cy="560"/>
            </a:xfrm>
            <a:custGeom>
              <a:avLst/>
              <a:gdLst/>
              <a:ahLst/>
              <a:cxnLst/>
              <a:rect l="0" t="0" r="0" b="0"/>
              <a:pathLst>
                <a:path w="120000" h="120000" extrusionOk="0">
                  <a:moveTo>
                    <a:pt x="114437" y="120000"/>
                  </a:moveTo>
                  <a:cubicBezTo>
                    <a:pt x="114437" y="120000"/>
                    <a:pt x="0" y="80506"/>
                    <a:pt x="8741" y="0"/>
                  </a:cubicBezTo>
                  <a:cubicBezTo>
                    <a:pt x="120000" y="35443"/>
                    <a:pt x="114437" y="120000"/>
                    <a:pt x="1144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6" name="Shape 416"/>
            <p:cNvSpPr/>
            <p:nvPr/>
          </p:nvSpPr>
          <p:spPr>
            <a:xfrm>
              <a:off x="3227" y="234"/>
              <a:ext cx="357" cy="562"/>
            </a:xfrm>
            <a:custGeom>
              <a:avLst/>
              <a:gdLst/>
              <a:ahLst/>
              <a:cxnLst/>
              <a:rect l="0" t="0" r="0" b="0"/>
              <a:pathLst>
                <a:path w="120000" h="120000" extrusionOk="0">
                  <a:moveTo>
                    <a:pt x="113684" y="120000"/>
                  </a:moveTo>
                  <a:cubicBezTo>
                    <a:pt x="113684" y="120000"/>
                    <a:pt x="0" y="80672"/>
                    <a:pt x="8684" y="0"/>
                  </a:cubicBezTo>
                  <a:cubicBezTo>
                    <a:pt x="120000" y="35294"/>
                    <a:pt x="113684" y="120000"/>
                    <a:pt x="11368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7" name="Shape 417"/>
            <p:cNvSpPr/>
            <p:nvPr/>
          </p:nvSpPr>
          <p:spPr>
            <a:xfrm>
              <a:off x="3600" y="488"/>
              <a:ext cx="319" cy="501"/>
            </a:xfrm>
            <a:custGeom>
              <a:avLst/>
              <a:gdLst/>
              <a:ahLst/>
              <a:cxnLst/>
              <a:rect l="0" t="0" r="0" b="0"/>
              <a:pathLst>
                <a:path w="120000" h="120000" extrusionOk="0">
                  <a:moveTo>
                    <a:pt x="5294" y="120000"/>
                  </a:moveTo>
                  <a:cubicBezTo>
                    <a:pt x="5294" y="120000"/>
                    <a:pt x="120000" y="80943"/>
                    <a:pt x="111176" y="0"/>
                  </a:cubicBezTo>
                  <a:cubicBezTo>
                    <a:pt x="0" y="35660"/>
                    <a:pt x="5294" y="120000"/>
                    <a:pt x="529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8" name="Shape 418"/>
            <p:cNvSpPr/>
            <p:nvPr/>
          </p:nvSpPr>
          <p:spPr>
            <a:xfrm>
              <a:off x="3636" y="1862"/>
              <a:ext cx="298" cy="550"/>
            </a:xfrm>
            <a:custGeom>
              <a:avLst/>
              <a:gdLst/>
              <a:ahLst/>
              <a:cxnLst/>
              <a:rect l="0" t="0" r="0" b="0"/>
              <a:pathLst>
                <a:path w="120000" h="120000" extrusionOk="0">
                  <a:moveTo>
                    <a:pt x="944" y="117939"/>
                  </a:moveTo>
                  <a:cubicBezTo>
                    <a:pt x="944" y="116394"/>
                    <a:pt x="4724" y="114849"/>
                    <a:pt x="4724" y="113304"/>
                  </a:cubicBezTo>
                  <a:cubicBezTo>
                    <a:pt x="4724" y="113304"/>
                    <a:pt x="5669" y="113304"/>
                    <a:pt x="5669" y="113304"/>
                  </a:cubicBezTo>
                  <a:cubicBezTo>
                    <a:pt x="6614" y="110729"/>
                    <a:pt x="8503" y="109184"/>
                    <a:pt x="11338" y="107639"/>
                  </a:cubicBezTo>
                  <a:cubicBezTo>
                    <a:pt x="11338" y="107639"/>
                    <a:pt x="11338" y="107639"/>
                    <a:pt x="11338" y="107639"/>
                  </a:cubicBezTo>
                  <a:cubicBezTo>
                    <a:pt x="12283" y="106609"/>
                    <a:pt x="12283" y="106094"/>
                    <a:pt x="12283" y="106094"/>
                  </a:cubicBezTo>
                  <a:cubicBezTo>
                    <a:pt x="12283" y="106094"/>
                    <a:pt x="12283" y="106094"/>
                    <a:pt x="14173" y="106094"/>
                  </a:cubicBezTo>
                  <a:cubicBezTo>
                    <a:pt x="12283" y="106094"/>
                    <a:pt x="14173" y="105579"/>
                    <a:pt x="14173" y="105579"/>
                  </a:cubicBezTo>
                  <a:cubicBezTo>
                    <a:pt x="14173" y="105064"/>
                    <a:pt x="14173" y="105579"/>
                    <a:pt x="14173" y="105064"/>
                  </a:cubicBezTo>
                  <a:cubicBezTo>
                    <a:pt x="14173" y="105064"/>
                    <a:pt x="14173" y="105064"/>
                    <a:pt x="14173" y="105064"/>
                  </a:cubicBezTo>
                  <a:cubicBezTo>
                    <a:pt x="14173" y="104034"/>
                    <a:pt x="16062" y="103519"/>
                    <a:pt x="16062" y="102489"/>
                  </a:cubicBezTo>
                  <a:cubicBezTo>
                    <a:pt x="16062" y="102489"/>
                    <a:pt x="16062" y="102489"/>
                    <a:pt x="16062" y="102489"/>
                  </a:cubicBezTo>
                  <a:cubicBezTo>
                    <a:pt x="17007" y="100944"/>
                    <a:pt x="18897" y="99399"/>
                    <a:pt x="19842" y="97854"/>
                  </a:cubicBezTo>
                  <a:cubicBezTo>
                    <a:pt x="19842" y="97854"/>
                    <a:pt x="19842" y="97854"/>
                    <a:pt x="20787" y="97854"/>
                  </a:cubicBezTo>
                  <a:cubicBezTo>
                    <a:pt x="19842" y="97854"/>
                    <a:pt x="20787" y="97339"/>
                    <a:pt x="20787" y="96824"/>
                  </a:cubicBezTo>
                  <a:cubicBezTo>
                    <a:pt x="21732" y="96824"/>
                    <a:pt x="20787" y="95793"/>
                    <a:pt x="21732" y="95793"/>
                  </a:cubicBezTo>
                  <a:cubicBezTo>
                    <a:pt x="21732" y="95793"/>
                    <a:pt x="21732" y="95793"/>
                    <a:pt x="21732" y="95793"/>
                  </a:cubicBezTo>
                  <a:cubicBezTo>
                    <a:pt x="21732" y="95793"/>
                    <a:pt x="22677" y="95793"/>
                    <a:pt x="21732" y="95278"/>
                  </a:cubicBezTo>
                  <a:cubicBezTo>
                    <a:pt x="22677" y="95278"/>
                    <a:pt x="22677" y="95278"/>
                    <a:pt x="22677" y="95278"/>
                  </a:cubicBezTo>
                  <a:cubicBezTo>
                    <a:pt x="22677" y="94763"/>
                    <a:pt x="23622" y="94763"/>
                    <a:pt x="23622" y="94248"/>
                  </a:cubicBezTo>
                  <a:cubicBezTo>
                    <a:pt x="23622" y="94248"/>
                    <a:pt x="23622" y="94248"/>
                    <a:pt x="23622" y="94248"/>
                  </a:cubicBezTo>
                  <a:cubicBezTo>
                    <a:pt x="23622" y="94248"/>
                    <a:pt x="24566" y="94248"/>
                    <a:pt x="24566" y="93218"/>
                  </a:cubicBezTo>
                  <a:cubicBezTo>
                    <a:pt x="24566" y="93218"/>
                    <a:pt x="24566" y="93218"/>
                    <a:pt x="24566" y="93218"/>
                  </a:cubicBezTo>
                  <a:cubicBezTo>
                    <a:pt x="24566" y="92703"/>
                    <a:pt x="25511" y="92188"/>
                    <a:pt x="24566" y="92188"/>
                  </a:cubicBezTo>
                  <a:cubicBezTo>
                    <a:pt x="25511" y="92188"/>
                    <a:pt x="24566" y="92703"/>
                    <a:pt x="25511" y="92703"/>
                  </a:cubicBezTo>
                  <a:cubicBezTo>
                    <a:pt x="27401" y="91158"/>
                    <a:pt x="28346" y="89098"/>
                    <a:pt x="31181" y="87038"/>
                  </a:cubicBezTo>
                  <a:cubicBezTo>
                    <a:pt x="32125" y="87038"/>
                    <a:pt x="32125" y="87038"/>
                    <a:pt x="32125" y="87038"/>
                  </a:cubicBezTo>
                  <a:cubicBezTo>
                    <a:pt x="32125" y="86523"/>
                    <a:pt x="33070" y="86008"/>
                    <a:pt x="33070" y="86008"/>
                  </a:cubicBezTo>
                  <a:cubicBezTo>
                    <a:pt x="32125" y="86008"/>
                    <a:pt x="33070" y="86008"/>
                    <a:pt x="33070" y="86008"/>
                  </a:cubicBezTo>
                  <a:cubicBezTo>
                    <a:pt x="33070" y="85493"/>
                    <a:pt x="33070" y="85493"/>
                    <a:pt x="33070" y="85493"/>
                  </a:cubicBezTo>
                  <a:cubicBezTo>
                    <a:pt x="33070" y="85493"/>
                    <a:pt x="33070" y="85493"/>
                    <a:pt x="33070" y="85493"/>
                  </a:cubicBezTo>
                  <a:cubicBezTo>
                    <a:pt x="33070" y="84978"/>
                    <a:pt x="33070" y="84978"/>
                    <a:pt x="34015" y="83948"/>
                  </a:cubicBezTo>
                  <a:cubicBezTo>
                    <a:pt x="34015" y="83948"/>
                    <a:pt x="34015" y="83948"/>
                    <a:pt x="34015" y="83948"/>
                  </a:cubicBezTo>
                  <a:cubicBezTo>
                    <a:pt x="34015" y="83433"/>
                    <a:pt x="34960" y="83433"/>
                    <a:pt x="34960" y="82918"/>
                  </a:cubicBezTo>
                  <a:cubicBezTo>
                    <a:pt x="34960" y="82918"/>
                    <a:pt x="34960" y="82918"/>
                    <a:pt x="34960" y="82918"/>
                  </a:cubicBezTo>
                  <a:cubicBezTo>
                    <a:pt x="35905" y="82403"/>
                    <a:pt x="34960" y="82918"/>
                    <a:pt x="34960" y="82403"/>
                  </a:cubicBezTo>
                  <a:cubicBezTo>
                    <a:pt x="35905" y="82403"/>
                    <a:pt x="35905" y="82403"/>
                    <a:pt x="35905" y="82403"/>
                  </a:cubicBezTo>
                  <a:cubicBezTo>
                    <a:pt x="35905" y="81888"/>
                    <a:pt x="36850" y="81373"/>
                    <a:pt x="36850" y="80858"/>
                  </a:cubicBezTo>
                  <a:cubicBezTo>
                    <a:pt x="36850" y="80858"/>
                    <a:pt x="36850" y="80858"/>
                    <a:pt x="36850" y="80858"/>
                  </a:cubicBezTo>
                  <a:cubicBezTo>
                    <a:pt x="37795" y="80343"/>
                    <a:pt x="37795" y="79313"/>
                    <a:pt x="39685" y="78798"/>
                  </a:cubicBezTo>
                  <a:cubicBezTo>
                    <a:pt x="39685" y="78798"/>
                    <a:pt x="39685" y="79313"/>
                    <a:pt x="39685" y="78798"/>
                  </a:cubicBezTo>
                  <a:cubicBezTo>
                    <a:pt x="39685" y="78798"/>
                    <a:pt x="40629" y="78283"/>
                    <a:pt x="39685" y="78283"/>
                  </a:cubicBezTo>
                  <a:cubicBezTo>
                    <a:pt x="39685" y="77768"/>
                    <a:pt x="40629" y="77253"/>
                    <a:pt x="40629" y="76738"/>
                  </a:cubicBezTo>
                  <a:cubicBezTo>
                    <a:pt x="40629" y="76738"/>
                    <a:pt x="42519" y="76738"/>
                    <a:pt x="41574" y="77253"/>
                  </a:cubicBezTo>
                  <a:cubicBezTo>
                    <a:pt x="42519" y="76738"/>
                    <a:pt x="42519" y="76738"/>
                    <a:pt x="42519" y="76738"/>
                  </a:cubicBezTo>
                  <a:cubicBezTo>
                    <a:pt x="42519" y="77253"/>
                    <a:pt x="42519" y="77253"/>
                    <a:pt x="42519" y="77253"/>
                  </a:cubicBezTo>
                  <a:cubicBezTo>
                    <a:pt x="43464" y="76223"/>
                    <a:pt x="43464" y="76223"/>
                    <a:pt x="43464" y="76223"/>
                  </a:cubicBezTo>
                  <a:cubicBezTo>
                    <a:pt x="43464" y="75708"/>
                    <a:pt x="42519" y="75193"/>
                    <a:pt x="43464" y="74678"/>
                  </a:cubicBezTo>
                  <a:cubicBezTo>
                    <a:pt x="44409" y="74678"/>
                    <a:pt x="44409" y="74678"/>
                    <a:pt x="44409" y="74678"/>
                  </a:cubicBezTo>
                  <a:cubicBezTo>
                    <a:pt x="43464" y="73648"/>
                    <a:pt x="43464" y="73648"/>
                    <a:pt x="43464" y="73648"/>
                  </a:cubicBezTo>
                  <a:cubicBezTo>
                    <a:pt x="43464" y="73133"/>
                    <a:pt x="44409" y="73648"/>
                    <a:pt x="44409" y="73133"/>
                  </a:cubicBezTo>
                  <a:cubicBezTo>
                    <a:pt x="44409" y="73133"/>
                    <a:pt x="44409" y="73133"/>
                    <a:pt x="44409" y="73133"/>
                  </a:cubicBezTo>
                  <a:cubicBezTo>
                    <a:pt x="44409" y="73133"/>
                    <a:pt x="44409" y="72103"/>
                    <a:pt x="45354" y="72103"/>
                  </a:cubicBezTo>
                  <a:cubicBezTo>
                    <a:pt x="46299" y="72103"/>
                    <a:pt x="45354" y="72618"/>
                    <a:pt x="46299" y="72618"/>
                  </a:cubicBezTo>
                  <a:cubicBezTo>
                    <a:pt x="46299" y="72103"/>
                    <a:pt x="46299" y="72103"/>
                    <a:pt x="46299" y="71587"/>
                  </a:cubicBezTo>
                  <a:cubicBezTo>
                    <a:pt x="46299" y="71587"/>
                    <a:pt x="46299" y="71587"/>
                    <a:pt x="46299" y="71587"/>
                  </a:cubicBezTo>
                  <a:cubicBezTo>
                    <a:pt x="46299" y="71587"/>
                    <a:pt x="46299" y="70557"/>
                    <a:pt x="46299" y="71587"/>
                  </a:cubicBezTo>
                  <a:cubicBezTo>
                    <a:pt x="46299" y="71587"/>
                    <a:pt x="46299" y="71587"/>
                    <a:pt x="46299" y="71587"/>
                  </a:cubicBezTo>
                  <a:cubicBezTo>
                    <a:pt x="46299" y="71587"/>
                    <a:pt x="46299" y="70557"/>
                    <a:pt x="46299" y="70042"/>
                  </a:cubicBezTo>
                  <a:cubicBezTo>
                    <a:pt x="46299" y="70042"/>
                    <a:pt x="46299" y="70042"/>
                    <a:pt x="46299" y="70557"/>
                  </a:cubicBezTo>
                  <a:cubicBezTo>
                    <a:pt x="46299" y="69527"/>
                    <a:pt x="46299" y="69012"/>
                    <a:pt x="48188" y="68497"/>
                  </a:cubicBezTo>
                  <a:cubicBezTo>
                    <a:pt x="46299" y="68497"/>
                    <a:pt x="48188" y="69012"/>
                    <a:pt x="48188" y="69012"/>
                  </a:cubicBezTo>
                  <a:cubicBezTo>
                    <a:pt x="49133" y="68497"/>
                    <a:pt x="49133" y="67982"/>
                    <a:pt x="50078" y="67467"/>
                  </a:cubicBezTo>
                  <a:cubicBezTo>
                    <a:pt x="50078" y="67467"/>
                    <a:pt x="49133" y="67467"/>
                    <a:pt x="50078" y="67467"/>
                  </a:cubicBezTo>
                  <a:cubicBezTo>
                    <a:pt x="50078" y="66952"/>
                    <a:pt x="50078" y="66952"/>
                    <a:pt x="50078" y="66952"/>
                  </a:cubicBezTo>
                  <a:cubicBezTo>
                    <a:pt x="51023" y="66952"/>
                    <a:pt x="51023" y="65922"/>
                    <a:pt x="51023" y="65922"/>
                  </a:cubicBezTo>
                  <a:cubicBezTo>
                    <a:pt x="51023" y="65407"/>
                    <a:pt x="51023" y="65922"/>
                    <a:pt x="51023" y="65922"/>
                  </a:cubicBezTo>
                  <a:cubicBezTo>
                    <a:pt x="51023" y="65407"/>
                    <a:pt x="51968" y="64892"/>
                    <a:pt x="52913" y="63862"/>
                  </a:cubicBezTo>
                  <a:cubicBezTo>
                    <a:pt x="52913" y="63347"/>
                    <a:pt x="52913" y="63347"/>
                    <a:pt x="52913" y="63347"/>
                  </a:cubicBezTo>
                  <a:cubicBezTo>
                    <a:pt x="52913" y="63347"/>
                    <a:pt x="52913" y="63347"/>
                    <a:pt x="52913" y="63347"/>
                  </a:cubicBezTo>
                  <a:cubicBezTo>
                    <a:pt x="52913" y="63347"/>
                    <a:pt x="52913" y="62832"/>
                    <a:pt x="52913" y="62832"/>
                  </a:cubicBezTo>
                  <a:cubicBezTo>
                    <a:pt x="52913" y="62317"/>
                    <a:pt x="52913" y="64377"/>
                    <a:pt x="52913" y="63862"/>
                  </a:cubicBezTo>
                  <a:cubicBezTo>
                    <a:pt x="52913" y="63862"/>
                    <a:pt x="52913" y="62832"/>
                    <a:pt x="52913" y="63347"/>
                  </a:cubicBezTo>
                  <a:cubicBezTo>
                    <a:pt x="52913" y="62832"/>
                    <a:pt x="52913" y="62317"/>
                    <a:pt x="53858" y="62317"/>
                  </a:cubicBezTo>
                  <a:cubicBezTo>
                    <a:pt x="53858" y="62317"/>
                    <a:pt x="53858" y="62832"/>
                    <a:pt x="54803" y="62317"/>
                  </a:cubicBezTo>
                  <a:cubicBezTo>
                    <a:pt x="54803" y="61802"/>
                    <a:pt x="54803" y="62317"/>
                    <a:pt x="54803" y="61802"/>
                  </a:cubicBezTo>
                  <a:cubicBezTo>
                    <a:pt x="54803" y="61287"/>
                    <a:pt x="54803" y="61287"/>
                    <a:pt x="54803" y="61287"/>
                  </a:cubicBezTo>
                  <a:cubicBezTo>
                    <a:pt x="53858" y="61287"/>
                    <a:pt x="54803" y="61287"/>
                    <a:pt x="54803" y="61287"/>
                  </a:cubicBezTo>
                  <a:cubicBezTo>
                    <a:pt x="54803" y="61287"/>
                    <a:pt x="54803" y="60257"/>
                    <a:pt x="56692" y="60772"/>
                  </a:cubicBezTo>
                  <a:cubicBezTo>
                    <a:pt x="57637" y="60772"/>
                    <a:pt x="57637" y="60772"/>
                    <a:pt x="57637" y="60772"/>
                  </a:cubicBezTo>
                  <a:cubicBezTo>
                    <a:pt x="56692" y="60257"/>
                    <a:pt x="56692" y="60257"/>
                    <a:pt x="56692" y="60257"/>
                  </a:cubicBezTo>
                  <a:cubicBezTo>
                    <a:pt x="56692" y="60257"/>
                    <a:pt x="56692" y="60257"/>
                    <a:pt x="57637" y="60257"/>
                  </a:cubicBezTo>
                  <a:cubicBezTo>
                    <a:pt x="56692" y="59742"/>
                    <a:pt x="57637" y="59742"/>
                    <a:pt x="57637" y="59227"/>
                  </a:cubicBezTo>
                  <a:cubicBezTo>
                    <a:pt x="58582" y="58712"/>
                    <a:pt x="58582" y="58197"/>
                    <a:pt x="59527" y="58197"/>
                  </a:cubicBezTo>
                  <a:cubicBezTo>
                    <a:pt x="59527" y="57682"/>
                    <a:pt x="59527" y="57682"/>
                    <a:pt x="59527" y="56652"/>
                  </a:cubicBezTo>
                  <a:cubicBezTo>
                    <a:pt x="59527" y="57682"/>
                    <a:pt x="59527" y="57682"/>
                    <a:pt x="59527" y="57682"/>
                  </a:cubicBezTo>
                  <a:cubicBezTo>
                    <a:pt x="59527" y="56652"/>
                    <a:pt x="59527" y="56652"/>
                    <a:pt x="59527" y="56652"/>
                  </a:cubicBezTo>
                  <a:cubicBezTo>
                    <a:pt x="59527" y="56652"/>
                    <a:pt x="60472" y="56137"/>
                    <a:pt x="61417" y="56137"/>
                  </a:cubicBezTo>
                  <a:cubicBezTo>
                    <a:pt x="61417" y="55622"/>
                    <a:pt x="60472" y="55622"/>
                    <a:pt x="60472" y="55622"/>
                  </a:cubicBezTo>
                  <a:cubicBezTo>
                    <a:pt x="61417" y="55622"/>
                    <a:pt x="60472" y="54592"/>
                    <a:pt x="62362" y="54592"/>
                  </a:cubicBezTo>
                  <a:cubicBezTo>
                    <a:pt x="62362" y="54592"/>
                    <a:pt x="61417" y="54592"/>
                    <a:pt x="62362" y="54592"/>
                  </a:cubicBezTo>
                  <a:cubicBezTo>
                    <a:pt x="63307" y="54592"/>
                    <a:pt x="62362" y="54077"/>
                    <a:pt x="63307" y="54077"/>
                  </a:cubicBezTo>
                  <a:cubicBezTo>
                    <a:pt x="62362" y="54077"/>
                    <a:pt x="62362" y="54077"/>
                    <a:pt x="62362" y="54077"/>
                  </a:cubicBezTo>
                  <a:cubicBezTo>
                    <a:pt x="63307" y="53562"/>
                    <a:pt x="62362" y="53047"/>
                    <a:pt x="63307" y="53047"/>
                  </a:cubicBezTo>
                  <a:cubicBezTo>
                    <a:pt x="63307" y="53047"/>
                    <a:pt x="64251" y="52017"/>
                    <a:pt x="63307" y="52017"/>
                  </a:cubicBezTo>
                  <a:cubicBezTo>
                    <a:pt x="65196" y="51502"/>
                    <a:pt x="65196" y="50472"/>
                    <a:pt x="67086" y="50472"/>
                  </a:cubicBezTo>
                  <a:cubicBezTo>
                    <a:pt x="67086" y="49957"/>
                    <a:pt x="67086" y="49957"/>
                    <a:pt x="67086" y="49957"/>
                  </a:cubicBezTo>
                  <a:cubicBezTo>
                    <a:pt x="66141" y="49957"/>
                    <a:pt x="67086" y="50472"/>
                    <a:pt x="67086" y="50472"/>
                  </a:cubicBezTo>
                  <a:cubicBezTo>
                    <a:pt x="67086" y="49957"/>
                    <a:pt x="66141" y="49957"/>
                    <a:pt x="66141" y="49957"/>
                  </a:cubicBezTo>
                  <a:cubicBezTo>
                    <a:pt x="67086" y="49957"/>
                    <a:pt x="67086" y="49442"/>
                    <a:pt x="67086" y="49957"/>
                  </a:cubicBezTo>
                  <a:cubicBezTo>
                    <a:pt x="68031" y="49442"/>
                    <a:pt x="67086" y="48927"/>
                    <a:pt x="68031" y="48412"/>
                  </a:cubicBezTo>
                  <a:cubicBezTo>
                    <a:pt x="68031" y="48412"/>
                    <a:pt x="68031" y="48412"/>
                    <a:pt x="68031" y="48412"/>
                  </a:cubicBezTo>
                  <a:cubicBezTo>
                    <a:pt x="68031" y="47381"/>
                    <a:pt x="68031" y="47381"/>
                    <a:pt x="68031" y="47381"/>
                  </a:cubicBezTo>
                  <a:cubicBezTo>
                    <a:pt x="68976" y="47381"/>
                    <a:pt x="68976" y="47381"/>
                    <a:pt x="69921" y="47381"/>
                  </a:cubicBezTo>
                  <a:cubicBezTo>
                    <a:pt x="69921" y="47381"/>
                    <a:pt x="69921" y="47381"/>
                    <a:pt x="69921" y="46866"/>
                  </a:cubicBezTo>
                  <a:cubicBezTo>
                    <a:pt x="70866" y="46866"/>
                    <a:pt x="70866" y="46866"/>
                    <a:pt x="70866" y="46866"/>
                  </a:cubicBezTo>
                  <a:cubicBezTo>
                    <a:pt x="69921" y="46866"/>
                    <a:pt x="70866" y="46866"/>
                    <a:pt x="70866" y="46351"/>
                  </a:cubicBezTo>
                  <a:cubicBezTo>
                    <a:pt x="70866" y="46866"/>
                    <a:pt x="70866" y="46866"/>
                    <a:pt x="70866" y="46866"/>
                  </a:cubicBezTo>
                  <a:cubicBezTo>
                    <a:pt x="70866" y="46866"/>
                    <a:pt x="70866" y="46351"/>
                    <a:pt x="71811" y="46351"/>
                  </a:cubicBezTo>
                  <a:cubicBezTo>
                    <a:pt x="70866" y="46351"/>
                    <a:pt x="70866" y="46351"/>
                    <a:pt x="70866" y="46351"/>
                  </a:cubicBezTo>
                  <a:cubicBezTo>
                    <a:pt x="69921" y="46351"/>
                    <a:pt x="70866" y="46351"/>
                    <a:pt x="70866" y="45836"/>
                  </a:cubicBezTo>
                  <a:cubicBezTo>
                    <a:pt x="70866" y="46351"/>
                    <a:pt x="70866" y="45836"/>
                    <a:pt x="71811" y="45321"/>
                  </a:cubicBezTo>
                  <a:cubicBezTo>
                    <a:pt x="71811" y="45321"/>
                    <a:pt x="70866" y="45321"/>
                    <a:pt x="71811" y="44806"/>
                  </a:cubicBezTo>
                  <a:cubicBezTo>
                    <a:pt x="71811" y="45321"/>
                    <a:pt x="71811" y="44806"/>
                    <a:pt x="71811" y="44806"/>
                  </a:cubicBezTo>
                  <a:cubicBezTo>
                    <a:pt x="71811" y="44806"/>
                    <a:pt x="71811" y="44806"/>
                    <a:pt x="71811" y="45321"/>
                  </a:cubicBezTo>
                  <a:cubicBezTo>
                    <a:pt x="71811" y="45321"/>
                    <a:pt x="71811" y="45321"/>
                    <a:pt x="71811" y="44806"/>
                  </a:cubicBezTo>
                  <a:cubicBezTo>
                    <a:pt x="71811" y="44806"/>
                    <a:pt x="71811" y="44806"/>
                    <a:pt x="71811" y="44291"/>
                  </a:cubicBezTo>
                  <a:cubicBezTo>
                    <a:pt x="71811" y="44806"/>
                    <a:pt x="71811" y="44806"/>
                    <a:pt x="71811" y="44806"/>
                  </a:cubicBezTo>
                  <a:cubicBezTo>
                    <a:pt x="71811" y="44291"/>
                    <a:pt x="71811" y="44291"/>
                    <a:pt x="71811" y="44291"/>
                  </a:cubicBezTo>
                  <a:cubicBezTo>
                    <a:pt x="71811" y="44291"/>
                    <a:pt x="71811" y="44291"/>
                    <a:pt x="71811" y="44291"/>
                  </a:cubicBezTo>
                  <a:cubicBezTo>
                    <a:pt x="71811" y="44291"/>
                    <a:pt x="71811" y="44291"/>
                    <a:pt x="71811" y="44291"/>
                  </a:cubicBezTo>
                  <a:cubicBezTo>
                    <a:pt x="71811" y="43776"/>
                    <a:pt x="73700" y="43776"/>
                    <a:pt x="71811" y="43261"/>
                  </a:cubicBezTo>
                  <a:cubicBezTo>
                    <a:pt x="73700" y="42746"/>
                    <a:pt x="73700" y="42746"/>
                    <a:pt x="73700" y="42746"/>
                  </a:cubicBezTo>
                  <a:cubicBezTo>
                    <a:pt x="73700" y="42746"/>
                    <a:pt x="73700" y="42746"/>
                    <a:pt x="73700" y="42746"/>
                  </a:cubicBezTo>
                  <a:cubicBezTo>
                    <a:pt x="74645" y="42746"/>
                    <a:pt x="74645" y="42231"/>
                    <a:pt x="74645" y="42231"/>
                  </a:cubicBezTo>
                  <a:cubicBezTo>
                    <a:pt x="74645" y="42231"/>
                    <a:pt x="74645" y="42231"/>
                    <a:pt x="74645" y="42231"/>
                  </a:cubicBezTo>
                  <a:cubicBezTo>
                    <a:pt x="74645" y="41716"/>
                    <a:pt x="74645" y="41716"/>
                    <a:pt x="74645" y="41201"/>
                  </a:cubicBezTo>
                  <a:cubicBezTo>
                    <a:pt x="75590" y="41201"/>
                    <a:pt x="76535" y="41716"/>
                    <a:pt x="76535" y="41201"/>
                  </a:cubicBezTo>
                  <a:cubicBezTo>
                    <a:pt x="76535" y="40686"/>
                    <a:pt x="76535" y="40686"/>
                    <a:pt x="75590" y="40686"/>
                  </a:cubicBezTo>
                  <a:cubicBezTo>
                    <a:pt x="76535" y="40686"/>
                    <a:pt x="76535" y="39656"/>
                    <a:pt x="78425" y="39141"/>
                  </a:cubicBezTo>
                  <a:cubicBezTo>
                    <a:pt x="78425" y="39141"/>
                    <a:pt x="77480" y="39141"/>
                    <a:pt x="77480" y="38111"/>
                  </a:cubicBezTo>
                  <a:cubicBezTo>
                    <a:pt x="78425" y="37596"/>
                    <a:pt x="78425" y="36566"/>
                    <a:pt x="80314" y="36566"/>
                  </a:cubicBezTo>
                  <a:cubicBezTo>
                    <a:pt x="80314" y="36566"/>
                    <a:pt x="80314" y="36566"/>
                    <a:pt x="80314" y="36566"/>
                  </a:cubicBezTo>
                  <a:cubicBezTo>
                    <a:pt x="80314" y="36051"/>
                    <a:pt x="81259" y="36566"/>
                    <a:pt x="80314" y="36051"/>
                  </a:cubicBezTo>
                  <a:cubicBezTo>
                    <a:pt x="80314" y="36051"/>
                    <a:pt x="80314" y="36051"/>
                    <a:pt x="79370" y="36051"/>
                  </a:cubicBezTo>
                  <a:cubicBezTo>
                    <a:pt x="80314" y="35536"/>
                    <a:pt x="81259" y="34506"/>
                    <a:pt x="81259" y="34506"/>
                  </a:cubicBezTo>
                  <a:cubicBezTo>
                    <a:pt x="81259" y="34506"/>
                    <a:pt x="81259" y="34506"/>
                    <a:pt x="81259" y="34506"/>
                  </a:cubicBezTo>
                  <a:cubicBezTo>
                    <a:pt x="83149" y="34506"/>
                    <a:pt x="83149" y="33476"/>
                    <a:pt x="83149" y="33476"/>
                  </a:cubicBezTo>
                  <a:cubicBezTo>
                    <a:pt x="83149" y="33476"/>
                    <a:pt x="83149" y="33476"/>
                    <a:pt x="83149" y="33476"/>
                  </a:cubicBezTo>
                  <a:cubicBezTo>
                    <a:pt x="84094" y="33476"/>
                    <a:pt x="84094" y="33476"/>
                    <a:pt x="84094" y="33476"/>
                  </a:cubicBezTo>
                  <a:cubicBezTo>
                    <a:pt x="84094" y="33476"/>
                    <a:pt x="83149" y="33476"/>
                    <a:pt x="84094" y="32961"/>
                  </a:cubicBezTo>
                  <a:cubicBezTo>
                    <a:pt x="84094" y="32961"/>
                    <a:pt x="84094" y="32961"/>
                    <a:pt x="84094" y="32961"/>
                  </a:cubicBezTo>
                  <a:cubicBezTo>
                    <a:pt x="84094" y="32446"/>
                    <a:pt x="84094" y="31931"/>
                    <a:pt x="85039" y="31931"/>
                  </a:cubicBezTo>
                  <a:cubicBezTo>
                    <a:pt x="85039" y="31931"/>
                    <a:pt x="85039" y="31931"/>
                    <a:pt x="85039" y="31931"/>
                  </a:cubicBezTo>
                  <a:cubicBezTo>
                    <a:pt x="85039" y="31416"/>
                    <a:pt x="85039" y="31416"/>
                    <a:pt x="85039" y="31416"/>
                  </a:cubicBezTo>
                  <a:cubicBezTo>
                    <a:pt x="85039" y="30901"/>
                    <a:pt x="85984" y="30386"/>
                    <a:pt x="85984" y="30386"/>
                  </a:cubicBezTo>
                  <a:cubicBezTo>
                    <a:pt x="85984" y="29356"/>
                    <a:pt x="87874" y="27811"/>
                    <a:pt x="88818" y="26781"/>
                  </a:cubicBezTo>
                  <a:cubicBezTo>
                    <a:pt x="88818" y="26781"/>
                    <a:pt x="88818" y="26781"/>
                    <a:pt x="88818" y="26781"/>
                  </a:cubicBezTo>
                  <a:cubicBezTo>
                    <a:pt x="89763" y="26781"/>
                    <a:pt x="88818" y="26781"/>
                    <a:pt x="88818" y="26781"/>
                  </a:cubicBezTo>
                  <a:cubicBezTo>
                    <a:pt x="88818" y="26781"/>
                    <a:pt x="89763" y="26781"/>
                    <a:pt x="89763" y="26781"/>
                  </a:cubicBezTo>
                  <a:cubicBezTo>
                    <a:pt x="90708" y="26781"/>
                    <a:pt x="89763" y="26266"/>
                    <a:pt x="89763" y="26266"/>
                  </a:cubicBezTo>
                  <a:cubicBezTo>
                    <a:pt x="89763" y="25751"/>
                    <a:pt x="89763" y="26266"/>
                    <a:pt x="89763" y="26266"/>
                  </a:cubicBezTo>
                  <a:cubicBezTo>
                    <a:pt x="89763" y="26266"/>
                    <a:pt x="90708" y="25751"/>
                    <a:pt x="89763" y="24721"/>
                  </a:cubicBezTo>
                  <a:cubicBezTo>
                    <a:pt x="90708" y="24721"/>
                    <a:pt x="90708" y="25751"/>
                    <a:pt x="90708" y="25751"/>
                  </a:cubicBezTo>
                  <a:cubicBezTo>
                    <a:pt x="90708" y="24721"/>
                    <a:pt x="90708" y="24721"/>
                    <a:pt x="90708" y="24721"/>
                  </a:cubicBezTo>
                  <a:cubicBezTo>
                    <a:pt x="91653" y="24721"/>
                    <a:pt x="91653" y="26266"/>
                    <a:pt x="92598" y="26266"/>
                  </a:cubicBezTo>
                  <a:cubicBezTo>
                    <a:pt x="92598" y="26266"/>
                    <a:pt x="92598" y="26266"/>
                    <a:pt x="92598" y="26266"/>
                  </a:cubicBezTo>
                  <a:cubicBezTo>
                    <a:pt x="93543" y="26266"/>
                    <a:pt x="92598" y="26781"/>
                    <a:pt x="93543" y="26266"/>
                  </a:cubicBezTo>
                  <a:cubicBezTo>
                    <a:pt x="93543" y="26266"/>
                    <a:pt x="93543" y="25751"/>
                    <a:pt x="92598" y="25751"/>
                  </a:cubicBezTo>
                  <a:cubicBezTo>
                    <a:pt x="92598" y="24721"/>
                    <a:pt x="91653" y="24721"/>
                    <a:pt x="92598" y="23690"/>
                  </a:cubicBezTo>
                  <a:cubicBezTo>
                    <a:pt x="92598" y="23690"/>
                    <a:pt x="91653" y="24206"/>
                    <a:pt x="92598" y="24721"/>
                  </a:cubicBezTo>
                  <a:cubicBezTo>
                    <a:pt x="93543" y="24206"/>
                    <a:pt x="92598" y="23690"/>
                    <a:pt x="93543" y="23690"/>
                  </a:cubicBezTo>
                  <a:cubicBezTo>
                    <a:pt x="92598" y="23690"/>
                    <a:pt x="92598" y="23175"/>
                    <a:pt x="92598" y="23175"/>
                  </a:cubicBezTo>
                  <a:cubicBezTo>
                    <a:pt x="92598" y="23175"/>
                    <a:pt x="92598" y="23690"/>
                    <a:pt x="93543" y="23175"/>
                  </a:cubicBezTo>
                  <a:cubicBezTo>
                    <a:pt x="92598" y="23175"/>
                    <a:pt x="93543" y="23175"/>
                    <a:pt x="92598" y="23175"/>
                  </a:cubicBezTo>
                  <a:cubicBezTo>
                    <a:pt x="91653" y="22660"/>
                    <a:pt x="93543" y="22660"/>
                    <a:pt x="92598" y="22660"/>
                  </a:cubicBezTo>
                  <a:cubicBezTo>
                    <a:pt x="93543" y="22660"/>
                    <a:pt x="93543" y="23175"/>
                    <a:pt x="94488" y="23175"/>
                  </a:cubicBezTo>
                  <a:cubicBezTo>
                    <a:pt x="93543" y="22660"/>
                    <a:pt x="94488" y="22145"/>
                    <a:pt x="93543" y="22145"/>
                  </a:cubicBezTo>
                  <a:cubicBezTo>
                    <a:pt x="93543" y="22145"/>
                    <a:pt x="93543" y="22145"/>
                    <a:pt x="94488" y="22145"/>
                  </a:cubicBezTo>
                  <a:cubicBezTo>
                    <a:pt x="94488" y="22145"/>
                    <a:pt x="93543" y="21630"/>
                    <a:pt x="95433" y="21630"/>
                  </a:cubicBezTo>
                  <a:cubicBezTo>
                    <a:pt x="94488" y="21115"/>
                    <a:pt x="94488" y="21115"/>
                    <a:pt x="94488" y="21115"/>
                  </a:cubicBezTo>
                  <a:cubicBezTo>
                    <a:pt x="95433" y="21115"/>
                    <a:pt x="95433" y="21115"/>
                    <a:pt x="95433" y="21115"/>
                  </a:cubicBezTo>
                  <a:cubicBezTo>
                    <a:pt x="95433" y="21115"/>
                    <a:pt x="95433" y="19570"/>
                    <a:pt x="96377" y="20085"/>
                  </a:cubicBezTo>
                  <a:cubicBezTo>
                    <a:pt x="96377" y="20085"/>
                    <a:pt x="97322" y="19570"/>
                    <a:pt x="96377" y="19570"/>
                  </a:cubicBezTo>
                  <a:cubicBezTo>
                    <a:pt x="95433" y="19570"/>
                    <a:pt x="96377" y="20085"/>
                    <a:pt x="95433" y="20085"/>
                  </a:cubicBezTo>
                  <a:cubicBezTo>
                    <a:pt x="96377" y="19570"/>
                    <a:pt x="95433" y="19570"/>
                    <a:pt x="95433" y="19570"/>
                  </a:cubicBezTo>
                  <a:cubicBezTo>
                    <a:pt x="96377" y="19570"/>
                    <a:pt x="96377" y="19570"/>
                    <a:pt x="96377" y="19570"/>
                  </a:cubicBezTo>
                  <a:cubicBezTo>
                    <a:pt x="96377" y="19055"/>
                    <a:pt x="96377" y="19055"/>
                    <a:pt x="96377" y="19055"/>
                  </a:cubicBezTo>
                  <a:cubicBezTo>
                    <a:pt x="96377" y="19055"/>
                    <a:pt x="96377" y="19055"/>
                    <a:pt x="96377" y="19055"/>
                  </a:cubicBezTo>
                  <a:cubicBezTo>
                    <a:pt x="96377" y="19055"/>
                    <a:pt x="96377" y="19055"/>
                    <a:pt x="96377" y="19055"/>
                  </a:cubicBezTo>
                  <a:cubicBezTo>
                    <a:pt x="96377" y="18540"/>
                    <a:pt x="97322" y="19055"/>
                    <a:pt x="97322" y="18540"/>
                  </a:cubicBezTo>
                  <a:cubicBezTo>
                    <a:pt x="97322" y="19055"/>
                    <a:pt x="97322" y="19055"/>
                    <a:pt x="97322" y="19055"/>
                  </a:cubicBezTo>
                  <a:cubicBezTo>
                    <a:pt x="97322" y="19055"/>
                    <a:pt x="97322" y="19055"/>
                    <a:pt x="97322" y="18540"/>
                  </a:cubicBezTo>
                  <a:cubicBezTo>
                    <a:pt x="97322" y="18025"/>
                    <a:pt x="97322" y="18025"/>
                    <a:pt x="97322" y="18025"/>
                  </a:cubicBezTo>
                  <a:cubicBezTo>
                    <a:pt x="97322" y="17510"/>
                    <a:pt x="97322" y="18025"/>
                    <a:pt x="97322" y="17510"/>
                  </a:cubicBezTo>
                  <a:cubicBezTo>
                    <a:pt x="97322" y="18025"/>
                    <a:pt x="97322" y="18025"/>
                    <a:pt x="97322" y="18025"/>
                  </a:cubicBezTo>
                  <a:cubicBezTo>
                    <a:pt x="97322" y="18025"/>
                    <a:pt x="99212" y="18025"/>
                    <a:pt x="99212" y="17510"/>
                  </a:cubicBezTo>
                  <a:cubicBezTo>
                    <a:pt x="99212" y="17510"/>
                    <a:pt x="99212" y="16995"/>
                    <a:pt x="97322" y="16995"/>
                  </a:cubicBezTo>
                  <a:cubicBezTo>
                    <a:pt x="99212" y="16995"/>
                    <a:pt x="99212" y="16995"/>
                    <a:pt x="99212" y="16995"/>
                  </a:cubicBezTo>
                  <a:cubicBezTo>
                    <a:pt x="99212" y="16480"/>
                    <a:pt x="97322" y="16995"/>
                    <a:pt x="99212" y="16480"/>
                  </a:cubicBezTo>
                  <a:cubicBezTo>
                    <a:pt x="99212" y="16480"/>
                    <a:pt x="100157" y="16480"/>
                    <a:pt x="101102" y="16480"/>
                  </a:cubicBezTo>
                  <a:cubicBezTo>
                    <a:pt x="101102" y="16480"/>
                    <a:pt x="101102" y="16480"/>
                    <a:pt x="101102" y="16480"/>
                  </a:cubicBezTo>
                  <a:cubicBezTo>
                    <a:pt x="101102" y="16480"/>
                    <a:pt x="101102" y="16480"/>
                    <a:pt x="101102" y="16480"/>
                  </a:cubicBezTo>
                  <a:cubicBezTo>
                    <a:pt x="101102" y="16995"/>
                    <a:pt x="102047" y="16480"/>
                    <a:pt x="102047" y="16995"/>
                  </a:cubicBezTo>
                  <a:cubicBezTo>
                    <a:pt x="102992" y="16480"/>
                    <a:pt x="102992" y="16480"/>
                    <a:pt x="102992" y="16480"/>
                  </a:cubicBezTo>
                  <a:cubicBezTo>
                    <a:pt x="101102" y="16480"/>
                    <a:pt x="102047" y="15450"/>
                    <a:pt x="101102" y="14935"/>
                  </a:cubicBezTo>
                  <a:cubicBezTo>
                    <a:pt x="101102" y="14420"/>
                    <a:pt x="102992" y="15450"/>
                    <a:pt x="102992" y="14420"/>
                  </a:cubicBezTo>
                  <a:cubicBezTo>
                    <a:pt x="102047" y="14420"/>
                    <a:pt x="102047" y="13905"/>
                    <a:pt x="102047" y="14420"/>
                  </a:cubicBezTo>
                  <a:cubicBezTo>
                    <a:pt x="102047" y="13905"/>
                    <a:pt x="101102" y="13905"/>
                    <a:pt x="102047" y="13390"/>
                  </a:cubicBezTo>
                  <a:cubicBezTo>
                    <a:pt x="102047" y="13905"/>
                    <a:pt x="102992" y="13390"/>
                    <a:pt x="102992" y="13905"/>
                  </a:cubicBezTo>
                  <a:cubicBezTo>
                    <a:pt x="102992" y="13905"/>
                    <a:pt x="102992" y="13905"/>
                    <a:pt x="102992" y="14420"/>
                  </a:cubicBezTo>
                  <a:cubicBezTo>
                    <a:pt x="102992" y="14420"/>
                    <a:pt x="103937" y="14420"/>
                    <a:pt x="103937" y="13905"/>
                  </a:cubicBezTo>
                  <a:cubicBezTo>
                    <a:pt x="103937" y="13905"/>
                    <a:pt x="103937" y="13390"/>
                    <a:pt x="103937" y="13390"/>
                  </a:cubicBezTo>
                  <a:cubicBezTo>
                    <a:pt x="103937" y="13390"/>
                    <a:pt x="103937" y="13905"/>
                    <a:pt x="102992" y="13390"/>
                  </a:cubicBezTo>
                  <a:cubicBezTo>
                    <a:pt x="103937" y="12875"/>
                    <a:pt x="103937" y="12875"/>
                    <a:pt x="103937" y="12875"/>
                  </a:cubicBezTo>
                  <a:cubicBezTo>
                    <a:pt x="102992" y="12875"/>
                    <a:pt x="102992" y="12875"/>
                    <a:pt x="102992" y="12875"/>
                  </a:cubicBezTo>
                  <a:cubicBezTo>
                    <a:pt x="102992" y="12875"/>
                    <a:pt x="102992" y="12875"/>
                    <a:pt x="102992" y="12875"/>
                  </a:cubicBezTo>
                  <a:cubicBezTo>
                    <a:pt x="102992" y="12875"/>
                    <a:pt x="102992" y="12875"/>
                    <a:pt x="102992" y="12875"/>
                  </a:cubicBezTo>
                  <a:cubicBezTo>
                    <a:pt x="103937" y="12360"/>
                    <a:pt x="102992" y="12875"/>
                    <a:pt x="102992" y="12360"/>
                  </a:cubicBezTo>
                  <a:cubicBezTo>
                    <a:pt x="103937" y="11845"/>
                    <a:pt x="103937" y="11845"/>
                    <a:pt x="103937" y="11845"/>
                  </a:cubicBezTo>
                  <a:cubicBezTo>
                    <a:pt x="103937" y="12360"/>
                    <a:pt x="102992" y="12875"/>
                    <a:pt x="103937" y="12875"/>
                  </a:cubicBezTo>
                  <a:cubicBezTo>
                    <a:pt x="103937" y="12875"/>
                    <a:pt x="103937" y="12360"/>
                    <a:pt x="103937" y="12360"/>
                  </a:cubicBezTo>
                  <a:cubicBezTo>
                    <a:pt x="103937" y="12360"/>
                    <a:pt x="103937" y="12360"/>
                    <a:pt x="103937" y="12360"/>
                  </a:cubicBezTo>
                  <a:cubicBezTo>
                    <a:pt x="103937" y="12360"/>
                    <a:pt x="105826" y="12360"/>
                    <a:pt x="104881" y="11845"/>
                  </a:cubicBezTo>
                  <a:cubicBezTo>
                    <a:pt x="104881" y="10815"/>
                    <a:pt x="104881" y="11845"/>
                    <a:pt x="104881" y="10815"/>
                  </a:cubicBezTo>
                  <a:cubicBezTo>
                    <a:pt x="104881" y="10300"/>
                    <a:pt x="104881" y="10300"/>
                    <a:pt x="104881" y="9785"/>
                  </a:cubicBezTo>
                  <a:cubicBezTo>
                    <a:pt x="105826" y="9785"/>
                    <a:pt x="105826" y="9270"/>
                    <a:pt x="105826" y="9785"/>
                  </a:cubicBezTo>
                  <a:cubicBezTo>
                    <a:pt x="104881" y="10815"/>
                    <a:pt x="104881" y="10815"/>
                    <a:pt x="104881" y="10815"/>
                  </a:cubicBezTo>
                  <a:cubicBezTo>
                    <a:pt x="106771" y="10815"/>
                    <a:pt x="104881" y="11845"/>
                    <a:pt x="105826" y="12360"/>
                  </a:cubicBezTo>
                  <a:cubicBezTo>
                    <a:pt x="105826" y="11845"/>
                    <a:pt x="106771" y="12360"/>
                    <a:pt x="106771" y="12360"/>
                  </a:cubicBezTo>
                  <a:cubicBezTo>
                    <a:pt x="108661" y="11845"/>
                    <a:pt x="108661" y="11845"/>
                    <a:pt x="108661" y="11845"/>
                  </a:cubicBezTo>
                  <a:cubicBezTo>
                    <a:pt x="106771" y="11845"/>
                    <a:pt x="106771" y="11845"/>
                    <a:pt x="105826" y="11845"/>
                  </a:cubicBezTo>
                  <a:cubicBezTo>
                    <a:pt x="106771" y="10815"/>
                    <a:pt x="106771" y="9785"/>
                    <a:pt x="106771" y="9785"/>
                  </a:cubicBezTo>
                  <a:cubicBezTo>
                    <a:pt x="108661" y="9270"/>
                    <a:pt x="108661" y="9785"/>
                    <a:pt x="108661" y="9785"/>
                  </a:cubicBezTo>
                  <a:cubicBezTo>
                    <a:pt x="108661" y="9270"/>
                    <a:pt x="109606" y="9270"/>
                    <a:pt x="110551" y="8755"/>
                  </a:cubicBezTo>
                  <a:cubicBezTo>
                    <a:pt x="109606" y="8755"/>
                    <a:pt x="110551" y="7725"/>
                    <a:pt x="110551" y="7725"/>
                  </a:cubicBezTo>
                  <a:cubicBezTo>
                    <a:pt x="109606" y="8240"/>
                    <a:pt x="108661" y="8240"/>
                    <a:pt x="108661" y="8240"/>
                  </a:cubicBezTo>
                  <a:cubicBezTo>
                    <a:pt x="108661" y="7725"/>
                    <a:pt x="108661" y="8240"/>
                    <a:pt x="109606" y="8240"/>
                  </a:cubicBezTo>
                  <a:cubicBezTo>
                    <a:pt x="108661" y="7725"/>
                    <a:pt x="110551" y="7725"/>
                    <a:pt x="109606" y="7210"/>
                  </a:cubicBezTo>
                  <a:cubicBezTo>
                    <a:pt x="109606" y="8240"/>
                    <a:pt x="110551" y="7725"/>
                    <a:pt x="110551" y="8240"/>
                  </a:cubicBezTo>
                  <a:cubicBezTo>
                    <a:pt x="110551" y="7725"/>
                    <a:pt x="110551" y="8240"/>
                    <a:pt x="111496" y="7725"/>
                  </a:cubicBezTo>
                  <a:cubicBezTo>
                    <a:pt x="111496" y="7210"/>
                    <a:pt x="111496" y="6180"/>
                    <a:pt x="111496" y="6180"/>
                  </a:cubicBezTo>
                  <a:cubicBezTo>
                    <a:pt x="113385" y="5665"/>
                    <a:pt x="113385" y="4635"/>
                    <a:pt x="113385" y="4120"/>
                  </a:cubicBezTo>
                  <a:cubicBezTo>
                    <a:pt x="114330" y="4120"/>
                    <a:pt x="115275" y="4635"/>
                    <a:pt x="115275" y="4120"/>
                  </a:cubicBezTo>
                  <a:cubicBezTo>
                    <a:pt x="115275" y="4120"/>
                    <a:pt x="114330" y="4120"/>
                    <a:pt x="115275" y="4120"/>
                  </a:cubicBezTo>
                  <a:cubicBezTo>
                    <a:pt x="115275" y="4120"/>
                    <a:pt x="115275" y="4120"/>
                    <a:pt x="115275" y="4120"/>
                  </a:cubicBezTo>
                  <a:cubicBezTo>
                    <a:pt x="115275" y="3605"/>
                    <a:pt x="117165" y="3090"/>
                    <a:pt x="116220" y="2575"/>
                  </a:cubicBezTo>
                  <a:cubicBezTo>
                    <a:pt x="116220" y="3090"/>
                    <a:pt x="116220" y="3090"/>
                    <a:pt x="116220" y="3090"/>
                  </a:cubicBezTo>
                  <a:cubicBezTo>
                    <a:pt x="116220" y="3090"/>
                    <a:pt x="116220" y="3090"/>
                    <a:pt x="116220" y="2575"/>
                  </a:cubicBezTo>
                  <a:cubicBezTo>
                    <a:pt x="117165" y="3090"/>
                    <a:pt x="117165" y="2575"/>
                    <a:pt x="117165" y="3090"/>
                  </a:cubicBezTo>
                  <a:cubicBezTo>
                    <a:pt x="118110" y="3090"/>
                    <a:pt x="118110" y="2575"/>
                    <a:pt x="118110" y="2060"/>
                  </a:cubicBezTo>
                  <a:cubicBezTo>
                    <a:pt x="117165" y="2060"/>
                    <a:pt x="117165" y="2060"/>
                    <a:pt x="117165" y="2060"/>
                  </a:cubicBezTo>
                  <a:cubicBezTo>
                    <a:pt x="117165" y="1545"/>
                    <a:pt x="118110" y="1030"/>
                    <a:pt x="119055" y="515"/>
                  </a:cubicBezTo>
                  <a:cubicBezTo>
                    <a:pt x="119055" y="515"/>
                    <a:pt x="119055" y="515"/>
                    <a:pt x="119055" y="515"/>
                  </a:cubicBezTo>
                  <a:cubicBezTo>
                    <a:pt x="119055" y="0"/>
                    <a:pt x="119055" y="0"/>
                    <a:pt x="119055" y="0"/>
                  </a:cubicBezTo>
                  <a:cubicBezTo>
                    <a:pt x="120000" y="515"/>
                    <a:pt x="120000" y="0"/>
                    <a:pt x="120000" y="0"/>
                  </a:cubicBezTo>
                  <a:cubicBezTo>
                    <a:pt x="120000" y="1030"/>
                    <a:pt x="120000" y="1030"/>
                    <a:pt x="120000" y="1030"/>
                  </a:cubicBezTo>
                  <a:cubicBezTo>
                    <a:pt x="120000" y="1545"/>
                    <a:pt x="120000" y="515"/>
                    <a:pt x="119055" y="515"/>
                  </a:cubicBezTo>
                  <a:cubicBezTo>
                    <a:pt x="119055" y="515"/>
                    <a:pt x="118110" y="1545"/>
                    <a:pt x="119055" y="1545"/>
                  </a:cubicBezTo>
                  <a:cubicBezTo>
                    <a:pt x="119055" y="1545"/>
                    <a:pt x="119055" y="1545"/>
                    <a:pt x="119055" y="1030"/>
                  </a:cubicBezTo>
                  <a:cubicBezTo>
                    <a:pt x="120000" y="1030"/>
                    <a:pt x="119055" y="1545"/>
                    <a:pt x="120000" y="1545"/>
                  </a:cubicBezTo>
                  <a:cubicBezTo>
                    <a:pt x="120000" y="1545"/>
                    <a:pt x="120000" y="1545"/>
                    <a:pt x="120000" y="1545"/>
                  </a:cubicBezTo>
                  <a:cubicBezTo>
                    <a:pt x="120000" y="2060"/>
                    <a:pt x="120000" y="2060"/>
                    <a:pt x="119055" y="2575"/>
                  </a:cubicBezTo>
                  <a:cubicBezTo>
                    <a:pt x="119055" y="2060"/>
                    <a:pt x="119055" y="2575"/>
                    <a:pt x="119055" y="2060"/>
                  </a:cubicBezTo>
                  <a:cubicBezTo>
                    <a:pt x="119055" y="2575"/>
                    <a:pt x="119055" y="2575"/>
                    <a:pt x="119055" y="3090"/>
                  </a:cubicBezTo>
                  <a:cubicBezTo>
                    <a:pt x="118110" y="3090"/>
                    <a:pt x="118110" y="4120"/>
                    <a:pt x="117165" y="4635"/>
                  </a:cubicBezTo>
                  <a:cubicBezTo>
                    <a:pt x="117165" y="4120"/>
                    <a:pt x="117165" y="3605"/>
                    <a:pt x="117165" y="3605"/>
                  </a:cubicBezTo>
                  <a:cubicBezTo>
                    <a:pt x="116220" y="3605"/>
                    <a:pt x="117165" y="3605"/>
                    <a:pt x="116220" y="4120"/>
                  </a:cubicBezTo>
                  <a:cubicBezTo>
                    <a:pt x="116220" y="4120"/>
                    <a:pt x="117165" y="4635"/>
                    <a:pt x="117165" y="5150"/>
                  </a:cubicBezTo>
                  <a:cubicBezTo>
                    <a:pt x="116220" y="5150"/>
                    <a:pt x="116220" y="5150"/>
                    <a:pt x="116220" y="5150"/>
                  </a:cubicBezTo>
                  <a:cubicBezTo>
                    <a:pt x="116220" y="5150"/>
                    <a:pt x="117165" y="5665"/>
                    <a:pt x="116220" y="6180"/>
                  </a:cubicBezTo>
                  <a:cubicBezTo>
                    <a:pt x="115275" y="6180"/>
                    <a:pt x="114330" y="7725"/>
                    <a:pt x="113385" y="8240"/>
                  </a:cubicBezTo>
                  <a:cubicBezTo>
                    <a:pt x="113385" y="8240"/>
                    <a:pt x="113385" y="8240"/>
                    <a:pt x="113385" y="8240"/>
                  </a:cubicBezTo>
                  <a:cubicBezTo>
                    <a:pt x="113385" y="8755"/>
                    <a:pt x="112440" y="9270"/>
                    <a:pt x="112440" y="9270"/>
                  </a:cubicBezTo>
                  <a:cubicBezTo>
                    <a:pt x="111496" y="9785"/>
                    <a:pt x="111496" y="11845"/>
                    <a:pt x="110551" y="11845"/>
                  </a:cubicBezTo>
                  <a:cubicBezTo>
                    <a:pt x="109606" y="12875"/>
                    <a:pt x="108661" y="13905"/>
                    <a:pt x="106771" y="15450"/>
                  </a:cubicBezTo>
                  <a:cubicBezTo>
                    <a:pt x="105826" y="14935"/>
                    <a:pt x="105826" y="14935"/>
                    <a:pt x="105826" y="14935"/>
                  </a:cubicBezTo>
                  <a:cubicBezTo>
                    <a:pt x="105826" y="15450"/>
                    <a:pt x="105826" y="14935"/>
                    <a:pt x="104881" y="15450"/>
                  </a:cubicBezTo>
                  <a:cubicBezTo>
                    <a:pt x="105826" y="14935"/>
                    <a:pt x="105826" y="16480"/>
                    <a:pt x="105826" y="16480"/>
                  </a:cubicBezTo>
                  <a:cubicBezTo>
                    <a:pt x="104881" y="16480"/>
                    <a:pt x="103937" y="17510"/>
                    <a:pt x="103937" y="18025"/>
                  </a:cubicBezTo>
                  <a:cubicBezTo>
                    <a:pt x="103937" y="18025"/>
                    <a:pt x="103937" y="18025"/>
                    <a:pt x="103937" y="18025"/>
                  </a:cubicBezTo>
                  <a:cubicBezTo>
                    <a:pt x="103937" y="19055"/>
                    <a:pt x="103937" y="19570"/>
                    <a:pt x="102992" y="19570"/>
                  </a:cubicBezTo>
                  <a:cubicBezTo>
                    <a:pt x="102047" y="19570"/>
                    <a:pt x="102047" y="19570"/>
                    <a:pt x="102047" y="19570"/>
                  </a:cubicBezTo>
                  <a:cubicBezTo>
                    <a:pt x="102047" y="21115"/>
                    <a:pt x="102047" y="21115"/>
                    <a:pt x="102047" y="21630"/>
                  </a:cubicBezTo>
                  <a:cubicBezTo>
                    <a:pt x="101102" y="22145"/>
                    <a:pt x="100157" y="22660"/>
                    <a:pt x="99212" y="23175"/>
                  </a:cubicBezTo>
                  <a:cubicBezTo>
                    <a:pt x="99212" y="24206"/>
                    <a:pt x="96377" y="26266"/>
                    <a:pt x="95433" y="27811"/>
                  </a:cubicBezTo>
                  <a:cubicBezTo>
                    <a:pt x="95433" y="27296"/>
                    <a:pt x="95433" y="27296"/>
                    <a:pt x="95433" y="27296"/>
                  </a:cubicBezTo>
                  <a:cubicBezTo>
                    <a:pt x="94488" y="29356"/>
                    <a:pt x="91653" y="30901"/>
                    <a:pt x="90708" y="32446"/>
                  </a:cubicBezTo>
                  <a:cubicBezTo>
                    <a:pt x="89763" y="31931"/>
                    <a:pt x="89763" y="31931"/>
                    <a:pt x="89763" y="31931"/>
                  </a:cubicBezTo>
                  <a:cubicBezTo>
                    <a:pt x="89763" y="32446"/>
                    <a:pt x="89763" y="32961"/>
                    <a:pt x="89763" y="32961"/>
                  </a:cubicBezTo>
                  <a:cubicBezTo>
                    <a:pt x="89763" y="33476"/>
                    <a:pt x="89763" y="34506"/>
                    <a:pt x="88818" y="34506"/>
                  </a:cubicBezTo>
                  <a:cubicBezTo>
                    <a:pt x="87874" y="35021"/>
                    <a:pt x="88818" y="35021"/>
                    <a:pt x="87874" y="35536"/>
                  </a:cubicBezTo>
                  <a:cubicBezTo>
                    <a:pt x="86929" y="36051"/>
                    <a:pt x="86929" y="36566"/>
                    <a:pt x="85984" y="37081"/>
                  </a:cubicBezTo>
                  <a:cubicBezTo>
                    <a:pt x="85984" y="37081"/>
                    <a:pt x="85984" y="37081"/>
                    <a:pt x="85984" y="37081"/>
                  </a:cubicBezTo>
                  <a:cubicBezTo>
                    <a:pt x="85984" y="37081"/>
                    <a:pt x="85984" y="37081"/>
                    <a:pt x="85984" y="37081"/>
                  </a:cubicBezTo>
                  <a:cubicBezTo>
                    <a:pt x="85984" y="37081"/>
                    <a:pt x="85039" y="37596"/>
                    <a:pt x="85984" y="37596"/>
                  </a:cubicBezTo>
                  <a:cubicBezTo>
                    <a:pt x="85039" y="38111"/>
                    <a:pt x="85039" y="40171"/>
                    <a:pt x="83149" y="40686"/>
                  </a:cubicBezTo>
                  <a:cubicBezTo>
                    <a:pt x="83149" y="40686"/>
                    <a:pt x="83149" y="40686"/>
                    <a:pt x="83149" y="40686"/>
                  </a:cubicBezTo>
                  <a:cubicBezTo>
                    <a:pt x="83149" y="41716"/>
                    <a:pt x="80314" y="42231"/>
                    <a:pt x="80314" y="42746"/>
                  </a:cubicBezTo>
                  <a:cubicBezTo>
                    <a:pt x="80314" y="42746"/>
                    <a:pt x="80314" y="42746"/>
                    <a:pt x="79370" y="42746"/>
                  </a:cubicBezTo>
                  <a:cubicBezTo>
                    <a:pt x="79370" y="43261"/>
                    <a:pt x="80314" y="42746"/>
                    <a:pt x="80314" y="43261"/>
                  </a:cubicBezTo>
                  <a:cubicBezTo>
                    <a:pt x="79370" y="44806"/>
                    <a:pt x="77480" y="45321"/>
                    <a:pt x="76535" y="46866"/>
                  </a:cubicBezTo>
                  <a:cubicBezTo>
                    <a:pt x="75590" y="48927"/>
                    <a:pt x="71811" y="50472"/>
                    <a:pt x="70866" y="52017"/>
                  </a:cubicBezTo>
                  <a:cubicBezTo>
                    <a:pt x="70866" y="52017"/>
                    <a:pt x="70866" y="52017"/>
                    <a:pt x="70866" y="52017"/>
                  </a:cubicBezTo>
                  <a:cubicBezTo>
                    <a:pt x="70866" y="53562"/>
                    <a:pt x="68976" y="53562"/>
                    <a:pt x="68976" y="54592"/>
                  </a:cubicBezTo>
                  <a:cubicBezTo>
                    <a:pt x="68976" y="54592"/>
                    <a:pt x="68976" y="54592"/>
                    <a:pt x="68031" y="54592"/>
                  </a:cubicBezTo>
                  <a:cubicBezTo>
                    <a:pt x="68031" y="55107"/>
                    <a:pt x="66141" y="55622"/>
                    <a:pt x="66141" y="56652"/>
                  </a:cubicBezTo>
                  <a:cubicBezTo>
                    <a:pt x="66141" y="56652"/>
                    <a:pt x="66141" y="56652"/>
                    <a:pt x="66141" y="56652"/>
                  </a:cubicBezTo>
                  <a:cubicBezTo>
                    <a:pt x="65196" y="57682"/>
                    <a:pt x="65196" y="57682"/>
                    <a:pt x="64251" y="58712"/>
                  </a:cubicBezTo>
                  <a:cubicBezTo>
                    <a:pt x="64251" y="58197"/>
                    <a:pt x="64251" y="58197"/>
                    <a:pt x="64251" y="58197"/>
                  </a:cubicBezTo>
                  <a:cubicBezTo>
                    <a:pt x="63307" y="58197"/>
                    <a:pt x="64251" y="59227"/>
                    <a:pt x="63307" y="59227"/>
                  </a:cubicBezTo>
                  <a:cubicBezTo>
                    <a:pt x="63307" y="59227"/>
                    <a:pt x="63307" y="59227"/>
                    <a:pt x="63307" y="59227"/>
                  </a:cubicBezTo>
                  <a:cubicBezTo>
                    <a:pt x="61417" y="60772"/>
                    <a:pt x="60472" y="62832"/>
                    <a:pt x="59527" y="64377"/>
                  </a:cubicBezTo>
                  <a:cubicBezTo>
                    <a:pt x="57637" y="64892"/>
                    <a:pt x="57637" y="63862"/>
                    <a:pt x="57637" y="64892"/>
                  </a:cubicBezTo>
                  <a:cubicBezTo>
                    <a:pt x="57637" y="64892"/>
                    <a:pt x="57637" y="64892"/>
                    <a:pt x="57637" y="64892"/>
                  </a:cubicBezTo>
                  <a:cubicBezTo>
                    <a:pt x="57637" y="65407"/>
                    <a:pt x="54803" y="65407"/>
                    <a:pt x="54803" y="65407"/>
                  </a:cubicBezTo>
                  <a:cubicBezTo>
                    <a:pt x="56692" y="65922"/>
                    <a:pt x="56692" y="65922"/>
                    <a:pt x="56692" y="65922"/>
                  </a:cubicBezTo>
                  <a:cubicBezTo>
                    <a:pt x="54803" y="66952"/>
                    <a:pt x="53858" y="66952"/>
                    <a:pt x="53858" y="67982"/>
                  </a:cubicBezTo>
                  <a:cubicBezTo>
                    <a:pt x="52913" y="67982"/>
                    <a:pt x="52913" y="67982"/>
                    <a:pt x="52913" y="67982"/>
                  </a:cubicBezTo>
                  <a:cubicBezTo>
                    <a:pt x="53858" y="68497"/>
                    <a:pt x="52913" y="69012"/>
                    <a:pt x="52913" y="70042"/>
                  </a:cubicBezTo>
                  <a:cubicBezTo>
                    <a:pt x="50078" y="73648"/>
                    <a:pt x="46299" y="77768"/>
                    <a:pt x="42519" y="81373"/>
                  </a:cubicBezTo>
                  <a:cubicBezTo>
                    <a:pt x="39685" y="85493"/>
                    <a:pt x="34960" y="88583"/>
                    <a:pt x="31181" y="92188"/>
                  </a:cubicBezTo>
                  <a:cubicBezTo>
                    <a:pt x="29291" y="92703"/>
                    <a:pt x="29291" y="92703"/>
                    <a:pt x="28346" y="94248"/>
                  </a:cubicBezTo>
                  <a:cubicBezTo>
                    <a:pt x="28346" y="94248"/>
                    <a:pt x="28346" y="94248"/>
                    <a:pt x="28346" y="94248"/>
                  </a:cubicBezTo>
                  <a:cubicBezTo>
                    <a:pt x="28346" y="94248"/>
                    <a:pt x="27401" y="94763"/>
                    <a:pt x="27401" y="95278"/>
                  </a:cubicBezTo>
                  <a:cubicBezTo>
                    <a:pt x="27401" y="95793"/>
                    <a:pt x="26456" y="97339"/>
                    <a:pt x="24566" y="99399"/>
                  </a:cubicBezTo>
                  <a:cubicBezTo>
                    <a:pt x="24566" y="98884"/>
                    <a:pt x="24566" y="98884"/>
                    <a:pt x="23622" y="98884"/>
                  </a:cubicBezTo>
                  <a:cubicBezTo>
                    <a:pt x="24566" y="99399"/>
                    <a:pt x="24566" y="99399"/>
                    <a:pt x="24566" y="99399"/>
                  </a:cubicBezTo>
                  <a:cubicBezTo>
                    <a:pt x="23622" y="99399"/>
                    <a:pt x="23622" y="99399"/>
                    <a:pt x="23622" y="99399"/>
                  </a:cubicBezTo>
                  <a:cubicBezTo>
                    <a:pt x="23622" y="99399"/>
                    <a:pt x="23622" y="99399"/>
                    <a:pt x="24566" y="99399"/>
                  </a:cubicBezTo>
                  <a:cubicBezTo>
                    <a:pt x="20787" y="103004"/>
                    <a:pt x="16062" y="106094"/>
                    <a:pt x="12283" y="109699"/>
                  </a:cubicBezTo>
                  <a:cubicBezTo>
                    <a:pt x="11338" y="110214"/>
                    <a:pt x="10393" y="111759"/>
                    <a:pt x="9448" y="113304"/>
                  </a:cubicBezTo>
                  <a:cubicBezTo>
                    <a:pt x="6614" y="114849"/>
                    <a:pt x="2834" y="117424"/>
                    <a:pt x="944" y="120000"/>
                  </a:cubicBezTo>
                  <a:cubicBezTo>
                    <a:pt x="944" y="120000"/>
                    <a:pt x="0" y="119484"/>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9" name="Shape 419"/>
            <p:cNvSpPr/>
            <p:nvPr/>
          </p:nvSpPr>
          <p:spPr>
            <a:xfrm>
              <a:off x="3652" y="1156"/>
              <a:ext cx="298" cy="550"/>
            </a:xfrm>
            <a:custGeom>
              <a:avLst/>
              <a:gdLst/>
              <a:ahLst/>
              <a:cxnLst/>
              <a:rect l="0" t="0" r="0" b="0"/>
              <a:pathLst>
                <a:path w="120000" h="120000" extrusionOk="0">
                  <a:moveTo>
                    <a:pt x="944" y="117939"/>
                  </a:moveTo>
                  <a:cubicBezTo>
                    <a:pt x="944" y="116394"/>
                    <a:pt x="3779" y="114849"/>
                    <a:pt x="3779" y="112789"/>
                  </a:cubicBezTo>
                  <a:cubicBezTo>
                    <a:pt x="4724" y="112789"/>
                    <a:pt x="4724" y="112789"/>
                    <a:pt x="4724" y="112789"/>
                  </a:cubicBezTo>
                  <a:cubicBezTo>
                    <a:pt x="5669" y="110729"/>
                    <a:pt x="9448" y="108669"/>
                    <a:pt x="11338" y="107124"/>
                  </a:cubicBezTo>
                  <a:cubicBezTo>
                    <a:pt x="11338" y="107124"/>
                    <a:pt x="11338" y="107124"/>
                    <a:pt x="11338" y="107124"/>
                  </a:cubicBezTo>
                  <a:cubicBezTo>
                    <a:pt x="12283" y="107124"/>
                    <a:pt x="12283" y="106094"/>
                    <a:pt x="12283" y="106094"/>
                  </a:cubicBezTo>
                  <a:cubicBezTo>
                    <a:pt x="12283" y="106094"/>
                    <a:pt x="12283" y="106094"/>
                    <a:pt x="13228" y="106094"/>
                  </a:cubicBezTo>
                  <a:cubicBezTo>
                    <a:pt x="12283" y="106094"/>
                    <a:pt x="13228" y="106094"/>
                    <a:pt x="13228" y="105579"/>
                  </a:cubicBezTo>
                  <a:cubicBezTo>
                    <a:pt x="14173" y="105579"/>
                    <a:pt x="14173" y="105579"/>
                    <a:pt x="14173" y="105579"/>
                  </a:cubicBezTo>
                  <a:cubicBezTo>
                    <a:pt x="14173" y="104549"/>
                    <a:pt x="14173" y="104549"/>
                    <a:pt x="14173" y="104549"/>
                  </a:cubicBezTo>
                  <a:cubicBezTo>
                    <a:pt x="13228" y="103519"/>
                    <a:pt x="16062" y="103004"/>
                    <a:pt x="16062" y="102489"/>
                  </a:cubicBezTo>
                  <a:cubicBezTo>
                    <a:pt x="16062" y="102489"/>
                    <a:pt x="16062" y="102489"/>
                    <a:pt x="16062" y="102489"/>
                  </a:cubicBezTo>
                  <a:cubicBezTo>
                    <a:pt x="17007" y="100944"/>
                    <a:pt x="18897" y="98884"/>
                    <a:pt x="19842" y="97854"/>
                  </a:cubicBezTo>
                  <a:cubicBezTo>
                    <a:pt x="19842" y="97854"/>
                    <a:pt x="19842" y="98369"/>
                    <a:pt x="20787" y="98369"/>
                  </a:cubicBezTo>
                  <a:cubicBezTo>
                    <a:pt x="19842" y="97854"/>
                    <a:pt x="20787" y="97339"/>
                    <a:pt x="20787" y="96824"/>
                  </a:cubicBezTo>
                  <a:cubicBezTo>
                    <a:pt x="21732" y="96824"/>
                    <a:pt x="20787" y="96309"/>
                    <a:pt x="21732" y="95278"/>
                  </a:cubicBezTo>
                  <a:cubicBezTo>
                    <a:pt x="21732" y="95278"/>
                    <a:pt x="21732" y="95278"/>
                    <a:pt x="21732" y="95278"/>
                  </a:cubicBezTo>
                  <a:cubicBezTo>
                    <a:pt x="21732" y="95278"/>
                    <a:pt x="21732" y="95278"/>
                    <a:pt x="21732" y="94763"/>
                  </a:cubicBezTo>
                  <a:cubicBezTo>
                    <a:pt x="21732" y="94763"/>
                    <a:pt x="21732" y="94763"/>
                    <a:pt x="21732" y="94763"/>
                  </a:cubicBezTo>
                  <a:cubicBezTo>
                    <a:pt x="21732" y="94248"/>
                    <a:pt x="23622" y="94763"/>
                    <a:pt x="23622" y="94248"/>
                  </a:cubicBezTo>
                  <a:cubicBezTo>
                    <a:pt x="23622" y="94248"/>
                    <a:pt x="23622" y="94248"/>
                    <a:pt x="23622" y="94248"/>
                  </a:cubicBezTo>
                  <a:cubicBezTo>
                    <a:pt x="23622" y="93733"/>
                    <a:pt x="24566" y="93733"/>
                    <a:pt x="24566" y="93218"/>
                  </a:cubicBezTo>
                  <a:cubicBezTo>
                    <a:pt x="24566" y="93218"/>
                    <a:pt x="24566" y="93218"/>
                    <a:pt x="24566" y="93218"/>
                  </a:cubicBezTo>
                  <a:cubicBezTo>
                    <a:pt x="24566" y="92703"/>
                    <a:pt x="25511" y="92703"/>
                    <a:pt x="24566" y="92188"/>
                  </a:cubicBezTo>
                  <a:cubicBezTo>
                    <a:pt x="25511" y="92188"/>
                    <a:pt x="24566" y="93218"/>
                    <a:pt x="25511" y="92703"/>
                  </a:cubicBezTo>
                  <a:cubicBezTo>
                    <a:pt x="27401" y="90643"/>
                    <a:pt x="28346" y="88583"/>
                    <a:pt x="30236" y="87553"/>
                  </a:cubicBezTo>
                  <a:cubicBezTo>
                    <a:pt x="30236" y="87038"/>
                    <a:pt x="32125" y="87038"/>
                    <a:pt x="32125" y="87038"/>
                  </a:cubicBezTo>
                  <a:cubicBezTo>
                    <a:pt x="32125" y="87038"/>
                    <a:pt x="33070" y="86008"/>
                    <a:pt x="33070" y="85493"/>
                  </a:cubicBezTo>
                  <a:cubicBezTo>
                    <a:pt x="33070" y="85493"/>
                    <a:pt x="33070" y="85493"/>
                    <a:pt x="33070" y="85493"/>
                  </a:cubicBezTo>
                  <a:cubicBezTo>
                    <a:pt x="34015" y="84978"/>
                    <a:pt x="33070" y="84978"/>
                    <a:pt x="34015" y="84978"/>
                  </a:cubicBezTo>
                  <a:cubicBezTo>
                    <a:pt x="34015" y="84978"/>
                    <a:pt x="34015" y="84978"/>
                    <a:pt x="34015" y="84978"/>
                  </a:cubicBezTo>
                  <a:cubicBezTo>
                    <a:pt x="34015" y="84978"/>
                    <a:pt x="34015" y="84463"/>
                    <a:pt x="34960" y="83948"/>
                  </a:cubicBezTo>
                  <a:cubicBezTo>
                    <a:pt x="34960" y="84463"/>
                    <a:pt x="34960" y="84463"/>
                    <a:pt x="34960" y="84463"/>
                  </a:cubicBezTo>
                  <a:cubicBezTo>
                    <a:pt x="34960" y="83948"/>
                    <a:pt x="34960" y="83433"/>
                    <a:pt x="34960" y="82918"/>
                  </a:cubicBezTo>
                  <a:cubicBezTo>
                    <a:pt x="34960" y="83433"/>
                    <a:pt x="34960" y="83433"/>
                    <a:pt x="34960" y="83433"/>
                  </a:cubicBezTo>
                  <a:cubicBezTo>
                    <a:pt x="35905" y="82918"/>
                    <a:pt x="34960" y="82918"/>
                    <a:pt x="34960" y="82403"/>
                  </a:cubicBezTo>
                  <a:cubicBezTo>
                    <a:pt x="34960" y="82403"/>
                    <a:pt x="35905" y="82403"/>
                    <a:pt x="35905" y="82918"/>
                  </a:cubicBezTo>
                  <a:cubicBezTo>
                    <a:pt x="35905" y="81373"/>
                    <a:pt x="36850" y="81373"/>
                    <a:pt x="36850" y="80858"/>
                  </a:cubicBezTo>
                  <a:cubicBezTo>
                    <a:pt x="36850" y="80858"/>
                    <a:pt x="36850" y="80858"/>
                    <a:pt x="36850" y="80858"/>
                  </a:cubicBezTo>
                  <a:cubicBezTo>
                    <a:pt x="37795" y="80343"/>
                    <a:pt x="37795" y="79828"/>
                    <a:pt x="38740" y="79313"/>
                  </a:cubicBezTo>
                  <a:cubicBezTo>
                    <a:pt x="38740" y="78798"/>
                    <a:pt x="39685" y="79313"/>
                    <a:pt x="39685" y="78798"/>
                  </a:cubicBezTo>
                  <a:cubicBezTo>
                    <a:pt x="38740" y="78798"/>
                    <a:pt x="41574" y="77768"/>
                    <a:pt x="39685" y="77768"/>
                  </a:cubicBezTo>
                  <a:cubicBezTo>
                    <a:pt x="39685" y="77768"/>
                    <a:pt x="41574" y="76738"/>
                    <a:pt x="41574" y="76223"/>
                  </a:cubicBezTo>
                  <a:cubicBezTo>
                    <a:pt x="41574" y="76738"/>
                    <a:pt x="42519" y="76223"/>
                    <a:pt x="41574" y="76738"/>
                  </a:cubicBezTo>
                  <a:cubicBezTo>
                    <a:pt x="42519" y="76738"/>
                    <a:pt x="42519" y="76738"/>
                    <a:pt x="42519" y="76738"/>
                  </a:cubicBezTo>
                  <a:cubicBezTo>
                    <a:pt x="42519" y="76738"/>
                    <a:pt x="42519" y="76738"/>
                    <a:pt x="42519" y="76738"/>
                  </a:cubicBezTo>
                  <a:cubicBezTo>
                    <a:pt x="42519" y="76738"/>
                    <a:pt x="43464" y="76223"/>
                    <a:pt x="43464" y="75708"/>
                  </a:cubicBezTo>
                  <a:cubicBezTo>
                    <a:pt x="43464" y="75193"/>
                    <a:pt x="42519" y="74678"/>
                    <a:pt x="43464" y="74163"/>
                  </a:cubicBezTo>
                  <a:cubicBezTo>
                    <a:pt x="43464" y="74678"/>
                    <a:pt x="44409" y="74163"/>
                    <a:pt x="44409" y="74678"/>
                  </a:cubicBezTo>
                  <a:cubicBezTo>
                    <a:pt x="43464" y="73648"/>
                    <a:pt x="43464" y="73648"/>
                    <a:pt x="43464" y="73648"/>
                  </a:cubicBezTo>
                  <a:cubicBezTo>
                    <a:pt x="44409" y="73648"/>
                    <a:pt x="44409" y="73648"/>
                    <a:pt x="44409" y="73648"/>
                  </a:cubicBezTo>
                  <a:cubicBezTo>
                    <a:pt x="44409" y="73133"/>
                    <a:pt x="44409" y="73133"/>
                    <a:pt x="44409" y="73133"/>
                  </a:cubicBezTo>
                  <a:cubicBezTo>
                    <a:pt x="44409" y="73133"/>
                    <a:pt x="44409" y="71587"/>
                    <a:pt x="45354" y="72103"/>
                  </a:cubicBezTo>
                  <a:cubicBezTo>
                    <a:pt x="46299" y="72103"/>
                    <a:pt x="45354" y="72103"/>
                    <a:pt x="46299" y="72103"/>
                  </a:cubicBezTo>
                  <a:cubicBezTo>
                    <a:pt x="46299" y="71587"/>
                    <a:pt x="46299" y="71587"/>
                    <a:pt x="46299" y="71072"/>
                  </a:cubicBezTo>
                  <a:cubicBezTo>
                    <a:pt x="46299" y="71072"/>
                    <a:pt x="46299" y="71072"/>
                    <a:pt x="46299" y="71072"/>
                  </a:cubicBezTo>
                  <a:cubicBezTo>
                    <a:pt x="47244" y="71072"/>
                    <a:pt x="47244" y="70557"/>
                    <a:pt x="46299" y="70557"/>
                  </a:cubicBezTo>
                  <a:cubicBezTo>
                    <a:pt x="46299" y="70557"/>
                    <a:pt x="47244" y="70557"/>
                    <a:pt x="46299" y="71072"/>
                  </a:cubicBezTo>
                  <a:cubicBezTo>
                    <a:pt x="46299" y="70557"/>
                    <a:pt x="46299" y="70557"/>
                    <a:pt x="47244" y="70042"/>
                  </a:cubicBezTo>
                  <a:cubicBezTo>
                    <a:pt x="47244" y="70557"/>
                    <a:pt x="47244" y="70557"/>
                    <a:pt x="47244" y="70557"/>
                  </a:cubicBezTo>
                  <a:cubicBezTo>
                    <a:pt x="47244" y="70042"/>
                    <a:pt x="47244" y="69527"/>
                    <a:pt x="48188" y="68497"/>
                  </a:cubicBezTo>
                  <a:cubicBezTo>
                    <a:pt x="47244" y="68497"/>
                    <a:pt x="48188" y="69012"/>
                    <a:pt x="48188" y="69012"/>
                  </a:cubicBezTo>
                  <a:cubicBezTo>
                    <a:pt x="49133" y="68497"/>
                    <a:pt x="49133" y="67467"/>
                    <a:pt x="50078" y="66952"/>
                  </a:cubicBezTo>
                  <a:cubicBezTo>
                    <a:pt x="50078" y="66952"/>
                    <a:pt x="49133" y="66952"/>
                    <a:pt x="50078" y="66952"/>
                  </a:cubicBezTo>
                  <a:cubicBezTo>
                    <a:pt x="50078" y="66437"/>
                    <a:pt x="50078" y="66952"/>
                    <a:pt x="51023" y="66437"/>
                  </a:cubicBezTo>
                  <a:cubicBezTo>
                    <a:pt x="51023" y="66437"/>
                    <a:pt x="51023" y="66437"/>
                    <a:pt x="51023" y="65922"/>
                  </a:cubicBezTo>
                  <a:cubicBezTo>
                    <a:pt x="51023" y="65922"/>
                    <a:pt x="51023" y="65922"/>
                    <a:pt x="51023" y="66437"/>
                  </a:cubicBezTo>
                  <a:cubicBezTo>
                    <a:pt x="51023" y="65922"/>
                    <a:pt x="51968" y="64377"/>
                    <a:pt x="52913" y="63862"/>
                  </a:cubicBezTo>
                  <a:cubicBezTo>
                    <a:pt x="52913" y="63862"/>
                    <a:pt x="52913" y="63862"/>
                    <a:pt x="52913" y="62832"/>
                  </a:cubicBezTo>
                  <a:cubicBezTo>
                    <a:pt x="53858" y="63862"/>
                    <a:pt x="53858" y="63862"/>
                    <a:pt x="53858" y="63862"/>
                  </a:cubicBezTo>
                  <a:cubicBezTo>
                    <a:pt x="53858" y="62832"/>
                    <a:pt x="53858" y="62317"/>
                    <a:pt x="53858" y="62832"/>
                  </a:cubicBezTo>
                  <a:cubicBezTo>
                    <a:pt x="53858" y="62317"/>
                    <a:pt x="52913" y="64377"/>
                    <a:pt x="53858" y="63862"/>
                  </a:cubicBezTo>
                  <a:cubicBezTo>
                    <a:pt x="53858" y="62832"/>
                    <a:pt x="53858" y="62832"/>
                    <a:pt x="53858" y="62832"/>
                  </a:cubicBezTo>
                  <a:cubicBezTo>
                    <a:pt x="53858" y="62832"/>
                    <a:pt x="53858" y="62317"/>
                    <a:pt x="53858" y="61802"/>
                  </a:cubicBezTo>
                  <a:cubicBezTo>
                    <a:pt x="53858" y="61802"/>
                    <a:pt x="53858" y="62317"/>
                    <a:pt x="54803" y="62317"/>
                  </a:cubicBezTo>
                  <a:cubicBezTo>
                    <a:pt x="54803" y="61802"/>
                    <a:pt x="54803" y="61802"/>
                    <a:pt x="54803" y="61287"/>
                  </a:cubicBezTo>
                  <a:cubicBezTo>
                    <a:pt x="54803" y="61287"/>
                    <a:pt x="54803" y="61287"/>
                    <a:pt x="54803" y="61287"/>
                  </a:cubicBezTo>
                  <a:cubicBezTo>
                    <a:pt x="54803" y="60772"/>
                    <a:pt x="54803" y="60772"/>
                    <a:pt x="54803" y="60772"/>
                  </a:cubicBezTo>
                  <a:cubicBezTo>
                    <a:pt x="54803" y="60772"/>
                    <a:pt x="54803" y="60257"/>
                    <a:pt x="55748" y="60257"/>
                  </a:cubicBezTo>
                  <a:cubicBezTo>
                    <a:pt x="57637" y="60772"/>
                    <a:pt x="57637" y="60772"/>
                    <a:pt x="57637" y="60772"/>
                  </a:cubicBezTo>
                  <a:cubicBezTo>
                    <a:pt x="57637" y="60257"/>
                    <a:pt x="55748" y="60257"/>
                    <a:pt x="55748" y="60257"/>
                  </a:cubicBezTo>
                  <a:cubicBezTo>
                    <a:pt x="55748" y="60257"/>
                    <a:pt x="55748" y="60257"/>
                    <a:pt x="57637" y="60257"/>
                  </a:cubicBezTo>
                  <a:cubicBezTo>
                    <a:pt x="55748" y="59742"/>
                    <a:pt x="57637" y="59742"/>
                    <a:pt x="57637" y="59227"/>
                  </a:cubicBezTo>
                  <a:cubicBezTo>
                    <a:pt x="58582" y="59227"/>
                    <a:pt x="58582" y="57682"/>
                    <a:pt x="59527" y="57682"/>
                  </a:cubicBezTo>
                  <a:cubicBezTo>
                    <a:pt x="59527" y="57167"/>
                    <a:pt x="59527" y="56652"/>
                    <a:pt x="59527" y="56652"/>
                  </a:cubicBezTo>
                  <a:cubicBezTo>
                    <a:pt x="59527" y="56652"/>
                    <a:pt x="59527" y="56652"/>
                    <a:pt x="60472" y="56652"/>
                  </a:cubicBezTo>
                  <a:cubicBezTo>
                    <a:pt x="60472" y="56652"/>
                    <a:pt x="60472" y="56652"/>
                    <a:pt x="60472" y="56652"/>
                  </a:cubicBezTo>
                  <a:cubicBezTo>
                    <a:pt x="60472" y="56652"/>
                    <a:pt x="60472" y="56652"/>
                    <a:pt x="61417" y="56137"/>
                  </a:cubicBezTo>
                  <a:cubicBezTo>
                    <a:pt x="61417" y="55622"/>
                    <a:pt x="60472" y="55622"/>
                    <a:pt x="60472" y="55622"/>
                  </a:cubicBezTo>
                  <a:cubicBezTo>
                    <a:pt x="61417" y="55622"/>
                    <a:pt x="60472" y="54592"/>
                    <a:pt x="62362" y="54592"/>
                  </a:cubicBezTo>
                  <a:cubicBezTo>
                    <a:pt x="62362" y="54592"/>
                    <a:pt x="62362" y="55107"/>
                    <a:pt x="62362" y="54592"/>
                  </a:cubicBezTo>
                  <a:cubicBezTo>
                    <a:pt x="63307" y="54592"/>
                    <a:pt x="62362" y="54077"/>
                    <a:pt x="63307" y="53047"/>
                  </a:cubicBezTo>
                  <a:cubicBezTo>
                    <a:pt x="62362" y="53047"/>
                    <a:pt x="62362" y="53047"/>
                    <a:pt x="62362" y="53047"/>
                  </a:cubicBezTo>
                  <a:cubicBezTo>
                    <a:pt x="63307" y="53047"/>
                    <a:pt x="62362" y="52532"/>
                    <a:pt x="63307" y="53047"/>
                  </a:cubicBezTo>
                  <a:cubicBezTo>
                    <a:pt x="63307" y="52532"/>
                    <a:pt x="64251" y="52532"/>
                    <a:pt x="63307" y="52532"/>
                  </a:cubicBezTo>
                  <a:cubicBezTo>
                    <a:pt x="66141" y="51502"/>
                    <a:pt x="66141" y="50472"/>
                    <a:pt x="67086" y="49957"/>
                  </a:cubicBezTo>
                  <a:cubicBezTo>
                    <a:pt x="67086" y="49442"/>
                    <a:pt x="67086" y="49442"/>
                    <a:pt x="67086" y="49442"/>
                  </a:cubicBezTo>
                  <a:cubicBezTo>
                    <a:pt x="67086" y="49957"/>
                    <a:pt x="67086" y="49957"/>
                    <a:pt x="67086" y="49957"/>
                  </a:cubicBezTo>
                  <a:cubicBezTo>
                    <a:pt x="67086" y="49957"/>
                    <a:pt x="67086" y="49957"/>
                    <a:pt x="67086" y="49957"/>
                  </a:cubicBezTo>
                  <a:cubicBezTo>
                    <a:pt x="67086" y="49442"/>
                    <a:pt x="67086" y="49442"/>
                    <a:pt x="67086" y="49957"/>
                  </a:cubicBezTo>
                  <a:cubicBezTo>
                    <a:pt x="68976" y="49442"/>
                    <a:pt x="67086" y="48927"/>
                    <a:pt x="68031" y="48412"/>
                  </a:cubicBezTo>
                  <a:cubicBezTo>
                    <a:pt x="68031" y="48412"/>
                    <a:pt x="68031" y="48412"/>
                    <a:pt x="68976" y="47896"/>
                  </a:cubicBezTo>
                  <a:cubicBezTo>
                    <a:pt x="68031" y="47381"/>
                    <a:pt x="68031" y="47381"/>
                    <a:pt x="68031" y="47381"/>
                  </a:cubicBezTo>
                  <a:cubicBezTo>
                    <a:pt x="68976" y="46866"/>
                    <a:pt x="68976" y="47381"/>
                    <a:pt x="69921" y="47381"/>
                  </a:cubicBezTo>
                  <a:cubicBezTo>
                    <a:pt x="69921" y="46866"/>
                    <a:pt x="69921" y="46866"/>
                    <a:pt x="69921" y="46866"/>
                  </a:cubicBezTo>
                  <a:cubicBezTo>
                    <a:pt x="70866" y="46866"/>
                    <a:pt x="70866" y="46866"/>
                    <a:pt x="70866" y="46866"/>
                  </a:cubicBezTo>
                  <a:cubicBezTo>
                    <a:pt x="69921" y="46866"/>
                    <a:pt x="70866" y="46351"/>
                    <a:pt x="70866" y="46351"/>
                  </a:cubicBezTo>
                  <a:cubicBezTo>
                    <a:pt x="70866" y="46351"/>
                    <a:pt x="70866" y="46351"/>
                    <a:pt x="70866" y="46351"/>
                  </a:cubicBezTo>
                  <a:cubicBezTo>
                    <a:pt x="70866" y="46351"/>
                    <a:pt x="71811" y="46351"/>
                    <a:pt x="71811" y="46351"/>
                  </a:cubicBezTo>
                  <a:cubicBezTo>
                    <a:pt x="70866" y="46351"/>
                    <a:pt x="70866" y="46351"/>
                    <a:pt x="70866" y="46351"/>
                  </a:cubicBezTo>
                  <a:cubicBezTo>
                    <a:pt x="69921" y="46351"/>
                    <a:pt x="70866" y="46351"/>
                    <a:pt x="70866" y="46351"/>
                  </a:cubicBezTo>
                  <a:cubicBezTo>
                    <a:pt x="70866" y="46351"/>
                    <a:pt x="70866" y="45836"/>
                    <a:pt x="71811" y="45836"/>
                  </a:cubicBezTo>
                  <a:cubicBezTo>
                    <a:pt x="71811" y="45321"/>
                    <a:pt x="71811" y="45321"/>
                    <a:pt x="71811" y="45321"/>
                  </a:cubicBezTo>
                  <a:cubicBezTo>
                    <a:pt x="71811" y="45321"/>
                    <a:pt x="71811" y="44291"/>
                    <a:pt x="71811" y="45321"/>
                  </a:cubicBezTo>
                  <a:cubicBezTo>
                    <a:pt x="71811" y="45321"/>
                    <a:pt x="71811" y="45321"/>
                    <a:pt x="71811" y="45321"/>
                  </a:cubicBezTo>
                  <a:cubicBezTo>
                    <a:pt x="72755" y="45321"/>
                    <a:pt x="72755" y="45321"/>
                    <a:pt x="72755" y="45321"/>
                  </a:cubicBezTo>
                  <a:cubicBezTo>
                    <a:pt x="72755" y="44291"/>
                    <a:pt x="71811" y="44291"/>
                    <a:pt x="71811" y="43776"/>
                  </a:cubicBezTo>
                  <a:cubicBezTo>
                    <a:pt x="71811" y="44291"/>
                    <a:pt x="72755" y="44291"/>
                    <a:pt x="72755" y="44291"/>
                  </a:cubicBezTo>
                  <a:cubicBezTo>
                    <a:pt x="72755" y="44291"/>
                    <a:pt x="72755" y="44291"/>
                    <a:pt x="72755" y="44291"/>
                  </a:cubicBezTo>
                  <a:cubicBezTo>
                    <a:pt x="72755" y="43776"/>
                    <a:pt x="72755" y="43776"/>
                    <a:pt x="72755" y="43776"/>
                  </a:cubicBezTo>
                  <a:cubicBezTo>
                    <a:pt x="72755" y="43776"/>
                    <a:pt x="72755" y="43776"/>
                    <a:pt x="72755" y="43776"/>
                  </a:cubicBezTo>
                  <a:cubicBezTo>
                    <a:pt x="72755" y="43776"/>
                    <a:pt x="73700" y="43261"/>
                    <a:pt x="72755" y="42746"/>
                  </a:cubicBezTo>
                  <a:cubicBezTo>
                    <a:pt x="72755" y="42746"/>
                    <a:pt x="73700" y="42746"/>
                    <a:pt x="73700" y="42746"/>
                  </a:cubicBezTo>
                  <a:cubicBezTo>
                    <a:pt x="73700" y="42746"/>
                    <a:pt x="73700" y="42746"/>
                    <a:pt x="73700" y="42746"/>
                  </a:cubicBezTo>
                  <a:cubicBezTo>
                    <a:pt x="74645" y="42746"/>
                    <a:pt x="74645" y="42746"/>
                    <a:pt x="74645" y="42231"/>
                  </a:cubicBezTo>
                  <a:cubicBezTo>
                    <a:pt x="74645" y="42231"/>
                    <a:pt x="74645" y="42231"/>
                    <a:pt x="74645" y="42231"/>
                  </a:cubicBezTo>
                  <a:cubicBezTo>
                    <a:pt x="74645" y="42231"/>
                    <a:pt x="75590" y="41716"/>
                    <a:pt x="74645" y="41716"/>
                  </a:cubicBezTo>
                  <a:cubicBezTo>
                    <a:pt x="75590" y="41201"/>
                    <a:pt x="76535" y="41716"/>
                    <a:pt x="76535" y="41201"/>
                  </a:cubicBezTo>
                  <a:cubicBezTo>
                    <a:pt x="76535" y="41201"/>
                    <a:pt x="76535" y="40686"/>
                    <a:pt x="75590" y="40686"/>
                  </a:cubicBezTo>
                  <a:cubicBezTo>
                    <a:pt x="76535" y="40171"/>
                    <a:pt x="76535" y="39141"/>
                    <a:pt x="78425" y="38626"/>
                  </a:cubicBezTo>
                  <a:cubicBezTo>
                    <a:pt x="78425" y="38626"/>
                    <a:pt x="77480" y="38626"/>
                    <a:pt x="78425" y="38626"/>
                  </a:cubicBezTo>
                  <a:cubicBezTo>
                    <a:pt x="79370" y="37596"/>
                    <a:pt x="79370" y="36566"/>
                    <a:pt x="80314" y="36051"/>
                  </a:cubicBezTo>
                  <a:cubicBezTo>
                    <a:pt x="80314" y="36566"/>
                    <a:pt x="80314" y="36051"/>
                    <a:pt x="80314" y="36051"/>
                  </a:cubicBezTo>
                  <a:cubicBezTo>
                    <a:pt x="82204" y="36051"/>
                    <a:pt x="82204" y="36051"/>
                    <a:pt x="82204" y="36051"/>
                  </a:cubicBezTo>
                  <a:cubicBezTo>
                    <a:pt x="80314" y="35536"/>
                    <a:pt x="80314" y="35536"/>
                    <a:pt x="79370" y="36051"/>
                  </a:cubicBezTo>
                  <a:cubicBezTo>
                    <a:pt x="80314" y="35021"/>
                    <a:pt x="82204" y="34506"/>
                    <a:pt x="82204" y="34506"/>
                  </a:cubicBezTo>
                  <a:cubicBezTo>
                    <a:pt x="82204" y="33991"/>
                    <a:pt x="82204" y="33991"/>
                    <a:pt x="82204" y="33991"/>
                  </a:cubicBezTo>
                  <a:cubicBezTo>
                    <a:pt x="83149" y="34506"/>
                    <a:pt x="83149" y="33991"/>
                    <a:pt x="83149" y="33476"/>
                  </a:cubicBezTo>
                  <a:cubicBezTo>
                    <a:pt x="83149" y="33476"/>
                    <a:pt x="83149" y="33476"/>
                    <a:pt x="83149" y="33476"/>
                  </a:cubicBezTo>
                  <a:cubicBezTo>
                    <a:pt x="84094" y="33476"/>
                    <a:pt x="84094" y="33476"/>
                    <a:pt x="84094" y="33476"/>
                  </a:cubicBezTo>
                  <a:cubicBezTo>
                    <a:pt x="84094" y="32961"/>
                    <a:pt x="83149" y="32961"/>
                    <a:pt x="84094" y="32961"/>
                  </a:cubicBezTo>
                  <a:cubicBezTo>
                    <a:pt x="84094" y="32961"/>
                    <a:pt x="84094" y="32961"/>
                    <a:pt x="84094" y="32961"/>
                  </a:cubicBezTo>
                  <a:cubicBezTo>
                    <a:pt x="84094" y="32446"/>
                    <a:pt x="84094" y="31931"/>
                    <a:pt x="85039" y="31931"/>
                  </a:cubicBezTo>
                  <a:cubicBezTo>
                    <a:pt x="85984" y="31931"/>
                    <a:pt x="85984" y="31931"/>
                    <a:pt x="85984" y="31931"/>
                  </a:cubicBezTo>
                  <a:cubicBezTo>
                    <a:pt x="85984" y="31931"/>
                    <a:pt x="85984" y="31416"/>
                    <a:pt x="85039" y="31416"/>
                  </a:cubicBezTo>
                  <a:cubicBezTo>
                    <a:pt x="85984" y="31416"/>
                    <a:pt x="85984" y="30386"/>
                    <a:pt x="85984" y="30386"/>
                  </a:cubicBezTo>
                  <a:cubicBezTo>
                    <a:pt x="85984" y="28841"/>
                    <a:pt x="87874" y="27811"/>
                    <a:pt x="88818" y="26781"/>
                  </a:cubicBezTo>
                  <a:cubicBezTo>
                    <a:pt x="88818" y="26781"/>
                    <a:pt x="88818" y="26781"/>
                    <a:pt x="88818" y="26781"/>
                  </a:cubicBezTo>
                  <a:cubicBezTo>
                    <a:pt x="89763" y="26781"/>
                    <a:pt x="88818" y="26781"/>
                    <a:pt x="88818" y="26781"/>
                  </a:cubicBezTo>
                  <a:cubicBezTo>
                    <a:pt x="88818" y="26781"/>
                    <a:pt x="89763" y="26266"/>
                    <a:pt x="89763" y="26781"/>
                  </a:cubicBezTo>
                  <a:cubicBezTo>
                    <a:pt x="91653" y="26266"/>
                    <a:pt x="89763" y="26266"/>
                    <a:pt x="91653" y="25236"/>
                  </a:cubicBezTo>
                  <a:cubicBezTo>
                    <a:pt x="89763" y="25236"/>
                    <a:pt x="91653" y="26266"/>
                    <a:pt x="89763" y="25236"/>
                  </a:cubicBezTo>
                  <a:cubicBezTo>
                    <a:pt x="91653" y="25236"/>
                    <a:pt x="91653" y="25236"/>
                    <a:pt x="91653" y="25236"/>
                  </a:cubicBezTo>
                  <a:cubicBezTo>
                    <a:pt x="91653" y="25236"/>
                    <a:pt x="91653" y="25236"/>
                    <a:pt x="91653" y="25236"/>
                  </a:cubicBezTo>
                  <a:cubicBezTo>
                    <a:pt x="91653" y="25236"/>
                    <a:pt x="91653" y="25236"/>
                    <a:pt x="91653" y="25236"/>
                  </a:cubicBezTo>
                  <a:cubicBezTo>
                    <a:pt x="92598" y="24721"/>
                    <a:pt x="92598" y="26266"/>
                    <a:pt x="92598" y="26266"/>
                  </a:cubicBezTo>
                  <a:cubicBezTo>
                    <a:pt x="92598" y="25236"/>
                    <a:pt x="92598" y="25236"/>
                    <a:pt x="92598" y="25236"/>
                  </a:cubicBezTo>
                  <a:cubicBezTo>
                    <a:pt x="93543" y="25236"/>
                    <a:pt x="92598" y="26781"/>
                    <a:pt x="93543" y="26266"/>
                  </a:cubicBezTo>
                  <a:cubicBezTo>
                    <a:pt x="93543" y="25236"/>
                    <a:pt x="93543" y="25236"/>
                    <a:pt x="92598" y="25236"/>
                  </a:cubicBezTo>
                  <a:cubicBezTo>
                    <a:pt x="92598" y="24721"/>
                    <a:pt x="92598" y="24721"/>
                    <a:pt x="92598" y="24206"/>
                  </a:cubicBezTo>
                  <a:cubicBezTo>
                    <a:pt x="92598" y="24206"/>
                    <a:pt x="92598" y="24721"/>
                    <a:pt x="92598" y="24721"/>
                  </a:cubicBezTo>
                  <a:cubicBezTo>
                    <a:pt x="93543" y="24721"/>
                    <a:pt x="92598" y="24206"/>
                    <a:pt x="93543" y="23690"/>
                  </a:cubicBezTo>
                  <a:cubicBezTo>
                    <a:pt x="92598" y="24206"/>
                    <a:pt x="92598" y="23690"/>
                    <a:pt x="92598" y="23175"/>
                  </a:cubicBezTo>
                  <a:cubicBezTo>
                    <a:pt x="92598" y="23175"/>
                    <a:pt x="92598" y="23690"/>
                    <a:pt x="93543" y="23175"/>
                  </a:cubicBezTo>
                  <a:cubicBezTo>
                    <a:pt x="92598" y="23175"/>
                    <a:pt x="93543" y="22660"/>
                    <a:pt x="92598" y="23175"/>
                  </a:cubicBezTo>
                  <a:cubicBezTo>
                    <a:pt x="92598" y="22660"/>
                    <a:pt x="93543" y="22660"/>
                    <a:pt x="92598" y="22145"/>
                  </a:cubicBezTo>
                  <a:cubicBezTo>
                    <a:pt x="93543" y="22145"/>
                    <a:pt x="93543" y="23175"/>
                    <a:pt x="94488" y="22660"/>
                  </a:cubicBezTo>
                  <a:cubicBezTo>
                    <a:pt x="93543" y="22660"/>
                    <a:pt x="94488" y="21630"/>
                    <a:pt x="93543" y="21630"/>
                  </a:cubicBezTo>
                  <a:cubicBezTo>
                    <a:pt x="93543" y="21630"/>
                    <a:pt x="94488" y="21630"/>
                    <a:pt x="94488" y="22145"/>
                  </a:cubicBezTo>
                  <a:cubicBezTo>
                    <a:pt x="94488" y="21630"/>
                    <a:pt x="93543" y="21115"/>
                    <a:pt x="95433" y="21115"/>
                  </a:cubicBezTo>
                  <a:cubicBezTo>
                    <a:pt x="94488" y="21115"/>
                    <a:pt x="94488" y="21115"/>
                    <a:pt x="94488" y="21115"/>
                  </a:cubicBezTo>
                  <a:cubicBezTo>
                    <a:pt x="95433" y="21115"/>
                    <a:pt x="95433" y="21115"/>
                    <a:pt x="95433" y="21115"/>
                  </a:cubicBezTo>
                  <a:cubicBezTo>
                    <a:pt x="95433" y="20600"/>
                    <a:pt x="95433" y="20085"/>
                    <a:pt x="96377" y="20085"/>
                  </a:cubicBezTo>
                  <a:cubicBezTo>
                    <a:pt x="96377" y="20085"/>
                    <a:pt x="97322" y="19570"/>
                    <a:pt x="96377" y="19570"/>
                  </a:cubicBezTo>
                  <a:cubicBezTo>
                    <a:pt x="95433" y="20085"/>
                    <a:pt x="96377" y="20085"/>
                    <a:pt x="95433" y="20085"/>
                  </a:cubicBezTo>
                  <a:cubicBezTo>
                    <a:pt x="96377" y="20085"/>
                    <a:pt x="95433" y="19570"/>
                    <a:pt x="95433" y="19055"/>
                  </a:cubicBezTo>
                  <a:cubicBezTo>
                    <a:pt x="96377" y="19570"/>
                    <a:pt x="96377" y="19570"/>
                    <a:pt x="96377" y="19570"/>
                  </a:cubicBezTo>
                  <a:cubicBezTo>
                    <a:pt x="96377" y="19055"/>
                    <a:pt x="96377" y="19055"/>
                    <a:pt x="96377" y="18540"/>
                  </a:cubicBezTo>
                  <a:cubicBezTo>
                    <a:pt x="96377" y="19055"/>
                    <a:pt x="96377" y="19055"/>
                    <a:pt x="96377" y="19055"/>
                  </a:cubicBezTo>
                  <a:cubicBezTo>
                    <a:pt x="96377" y="18540"/>
                    <a:pt x="96377" y="18540"/>
                    <a:pt x="96377" y="18540"/>
                  </a:cubicBezTo>
                  <a:cubicBezTo>
                    <a:pt x="96377" y="18025"/>
                    <a:pt x="97322" y="18540"/>
                    <a:pt x="97322" y="18025"/>
                  </a:cubicBezTo>
                  <a:cubicBezTo>
                    <a:pt x="97322" y="18540"/>
                    <a:pt x="97322" y="18540"/>
                    <a:pt x="97322" y="18540"/>
                  </a:cubicBezTo>
                  <a:cubicBezTo>
                    <a:pt x="98267" y="18540"/>
                    <a:pt x="98267" y="18540"/>
                    <a:pt x="98267" y="18540"/>
                  </a:cubicBezTo>
                  <a:cubicBezTo>
                    <a:pt x="98267" y="18025"/>
                    <a:pt x="97322" y="18025"/>
                    <a:pt x="97322" y="18025"/>
                  </a:cubicBezTo>
                  <a:cubicBezTo>
                    <a:pt x="97322" y="18025"/>
                    <a:pt x="98267" y="18025"/>
                    <a:pt x="97322" y="18025"/>
                  </a:cubicBezTo>
                  <a:cubicBezTo>
                    <a:pt x="98267" y="18025"/>
                    <a:pt x="98267" y="18025"/>
                    <a:pt x="98267" y="18025"/>
                  </a:cubicBezTo>
                  <a:cubicBezTo>
                    <a:pt x="98267" y="18025"/>
                    <a:pt x="99212" y="18025"/>
                    <a:pt x="99212" y="18025"/>
                  </a:cubicBezTo>
                  <a:cubicBezTo>
                    <a:pt x="99212" y="17510"/>
                    <a:pt x="99212" y="16480"/>
                    <a:pt x="98267" y="17510"/>
                  </a:cubicBezTo>
                  <a:cubicBezTo>
                    <a:pt x="98267" y="16480"/>
                    <a:pt x="99212" y="16480"/>
                    <a:pt x="99212" y="17510"/>
                  </a:cubicBezTo>
                  <a:cubicBezTo>
                    <a:pt x="99212" y="16480"/>
                    <a:pt x="98267" y="16480"/>
                    <a:pt x="99212" y="16480"/>
                  </a:cubicBezTo>
                  <a:cubicBezTo>
                    <a:pt x="99212" y="16480"/>
                    <a:pt x="100157" y="15965"/>
                    <a:pt x="101102" y="15965"/>
                  </a:cubicBezTo>
                  <a:cubicBezTo>
                    <a:pt x="101102" y="16480"/>
                    <a:pt x="101102" y="16480"/>
                    <a:pt x="101102" y="16480"/>
                  </a:cubicBezTo>
                  <a:cubicBezTo>
                    <a:pt x="101102" y="15965"/>
                    <a:pt x="101102" y="15965"/>
                    <a:pt x="101102" y="15965"/>
                  </a:cubicBezTo>
                  <a:cubicBezTo>
                    <a:pt x="102047" y="16480"/>
                    <a:pt x="102047" y="15965"/>
                    <a:pt x="102047" y="16480"/>
                  </a:cubicBezTo>
                  <a:cubicBezTo>
                    <a:pt x="102992" y="16480"/>
                    <a:pt x="102992" y="15965"/>
                    <a:pt x="102992" y="15965"/>
                  </a:cubicBezTo>
                  <a:cubicBezTo>
                    <a:pt x="101102" y="15965"/>
                    <a:pt x="102047" y="14935"/>
                    <a:pt x="101102" y="14935"/>
                  </a:cubicBezTo>
                  <a:cubicBezTo>
                    <a:pt x="101102" y="14420"/>
                    <a:pt x="102992" y="14935"/>
                    <a:pt x="102992" y="14420"/>
                  </a:cubicBezTo>
                  <a:cubicBezTo>
                    <a:pt x="102047" y="14420"/>
                    <a:pt x="102047" y="13905"/>
                    <a:pt x="102047" y="14420"/>
                  </a:cubicBezTo>
                  <a:cubicBezTo>
                    <a:pt x="102047" y="13905"/>
                    <a:pt x="101102" y="13905"/>
                    <a:pt x="102047" y="13390"/>
                  </a:cubicBezTo>
                  <a:cubicBezTo>
                    <a:pt x="102047" y="13905"/>
                    <a:pt x="102992" y="13390"/>
                    <a:pt x="102992" y="13905"/>
                  </a:cubicBezTo>
                  <a:cubicBezTo>
                    <a:pt x="102992" y="14420"/>
                    <a:pt x="102992" y="14420"/>
                    <a:pt x="102992" y="14420"/>
                  </a:cubicBezTo>
                  <a:cubicBezTo>
                    <a:pt x="102992" y="14420"/>
                    <a:pt x="103937" y="14420"/>
                    <a:pt x="103937" y="14420"/>
                  </a:cubicBezTo>
                  <a:cubicBezTo>
                    <a:pt x="103937" y="13905"/>
                    <a:pt x="104881" y="13905"/>
                    <a:pt x="103937" y="13905"/>
                  </a:cubicBezTo>
                  <a:cubicBezTo>
                    <a:pt x="103937" y="13390"/>
                    <a:pt x="103937" y="13905"/>
                    <a:pt x="102992" y="13905"/>
                  </a:cubicBezTo>
                  <a:cubicBezTo>
                    <a:pt x="103937" y="13390"/>
                    <a:pt x="104881" y="13390"/>
                    <a:pt x="103937" y="12875"/>
                  </a:cubicBezTo>
                  <a:cubicBezTo>
                    <a:pt x="103937" y="13390"/>
                    <a:pt x="102992" y="12875"/>
                    <a:pt x="102992" y="12875"/>
                  </a:cubicBezTo>
                  <a:cubicBezTo>
                    <a:pt x="102992" y="12360"/>
                    <a:pt x="102992" y="12360"/>
                    <a:pt x="102992" y="12360"/>
                  </a:cubicBezTo>
                  <a:cubicBezTo>
                    <a:pt x="102992" y="12875"/>
                    <a:pt x="102992" y="12875"/>
                    <a:pt x="102992" y="12875"/>
                  </a:cubicBezTo>
                  <a:cubicBezTo>
                    <a:pt x="103937" y="12360"/>
                    <a:pt x="102992" y="12360"/>
                    <a:pt x="102992" y="11330"/>
                  </a:cubicBezTo>
                  <a:cubicBezTo>
                    <a:pt x="103937" y="11330"/>
                    <a:pt x="103937" y="11330"/>
                    <a:pt x="103937" y="11330"/>
                  </a:cubicBezTo>
                  <a:cubicBezTo>
                    <a:pt x="104881" y="11330"/>
                    <a:pt x="102992" y="12360"/>
                    <a:pt x="103937" y="12875"/>
                  </a:cubicBezTo>
                  <a:cubicBezTo>
                    <a:pt x="104881" y="12360"/>
                    <a:pt x="103937" y="11330"/>
                    <a:pt x="104881" y="11330"/>
                  </a:cubicBezTo>
                  <a:cubicBezTo>
                    <a:pt x="104881" y="11330"/>
                    <a:pt x="104881" y="11330"/>
                    <a:pt x="104881" y="12360"/>
                  </a:cubicBezTo>
                  <a:cubicBezTo>
                    <a:pt x="104881" y="11330"/>
                    <a:pt x="105826" y="12360"/>
                    <a:pt x="104881" y="10815"/>
                  </a:cubicBezTo>
                  <a:cubicBezTo>
                    <a:pt x="104881" y="10815"/>
                    <a:pt x="104881" y="10815"/>
                    <a:pt x="104881" y="10815"/>
                  </a:cubicBezTo>
                  <a:cubicBezTo>
                    <a:pt x="104881" y="10815"/>
                    <a:pt x="104881" y="10300"/>
                    <a:pt x="104881" y="9785"/>
                  </a:cubicBezTo>
                  <a:cubicBezTo>
                    <a:pt x="105826" y="10300"/>
                    <a:pt x="105826" y="9270"/>
                    <a:pt x="107716" y="9785"/>
                  </a:cubicBezTo>
                  <a:cubicBezTo>
                    <a:pt x="105826" y="9785"/>
                    <a:pt x="104881" y="10815"/>
                    <a:pt x="104881" y="10815"/>
                  </a:cubicBezTo>
                  <a:cubicBezTo>
                    <a:pt x="107716" y="10815"/>
                    <a:pt x="104881" y="11330"/>
                    <a:pt x="105826" y="11330"/>
                  </a:cubicBezTo>
                  <a:cubicBezTo>
                    <a:pt x="105826" y="10815"/>
                    <a:pt x="107716" y="11330"/>
                    <a:pt x="108661" y="11330"/>
                  </a:cubicBezTo>
                  <a:cubicBezTo>
                    <a:pt x="108661" y="11330"/>
                    <a:pt x="108661" y="11330"/>
                    <a:pt x="108661" y="10815"/>
                  </a:cubicBezTo>
                  <a:cubicBezTo>
                    <a:pt x="107716" y="10815"/>
                    <a:pt x="107716" y="10815"/>
                    <a:pt x="105826" y="10815"/>
                  </a:cubicBezTo>
                  <a:cubicBezTo>
                    <a:pt x="107716" y="10815"/>
                    <a:pt x="107716" y="10300"/>
                    <a:pt x="107716" y="9785"/>
                  </a:cubicBezTo>
                  <a:cubicBezTo>
                    <a:pt x="108661" y="9785"/>
                    <a:pt x="108661" y="9785"/>
                    <a:pt x="108661" y="10300"/>
                  </a:cubicBezTo>
                  <a:cubicBezTo>
                    <a:pt x="108661" y="9270"/>
                    <a:pt x="109606" y="8755"/>
                    <a:pt x="110551" y="8240"/>
                  </a:cubicBezTo>
                  <a:cubicBezTo>
                    <a:pt x="109606" y="8240"/>
                    <a:pt x="111496" y="7725"/>
                    <a:pt x="110551" y="7725"/>
                  </a:cubicBezTo>
                  <a:cubicBezTo>
                    <a:pt x="109606" y="7725"/>
                    <a:pt x="108661" y="7725"/>
                    <a:pt x="108661" y="7725"/>
                  </a:cubicBezTo>
                  <a:cubicBezTo>
                    <a:pt x="108661" y="7725"/>
                    <a:pt x="108661" y="7725"/>
                    <a:pt x="109606" y="7725"/>
                  </a:cubicBezTo>
                  <a:cubicBezTo>
                    <a:pt x="108661" y="7210"/>
                    <a:pt x="110551" y="7725"/>
                    <a:pt x="109606" y="7210"/>
                  </a:cubicBezTo>
                  <a:cubicBezTo>
                    <a:pt x="109606" y="7725"/>
                    <a:pt x="110551" y="7725"/>
                    <a:pt x="111496" y="7725"/>
                  </a:cubicBezTo>
                  <a:cubicBezTo>
                    <a:pt x="111496" y="7210"/>
                    <a:pt x="111496" y="7725"/>
                    <a:pt x="111496" y="7725"/>
                  </a:cubicBezTo>
                  <a:cubicBezTo>
                    <a:pt x="111496" y="7210"/>
                    <a:pt x="111496" y="6695"/>
                    <a:pt x="111496" y="6180"/>
                  </a:cubicBezTo>
                  <a:cubicBezTo>
                    <a:pt x="113385" y="5665"/>
                    <a:pt x="113385" y="4635"/>
                    <a:pt x="114330" y="4120"/>
                  </a:cubicBezTo>
                  <a:cubicBezTo>
                    <a:pt x="114330" y="4120"/>
                    <a:pt x="116220" y="4120"/>
                    <a:pt x="116220" y="4120"/>
                  </a:cubicBezTo>
                  <a:cubicBezTo>
                    <a:pt x="116220" y="4120"/>
                    <a:pt x="114330" y="4120"/>
                    <a:pt x="116220" y="4120"/>
                  </a:cubicBezTo>
                  <a:cubicBezTo>
                    <a:pt x="116220" y="4120"/>
                    <a:pt x="116220" y="4120"/>
                    <a:pt x="116220" y="4120"/>
                  </a:cubicBezTo>
                  <a:cubicBezTo>
                    <a:pt x="116220" y="4120"/>
                    <a:pt x="118110" y="3605"/>
                    <a:pt x="117165" y="3090"/>
                  </a:cubicBezTo>
                  <a:cubicBezTo>
                    <a:pt x="117165" y="3090"/>
                    <a:pt x="117165" y="3090"/>
                    <a:pt x="117165" y="3090"/>
                  </a:cubicBezTo>
                  <a:cubicBezTo>
                    <a:pt x="117165" y="3090"/>
                    <a:pt x="117165" y="3090"/>
                    <a:pt x="117165" y="3090"/>
                  </a:cubicBezTo>
                  <a:cubicBezTo>
                    <a:pt x="118110" y="3090"/>
                    <a:pt x="118110" y="3090"/>
                    <a:pt x="118110" y="3090"/>
                  </a:cubicBezTo>
                  <a:cubicBezTo>
                    <a:pt x="118110" y="3090"/>
                    <a:pt x="118110" y="2060"/>
                    <a:pt x="118110" y="1545"/>
                  </a:cubicBezTo>
                  <a:cubicBezTo>
                    <a:pt x="118110" y="1545"/>
                    <a:pt x="118110" y="1545"/>
                    <a:pt x="118110" y="1545"/>
                  </a:cubicBezTo>
                  <a:cubicBezTo>
                    <a:pt x="118110" y="1030"/>
                    <a:pt x="118110" y="1030"/>
                    <a:pt x="119055" y="515"/>
                  </a:cubicBezTo>
                  <a:cubicBezTo>
                    <a:pt x="119055" y="515"/>
                    <a:pt x="119055" y="515"/>
                    <a:pt x="119055" y="515"/>
                  </a:cubicBezTo>
                  <a:cubicBezTo>
                    <a:pt x="119055" y="515"/>
                    <a:pt x="119055" y="515"/>
                    <a:pt x="119055" y="515"/>
                  </a:cubicBezTo>
                  <a:cubicBezTo>
                    <a:pt x="120000" y="515"/>
                    <a:pt x="120000" y="515"/>
                    <a:pt x="120000" y="0"/>
                  </a:cubicBezTo>
                  <a:cubicBezTo>
                    <a:pt x="120000" y="1030"/>
                    <a:pt x="120000" y="1030"/>
                    <a:pt x="120000" y="1030"/>
                  </a:cubicBezTo>
                  <a:cubicBezTo>
                    <a:pt x="120000" y="1030"/>
                    <a:pt x="120000" y="515"/>
                    <a:pt x="119055" y="515"/>
                  </a:cubicBezTo>
                  <a:cubicBezTo>
                    <a:pt x="119055" y="1030"/>
                    <a:pt x="119055" y="1030"/>
                    <a:pt x="119055" y="1030"/>
                  </a:cubicBezTo>
                  <a:cubicBezTo>
                    <a:pt x="119055" y="1030"/>
                    <a:pt x="119055" y="1030"/>
                    <a:pt x="119055" y="1030"/>
                  </a:cubicBezTo>
                  <a:cubicBezTo>
                    <a:pt x="120000" y="1030"/>
                    <a:pt x="119055" y="1030"/>
                    <a:pt x="120000" y="1545"/>
                  </a:cubicBezTo>
                  <a:cubicBezTo>
                    <a:pt x="120000" y="1545"/>
                    <a:pt x="120000" y="1545"/>
                    <a:pt x="120000" y="1030"/>
                  </a:cubicBezTo>
                  <a:cubicBezTo>
                    <a:pt x="120000" y="1545"/>
                    <a:pt x="120000" y="1545"/>
                    <a:pt x="119055" y="2060"/>
                  </a:cubicBezTo>
                  <a:cubicBezTo>
                    <a:pt x="119055" y="1545"/>
                    <a:pt x="119055" y="2060"/>
                    <a:pt x="119055" y="2060"/>
                  </a:cubicBezTo>
                  <a:cubicBezTo>
                    <a:pt x="119055" y="2060"/>
                    <a:pt x="119055" y="3090"/>
                    <a:pt x="119055" y="3605"/>
                  </a:cubicBezTo>
                  <a:cubicBezTo>
                    <a:pt x="118110" y="3605"/>
                    <a:pt x="118110" y="4120"/>
                    <a:pt x="118110" y="4120"/>
                  </a:cubicBezTo>
                  <a:cubicBezTo>
                    <a:pt x="118110" y="4120"/>
                    <a:pt x="118110" y="4120"/>
                    <a:pt x="118110" y="3605"/>
                  </a:cubicBezTo>
                  <a:cubicBezTo>
                    <a:pt x="117165" y="4120"/>
                    <a:pt x="118110" y="4120"/>
                    <a:pt x="117165" y="4120"/>
                  </a:cubicBezTo>
                  <a:cubicBezTo>
                    <a:pt x="117165" y="4120"/>
                    <a:pt x="118110" y="4120"/>
                    <a:pt x="118110" y="4635"/>
                  </a:cubicBezTo>
                  <a:cubicBezTo>
                    <a:pt x="117165" y="4635"/>
                    <a:pt x="117165" y="4635"/>
                    <a:pt x="117165" y="4635"/>
                  </a:cubicBezTo>
                  <a:cubicBezTo>
                    <a:pt x="117165" y="5150"/>
                    <a:pt x="118110" y="5150"/>
                    <a:pt x="117165" y="5665"/>
                  </a:cubicBezTo>
                  <a:cubicBezTo>
                    <a:pt x="116220" y="6180"/>
                    <a:pt x="114330" y="7210"/>
                    <a:pt x="113385" y="7725"/>
                  </a:cubicBezTo>
                  <a:cubicBezTo>
                    <a:pt x="113385" y="7725"/>
                    <a:pt x="113385" y="7725"/>
                    <a:pt x="113385" y="7725"/>
                  </a:cubicBezTo>
                  <a:cubicBezTo>
                    <a:pt x="113385" y="8240"/>
                    <a:pt x="112440" y="8755"/>
                    <a:pt x="112440" y="9270"/>
                  </a:cubicBezTo>
                  <a:cubicBezTo>
                    <a:pt x="111496" y="10300"/>
                    <a:pt x="111496" y="10815"/>
                    <a:pt x="110551" y="10815"/>
                  </a:cubicBezTo>
                  <a:cubicBezTo>
                    <a:pt x="109606" y="12875"/>
                    <a:pt x="108661" y="14420"/>
                    <a:pt x="107716" y="14935"/>
                  </a:cubicBezTo>
                  <a:cubicBezTo>
                    <a:pt x="105826" y="14420"/>
                    <a:pt x="105826" y="14420"/>
                    <a:pt x="105826" y="14420"/>
                  </a:cubicBezTo>
                  <a:cubicBezTo>
                    <a:pt x="105826" y="14935"/>
                    <a:pt x="105826" y="14935"/>
                    <a:pt x="105826" y="14935"/>
                  </a:cubicBezTo>
                  <a:cubicBezTo>
                    <a:pt x="105826" y="14935"/>
                    <a:pt x="105826" y="15450"/>
                    <a:pt x="105826" y="15965"/>
                  </a:cubicBezTo>
                  <a:cubicBezTo>
                    <a:pt x="104881" y="16480"/>
                    <a:pt x="104881" y="18025"/>
                    <a:pt x="104881" y="18025"/>
                  </a:cubicBezTo>
                  <a:cubicBezTo>
                    <a:pt x="104881" y="18025"/>
                    <a:pt x="104881" y="18025"/>
                    <a:pt x="104881" y="18025"/>
                  </a:cubicBezTo>
                  <a:cubicBezTo>
                    <a:pt x="104881" y="18540"/>
                    <a:pt x="103937" y="19055"/>
                    <a:pt x="102992" y="19570"/>
                  </a:cubicBezTo>
                  <a:cubicBezTo>
                    <a:pt x="102047" y="19570"/>
                    <a:pt x="102047" y="19570"/>
                    <a:pt x="102047" y="20085"/>
                  </a:cubicBezTo>
                  <a:cubicBezTo>
                    <a:pt x="102047" y="20600"/>
                    <a:pt x="102047" y="20600"/>
                    <a:pt x="102047" y="21630"/>
                  </a:cubicBezTo>
                  <a:cubicBezTo>
                    <a:pt x="101102" y="21630"/>
                    <a:pt x="100157" y="22660"/>
                    <a:pt x="100157" y="22660"/>
                  </a:cubicBezTo>
                  <a:cubicBezTo>
                    <a:pt x="99212" y="24721"/>
                    <a:pt x="96377" y="26266"/>
                    <a:pt x="95433" y="27811"/>
                  </a:cubicBezTo>
                  <a:cubicBezTo>
                    <a:pt x="95433" y="27811"/>
                    <a:pt x="95433" y="27811"/>
                    <a:pt x="95433" y="27811"/>
                  </a:cubicBezTo>
                  <a:cubicBezTo>
                    <a:pt x="94488" y="29356"/>
                    <a:pt x="92598" y="31416"/>
                    <a:pt x="91653" y="32446"/>
                  </a:cubicBezTo>
                  <a:cubicBezTo>
                    <a:pt x="89763" y="31931"/>
                    <a:pt x="89763" y="31931"/>
                    <a:pt x="89763" y="31931"/>
                  </a:cubicBezTo>
                  <a:cubicBezTo>
                    <a:pt x="89763" y="32961"/>
                    <a:pt x="89763" y="32961"/>
                    <a:pt x="89763" y="32961"/>
                  </a:cubicBezTo>
                  <a:cubicBezTo>
                    <a:pt x="89763" y="33476"/>
                    <a:pt x="89763" y="33991"/>
                    <a:pt x="88818" y="33991"/>
                  </a:cubicBezTo>
                  <a:cubicBezTo>
                    <a:pt x="87874" y="34506"/>
                    <a:pt x="88818" y="34506"/>
                    <a:pt x="87874" y="35021"/>
                  </a:cubicBezTo>
                  <a:cubicBezTo>
                    <a:pt x="86929" y="36051"/>
                    <a:pt x="86929" y="36051"/>
                    <a:pt x="85984" y="37081"/>
                  </a:cubicBezTo>
                  <a:cubicBezTo>
                    <a:pt x="85984" y="37081"/>
                    <a:pt x="85984" y="37081"/>
                    <a:pt x="85984" y="37081"/>
                  </a:cubicBezTo>
                  <a:cubicBezTo>
                    <a:pt x="85984" y="36566"/>
                    <a:pt x="85984" y="36566"/>
                    <a:pt x="85984" y="36566"/>
                  </a:cubicBezTo>
                  <a:cubicBezTo>
                    <a:pt x="85984" y="37081"/>
                    <a:pt x="85039" y="37596"/>
                    <a:pt x="85984" y="37596"/>
                  </a:cubicBezTo>
                  <a:cubicBezTo>
                    <a:pt x="85039" y="38626"/>
                    <a:pt x="85039" y="40171"/>
                    <a:pt x="83149" y="40686"/>
                  </a:cubicBezTo>
                  <a:cubicBezTo>
                    <a:pt x="84094" y="40686"/>
                    <a:pt x="83149" y="40686"/>
                    <a:pt x="83149" y="41201"/>
                  </a:cubicBezTo>
                  <a:cubicBezTo>
                    <a:pt x="83149" y="41716"/>
                    <a:pt x="80314" y="42231"/>
                    <a:pt x="80314" y="42746"/>
                  </a:cubicBezTo>
                  <a:cubicBezTo>
                    <a:pt x="80314" y="42746"/>
                    <a:pt x="80314" y="42746"/>
                    <a:pt x="79370" y="42746"/>
                  </a:cubicBezTo>
                  <a:cubicBezTo>
                    <a:pt x="80314" y="42746"/>
                    <a:pt x="80314" y="42746"/>
                    <a:pt x="80314" y="42746"/>
                  </a:cubicBezTo>
                  <a:cubicBezTo>
                    <a:pt x="79370" y="44291"/>
                    <a:pt x="77480" y="45836"/>
                    <a:pt x="76535" y="46351"/>
                  </a:cubicBezTo>
                  <a:cubicBezTo>
                    <a:pt x="75590" y="48412"/>
                    <a:pt x="72755" y="50472"/>
                    <a:pt x="70866" y="52532"/>
                  </a:cubicBezTo>
                  <a:cubicBezTo>
                    <a:pt x="70866" y="52017"/>
                    <a:pt x="70866" y="52017"/>
                    <a:pt x="70866" y="52017"/>
                  </a:cubicBezTo>
                  <a:cubicBezTo>
                    <a:pt x="70866" y="53047"/>
                    <a:pt x="68976" y="53047"/>
                    <a:pt x="68976" y="54077"/>
                  </a:cubicBezTo>
                  <a:cubicBezTo>
                    <a:pt x="68976" y="54592"/>
                    <a:pt x="68976" y="55107"/>
                    <a:pt x="68031" y="54592"/>
                  </a:cubicBezTo>
                  <a:cubicBezTo>
                    <a:pt x="68031" y="55107"/>
                    <a:pt x="67086" y="56137"/>
                    <a:pt x="67086" y="56652"/>
                  </a:cubicBezTo>
                  <a:cubicBezTo>
                    <a:pt x="67086" y="56652"/>
                    <a:pt x="67086" y="56652"/>
                    <a:pt x="67086" y="56652"/>
                  </a:cubicBezTo>
                  <a:cubicBezTo>
                    <a:pt x="66141" y="56652"/>
                    <a:pt x="66141" y="57682"/>
                    <a:pt x="64251" y="58197"/>
                  </a:cubicBezTo>
                  <a:cubicBezTo>
                    <a:pt x="64251" y="57682"/>
                    <a:pt x="64251" y="57682"/>
                    <a:pt x="64251" y="57682"/>
                  </a:cubicBezTo>
                  <a:cubicBezTo>
                    <a:pt x="63307" y="58197"/>
                    <a:pt x="64251" y="59227"/>
                    <a:pt x="63307" y="59227"/>
                  </a:cubicBezTo>
                  <a:cubicBezTo>
                    <a:pt x="63307" y="59227"/>
                    <a:pt x="63307" y="59227"/>
                    <a:pt x="63307" y="59227"/>
                  </a:cubicBezTo>
                  <a:cubicBezTo>
                    <a:pt x="61417" y="60257"/>
                    <a:pt x="60472" y="62317"/>
                    <a:pt x="59527" y="64377"/>
                  </a:cubicBezTo>
                  <a:cubicBezTo>
                    <a:pt x="57637" y="65407"/>
                    <a:pt x="57637" y="63862"/>
                    <a:pt x="57637" y="64892"/>
                  </a:cubicBezTo>
                  <a:cubicBezTo>
                    <a:pt x="57637" y="64892"/>
                    <a:pt x="57637" y="65407"/>
                    <a:pt x="57637" y="64892"/>
                  </a:cubicBezTo>
                  <a:cubicBezTo>
                    <a:pt x="57637" y="65407"/>
                    <a:pt x="54803" y="65407"/>
                    <a:pt x="54803" y="65922"/>
                  </a:cubicBezTo>
                  <a:cubicBezTo>
                    <a:pt x="55748" y="65922"/>
                    <a:pt x="55748" y="65922"/>
                    <a:pt x="55748" y="66437"/>
                  </a:cubicBezTo>
                  <a:cubicBezTo>
                    <a:pt x="54803" y="66952"/>
                    <a:pt x="53858" y="66952"/>
                    <a:pt x="53858" y="67467"/>
                  </a:cubicBezTo>
                  <a:cubicBezTo>
                    <a:pt x="53858" y="67467"/>
                    <a:pt x="53858" y="67467"/>
                    <a:pt x="53858" y="67467"/>
                  </a:cubicBezTo>
                  <a:cubicBezTo>
                    <a:pt x="53858" y="68497"/>
                    <a:pt x="52913" y="69012"/>
                    <a:pt x="53858" y="70042"/>
                  </a:cubicBezTo>
                  <a:cubicBezTo>
                    <a:pt x="50078" y="74163"/>
                    <a:pt x="46299" y="77768"/>
                    <a:pt x="42519" y="81373"/>
                  </a:cubicBezTo>
                  <a:cubicBezTo>
                    <a:pt x="38740" y="84978"/>
                    <a:pt x="34960" y="88583"/>
                    <a:pt x="30236" y="92188"/>
                  </a:cubicBezTo>
                  <a:cubicBezTo>
                    <a:pt x="29291" y="92703"/>
                    <a:pt x="29291" y="92703"/>
                    <a:pt x="28346" y="93733"/>
                  </a:cubicBezTo>
                  <a:cubicBezTo>
                    <a:pt x="28346" y="93733"/>
                    <a:pt x="28346" y="93733"/>
                    <a:pt x="28346" y="93733"/>
                  </a:cubicBezTo>
                  <a:cubicBezTo>
                    <a:pt x="28346" y="94248"/>
                    <a:pt x="28346" y="94248"/>
                    <a:pt x="28346" y="94763"/>
                  </a:cubicBezTo>
                  <a:cubicBezTo>
                    <a:pt x="27401" y="96309"/>
                    <a:pt x="26456" y="97339"/>
                    <a:pt x="24566" y="98884"/>
                  </a:cubicBezTo>
                  <a:cubicBezTo>
                    <a:pt x="24566" y="98884"/>
                    <a:pt x="24566" y="98369"/>
                    <a:pt x="23622" y="98884"/>
                  </a:cubicBezTo>
                  <a:cubicBezTo>
                    <a:pt x="24566" y="98884"/>
                    <a:pt x="24566" y="98884"/>
                    <a:pt x="24566" y="98884"/>
                  </a:cubicBezTo>
                  <a:cubicBezTo>
                    <a:pt x="23622" y="98884"/>
                    <a:pt x="23622" y="98884"/>
                    <a:pt x="23622" y="98884"/>
                  </a:cubicBezTo>
                  <a:cubicBezTo>
                    <a:pt x="23622" y="98884"/>
                    <a:pt x="23622" y="99399"/>
                    <a:pt x="24566" y="98884"/>
                  </a:cubicBezTo>
                  <a:cubicBezTo>
                    <a:pt x="20787" y="103004"/>
                    <a:pt x="16062" y="106094"/>
                    <a:pt x="12283" y="109184"/>
                  </a:cubicBezTo>
                  <a:cubicBezTo>
                    <a:pt x="11338" y="110729"/>
                    <a:pt x="10393" y="111759"/>
                    <a:pt x="9448" y="112789"/>
                  </a:cubicBezTo>
                  <a:cubicBezTo>
                    <a:pt x="5669" y="115364"/>
                    <a:pt x="2834" y="116909"/>
                    <a:pt x="944" y="120000"/>
                  </a:cubicBezTo>
                  <a:cubicBezTo>
                    <a:pt x="944" y="120000"/>
                    <a:pt x="0" y="118969"/>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0" name="Shape 420"/>
            <p:cNvSpPr/>
            <p:nvPr/>
          </p:nvSpPr>
          <p:spPr>
            <a:xfrm>
              <a:off x="3620" y="496"/>
              <a:ext cx="269" cy="493"/>
            </a:xfrm>
            <a:custGeom>
              <a:avLst/>
              <a:gdLst/>
              <a:ahLst/>
              <a:cxnLst/>
              <a:rect l="0" t="0" r="0" b="0"/>
              <a:pathLst>
                <a:path w="120000" h="120000" extrusionOk="0">
                  <a:moveTo>
                    <a:pt x="1052" y="117703"/>
                  </a:moveTo>
                  <a:cubicBezTo>
                    <a:pt x="1052" y="115980"/>
                    <a:pt x="4210" y="114832"/>
                    <a:pt x="4210" y="112535"/>
                  </a:cubicBezTo>
                  <a:cubicBezTo>
                    <a:pt x="4210" y="111961"/>
                    <a:pt x="4210" y="112535"/>
                    <a:pt x="6315" y="111961"/>
                  </a:cubicBezTo>
                  <a:cubicBezTo>
                    <a:pt x="6315" y="110813"/>
                    <a:pt x="9473" y="108516"/>
                    <a:pt x="11578" y="106794"/>
                  </a:cubicBezTo>
                  <a:cubicBezTo>
                    <a:pt x="11578" y="106794"/>
                    <a:pt x="11578" y="106794"/>
                    <a:pt x="11578" y="106794"/>
                  </a:cubicBezTo>
                  <a:cubicBezTo>
                    <a:pt x="11578" y="106794"/>
                    <a:pt x="11578" y="106220"/>
                    <a:pt x="12631" y="105645"/>
                  </a:cubicBezTo>
                  <a:cubicBezTo>
                    <a:pt x="12631" y="106220"/>
                    <a:pt x="12631" y="106220"/>
                    <a:pt x="12631" y="106220"/>
                  </a:cubicBezTo>
                  <a:cubicBezTo>
                    <a:pt x="12631" y="105645"/>
                    <a:pt x="12631" y="105071"/>
                    <a:pt x="12631" y="105071"/>
                  </a:cubicBezTo>
                  <a:cubicBezTo>
                    <a:pt x="13684" y="105071"/>
                    <a:pt x="13684" y="105071"/>
                    <a:pt x="13684" y="105071"/>
                  </a:cubicBezTo>
                  <a:cubicBezTo>
                    <a:pt x="13684" y="104497"/>
                    <a:pt x="13684" y="104497"/>
                    <a:pt x="13684" y="104497"/>
                  </a:cubicBezTo>
                  <a:cubicBezTo>
                    <a:pt x="12631" y="103349"/>
                    <a:pt x="16842" y="102775"/>
                    <a:pt x="16842" y="102200"/>
                  </a:cubicBezTo>
                  <a:cubicBezTo>
                    <a:pt x="16842" y="102200"/>
                    <a:pt x="16842" y="102200"/>
                    <a:pt x="16842" y="102200"/>
                  </a:cubicBezTo>
                  <a:cubicBezTo>
                    <a:pt x="16842" y="100478"/>
                    <a:pt x="17894" y="99330"/>
                    <a:pt x="18947" y="98181"/>
                  </a:cubicBezTo>
                  <a:cubicBezTo>
                    <a:pt x="20000" y="98181"/>
                    <a:pt x="20000" y="98181"/>
                    <a:pt x="20000" y="98181"/>
                  </a:cubicBezTo>
                  <a:cubicBezTo>
                    <a:pt x="20000" y="98181"/>
                    <a:pt x="20000" y="97033"/>
                    <a:pt x="20000" y="96459"/>
                  </a:cubicBezTo>
                  <a:cubicBezTo>
                    <a:pt x="21052" y="96459"/>
                    <a:pt x="20000" y="95311"/>
                    <a:pt x="21052" y="95311"/>
                  </a:cubicBezTo>
                  <a:cubicBezTo>
                    <a:pt x="21052" y="95311"/>
                    <a:pt x="21052" y="95311"/>
                    <a:pt x="21052" y="95311"/>
                  </a:cubicBezTo>
                  <a:cubicBezTo>
                    <a:pt x="21052" y="95311"/>
                    <a:pt x="22105" y="95311"/>
                    <a:pt x="22105" y="94736"/>
                  </a:cubicBezTo>
                  <a:cubicBezTo>
                    <a:pt x="22105" y="94736"/>
                    <a:pt x="22105" y="94736"/>
                    <a:pt x="22105" y="94736"/>
                  </a:cubicBezTo>
                  <a:cubicBezTo>
                    <a:pt x="22105" y="94162"/>
                    <a:pt x="23157" y="94736"/>
                    <a:pt x="23157" y="94162"/>
                  </a:cubicBezTo>
                  <a:cubicBezTo>
                    <a:pt x="23157" y="94162"/>
                    <a:pt x="23157" y="94162"/>
                    <a:pt x="23157" y="94162"/>
                  </a:cubicBezTo>
                  <a:cubicBezTo>
                    <a:pt x="23157" y="93588"/>
                    <a:pt x="24210" y="93588"/>
                    <a:pt x="24210" y="93588"/>
                  </a:cubicBezTo>
                  <a:cubicBezTo>
                    <a:pt x="24210" y="93588"/>
                    <a:pt x="24210" y="93588"/>
                    <a:pt x="24210" y="93588"/>
                  </a:cubicBezTo>
                  <a:cubicBezTo>
                    <a:pt x="24210" y="91866"/>
                    <a:pt x="25263" y="91866"/>
                    <a:pt x="24210" y="91866"/>
                  </a:cubicBezTo>
                  <a:cubicBezTo>
                    <a:pt x="25263" y="91866"/>
                    <a:pt x="24210" y="93014"/>
                    <a:pt x="25263" y="93014"/>
                  </a:cubicBezTo>
                  <a:cubicBezTo>
                    <a:pt x="26315" y="90717"/>
                    <a:pt x="28421" y="88995"/>
                    <a:pt x="30526" y="86698"/>
                  </a:cubicBezTo>
                  <a:cubicBezTo>
                    <a:pt x="31578" y="86698"/>
                    <a:pt x="31578" y="86698"/>
                    <a:pt x="31578" y="86698"/>
                  </a:cubicBezTo>
                  <a:cubicBezTo>
                    <a:pt x="31578" y="86124"/>
                    <a:pt x="31578" y="86124"/>
                    <a:pt x="31578" y="85550"/>
                  </a:cubicBezTo>
                  <a:cubicBezTo>
                    <a:pt x="31578" y="85550"/>
                    <a:pt x="31578" y="85550"/>
                    <a:pt x="31578" y="85550"/>
                  </a:cubicBezTo>
                  <a:cubicBezTo>
                    <a:pt x="32631" y="84976"/>
                    <a:pt x="31578" y="84976"/>
                    <a:pt x="32631" y="84401"/>
                  </a:cubicBezTo>
                  <a:cubicBezTo>
                    <a:pt x="32631" y="84976"/>
                    <a:pt x="32631" y="84976"/>
                    <a:pt x="32631" y="84976"/>
                  </a:cubicBezTo>
                  <a:cubicBezTo>
                    <a:pt x="32631" y="84401"/>
                    <a:pt x="32631" y="83827"/>
                    <a:pt x="34736" y="83827"/>
                  </a:cubicBezTo>
                  <a:cubicBezTo>
                    <a:pt x="34736" y="83827"/>
                    <a:pt x="34736" y="83827"/>
                    <a:pt x="34736" y="83827"/>
                  </a:cubicBezTo>
                  <a:cubicBezTo>
                    <a:pt x="34736" y="83827"/>
                    <a:pt x="35789" y="83827"/>
                    <a:pt x="35789" y="83253"/>
                  </a:cubicBezTo>
                  <a:cubicBezTo>
                    <a:pt x="35789" y="83253"/>
                    <a:pt x="35789" y="83253"/>
                    <a:pt x="35789" y="83253"/>
                  </a:cubicBezTo>
                  <a:cubicBezTo>
                    <a:pt x="36842" y="82679"/>
                    <a:pt x="34736" y="82679"/>
                    <a:pt x="35789" y="82679"/>
                  </a:cubicBezTo>
                  <a:cubicBezTo>
                    <a:pt x="35789" y="82679"/>
                    <a:pt x="35789" y="82679"/>
                    <a:pt x="35789" y="82679"/>
                  </a:cubicBezTo>
                  <a:cubicBezTo>
                    <a:pt x="35789" y="81531"/>
                    <a:pt x="36842" y="80956"/>
                    <a:pt x="36842" y="80382"/>
                  </a:cubicBezTo>
                  <a:cubicBezTo>
                    <a:pt x="37894" y="80382"/>
                    <a:pt x="37894" y="80382"/>
                    <a:pt x="37894" y="80382"/>
                  </a:cubicBezTo>
                  <a:cubicBezTo>
                    <a:pt x="37894" y="80382"/>
                    <a:pt x="38947" y="79808"/>
                    <a:pt x="38947" y="79234"/>
                  </a:cubicBezTo>
                  <a:cubicBezTo>
                    <a:pt x="38947" y="78660"/>
                    <a:pt x="38947" y="79234"/>
                    <a:pt x="38947" y="78660"/>
                  </a:cubicBezTo>
                  <a:cubicBezTo>
                    <a:pt x="38947" y="78660"/>
                    <a:pt x="40000" y="78086"/>
                    <a:pt x="38947" y="78086"/>
                  </a:cubicBezTo>
                  <a:cubicBezTo>
                    <a:pt x="38947" y="77511"/>
                    <a:pt x="40000" y="76363"/>
                    <a:pt x="40000" y="76363"/>
                  </a:cubicBezTo>
                  <a:cubicBezTo>
                    <a:pt x="40000" y="76363"/>
                    <a:pt x="42105" y="76363"/>
                    <a:pt x="41052" y="76363"/>
                  </a:cubicBezTo>
                  <a:cubicBezTo>
                    <a:pt x="42105" y="76363"/>
                    <a:pt x="42105" y="76363"/>
                    <a:pt x="42105" y="76363"/>
                  </a:cubicBezTo>
                  <a:cubicBezTo>
                    <a:pt x="42105" y="76363"/>
                    <a:pt x="42105" y="76363"/>
                    <a:pt x="42105" y="76363"/>
                  </a:cubicBezTo>
                  <a:cubicBezTo>
                    <a:pt x="42105" y="76363"/>
                    <a:pt x="42105" y="76363"/>
                    <a:pt x="44210" y="75789"/>
                  </a:cubicBezTo>
                  <a:cubicBezTo>
                    <a:pt x="44210" y="75215"/>
                    <a:pt x="42105" y="74641"/>
                    <a:pt x="44210" y="74066"/>
                  </a:cubicBezTo>
                  <a:cubicBezTo>
                    <a:pt x="44210" y="74641"/>
                    <a:pt x="45263" y="74066"/>
                    <a:pt x="45263" y="74641"/>
                  </a:cubicBezTo>
                  <a:cubicBezTo>
                    <a:pt x="44210" y="73492"/>
                    <a:pt x="44210" y="73492"/>
                    <a:pt x="44210" y="73492"/>
                  </a:cubicBezTo>
                  <a:cubicBezTo>
                    <a:pt x="44210" y="72918"/>
                    <a:pt x="45263" y="73492"/>
                    <a:pt x="45263" y="72918"/>
                  </a:cubicBezTo>
                  <a:cubicBezTo>
                    <a:pt x="44210" y="72918"/>
                    <a:pt x="44210" y="72918"/>
                    <a:pt x="44210" y="72918"/>
                  </a:cubicBezTo>
                  <a:cubicBezTo>
                    <a:pt x="44210" y="72344"/>
                    <a:pt x="45263" y="72344"/>
                    <a:pt x="45263" y="72344"/>
                  </a:cubicBezTo>
                  <a:cubicBezTo>
                    <a:pt x="45263" y="72344"/>
                    <a:pt x="45263" y="72344"/>
                    <a:pt x="45263" y="72344"/>
                  </a:cubicBezTo>
                  <a:cubicBezTo>
                    <a:pt x="45263" y="72344"/>
                    <a:pt x="45263" y="72344"/>
                    <a:pt x="46315" y="71196"/>
                  </a:cubicBezTo>
                  <a:cubicBezTo>
                    <a:pt x="46315" y="71196"/>
                    <a:pt x="46315" y="71196"/>
                    <a:pt x="46315" y="71196"/>
                  </a:cubicBezTo>
                  <a:cubicBezTo>
                    <a:pt x="46315" y="71196"/>
                    <a:pt x="46315" y="70622"/>
                    <a:pt x="45263" y="70622"/>
                  </a:cubicBezTo>
                  <a:cubicBezTo>
                    <a:pt x="45263" y="70622"/>
                    <a:pt x="46315" y="70622"/>
                    <a:pt x="45263" y="71196"/>
                  </a:cubicBezTo>
                  <a:cubicBezTo>
                    <a:pt x="45263" y="70622"/>
                    <a:pt x="45263" y="70047"/>
                    <a:pt x="46315" y="70047"/>
                  </a:cubicBezTo>
                  <a:cubicBezTo>
                    <a:pt x="46315" y="70047"/>
                    <a:pt x="46315" y="70047"/>
                    <a:pt x="46315" y="70047"/>
                  </a:cubicBezTo>
                  <a:cubicBezTo>
                    <a:pt x="46315" y="69473"/>
                    <a:pt x="46315" y="68899"/>
                    <a:pt x="47368" y="68325"/>
                  </a:cubicBezTo>
                  <a:cubicBezTo>
                    <a:pt x="46315" y="68325"/>
                    <a:pt x="47368" y="68325"/>
                    <a:pt x="47368" y="68899"/>
                  </a:cubicBezTo>
                  <a:cubicBezTo>
                    <a:pt x="48421" y="68325"/>
                    <a:pt x="48421" y="67751"/>
                    <a:pt x="49473" y="67177"/>
                  </a:cubicBezTo>
                  <a:cubicBezTo>
                    <a:pt x="48421" y="67177"/>
                    <a:pt x="48421" y="67177"/>
                    <a:pt x="48421" y="67177"/>
                  </a:cubicBezTo>
                  <a:cubicBezTo>
                    <a:pt x="49473" y="66028"/>
                    <a:pt x="49473" y="67177"/>
                    <a:pt x="49473" y="66028"/>
                  </a:cubicBezTo>
                  <a:cubicBezTo>
                    <a:pt x="50526" y="66028"/>
                    <a:pt x="50526" y="66028"/>
                    <a:pt x="50526" y="65454"/>
                  </a:cubicBezTo>
                  <a:cubicBezTo>
                    <a:pt x="50526" y="65454"/>
                    <a:pt x="50526" y="65454"/>
                    <a:pt x="50526" y="65454"/>
                  </a:cubicBezTo>
                  <a:cubicBezTo>
                    <a:pt x="50526" y="65454"/>
                    <a:pt x="51578" y="64306"/>
                    <a:pt x="52631" y="63732"/>
                  </a:cubicBezTo>
                  <a:cubicBezTo>
                    <a:pt x="51578" y="63732"/>
                    <a:pt x="51578" y="63157"/>
                    <a:pt x="52631" y="63157"/>
                  </a:cubicBezTo>
                  <a:cubicBezTo>
                    <a:pt x="52631" y="63157"/>
                    <a:pt x="52631" y="63157"/>
                    <a:pt x="52631" y="63157"/>
                  </a:cubicBezTo>
                  <a:cubicBezTo>
                    <a:pt x="52631" y="63157"/>
                    <a:pt x="52631" y="62583"/>
                    <a:pt x="53684" y="62583"/>
                  </a:cubicBezTo>
                  <a:cubicBezTo>
                    <a:pt x="53684" y="62009"/>
                    <a:pt x="52631" y="64306"/>
                    <a:pt x="52631" y="63732"/>
                  </a:cubicBezTo>
                  <a:cubicBezTo>
                    <a:pt x="53684" y="63732"/>
                    <a:pt x="52631" y="62583"/>
                    <a:pt x="53684" y="63157"/>
                  </a:cubicBezTo>
                  <a:cubicBezTo>
                    <a:pt x="53684" y="62583"/>
                    <a:pt x="53684" y="62009"/>
                    <a:pt x="53684" y="62009"/>
                  </a:cubicBezTo>
                  <a:cubicBezTo>
                    <a:pt x="53684" y="62009"/>
                    <a:pt x="54736" y="62583"/>
                    <a:pt x="54736" y="62009"/>
                  </a:cubicBezTo>
                  <a:cubicBezTo>
                    <a:pt x="54736" y="61435"/>
                    <a:pt x="54736" y="62009"/>
                    <a:pt x="54736" y="61435"/>
                  </a:cubicBezTo>
                  <a:cubicBezTo>
                    <a:pt x="54736" y="61435"/>
                    <a:pt x="54736" y="61435"/>
                    <a:pt x="54736" y="61435"/>
                  </a:cubicBezTo>
                  <a:cubicBezTo>
                    <a:pt x="54736" y="60861"/>
                    <a:pt x="55789" y="60861"/>
                    <a:pt x="54736" y="60861"/>
                  </a:cubicBezTo>
                  <a:cubicBezTo>
                    <a:pt x="54736" y="60861"/>
                    <a:pt x="54736" y="60287"/>
                    <a:pt x="55789" y="60287"/>
                  </a:cubicBezTo>
                  <a:cubicBezTo>
                    <a:pt x="56842" y="60861"/>
                    <a:pt x="56842" y="60861"/>
                    <a:pt x="56842" y="60861"/>
                  </a:cubicBezTo>
                  <a:cubicBezTo>
                    <a:pt x="56842" y="60287"/>
                    <a:pt x="55789" y="60287"/>
                    <a:pt x="55789" y="59712"/>
                  </a:cubicBezTo>
                  <a:cubicBezTo>
                    <a:pt x="56842" y="59712"/>
                    <a:pt x="56842" y="59712"/>
                    <a:pt x="56842" y="59712"/>
                  </a:cubicBezTo>
                  <a:cubicBezTo>
                    <a:pt x="55789" y="59712"/>
                    <a:pt x="56842" y="59138"/>
                    <a:pt x="56842" y="59138"/>
                  </a:cubicBezTo>
                  <a:cubicBezTo>
                    <a:pt x="56842" y="58564"/>
                    <a:pt x="57894" y="57990"/>
                    <a:pt x="58947" y="57990"/>
                  </a:cubicBezTo>
                  <a:cubicBezTo>
                    <a:pt x="58947" y="57416"/>
                    <a:pt x="58947" y="56842"/>
                    <a:pt x="58947" y="56842"/>
                  </a:cubicBezTo>
                  <a:cubicBezTo>
                    <a:pt x="58947" y="56842"/>
                    <a:pt x="58947" y="56842"/>
                    <a:pt x="58947" y="56842"/>
                  </a:cubicBezTo>
                  <a:cubicBezTo>
                    <a:pt x="59999" y="56842"/>
                    <a:pt x="59999" y="56842"/>
                    <a:pt x="59999" y="56842"/>
                  </a:cubicBezTo>
                  <a:cubicBezTo>
                    <a:pt x="59999" y="56842"/>
                    <a:pt x="59999" y="56842"/>
                    <a:pt x="59999" y="55693"/>
                  </a:cubicBezTo>
                  <a:cubicBezTo>
                    <a:pt x="59999" y="55693"/>
                    <a:pt x="59999" y="55119"/>
                    <a:pt x="59999" y="55119"/>
                  </a:cubicBezTo>
                  <a:cubicBezTo>
                    <a:pt x="62105" y="55119"/>
                    <a:pt x="59999" y="53971"/>
                    <a:pt x="62105" y="53971"/>
                  </a:cubicBezTo>
                  <a:cubicBezTo>
                    <a:pt x="62105" y="54545"/>
                    <a:pt x="62105" y="54545"/>
                    <a:pt x="62105" y="54545"/>
                  </a:cubicBezTo>
                  <a:cubicBezTo>
                    <a:pt x="64210" y="54545"/>
                    <a:pt x="62105" y="53397"/>
                    <a:pt x="63157" y="53397"/>
                  </a:cubicBezTo>
                  <a:cubicBezTo>
                    <a:pt x="62105" y="53397"/>
                    <a:pt x="62105" y="53397"/>
                    <a:pt x="62105" y="53397"/>
                  </a:cubicBezTo>
                  <a:cubicBezTo>
                    <a:pt x="63157" y="53397"/>
                    <a:pt x="63157" y="52822"/>
                    <a:pt x="63157" y="52822"/>
                  </a:cubicBezTo>
                  <a:cubicBezTo>
                    <a:pt x="63157" y="52822"/>
                    <a:pt x="64210" y="52822"/>
                    <a:pt x="63157" y="52248"/>
                  </a:cubicBezTo>
                  <a:cubicBezTo>
                    <a:pt x="65263" y="51674"/>
                    <a:pt x="65263" y="49952"/>
                    <a:pt x="66315" y="49952"/>
                  </a:cubicBezTo>
                  <a:cubicBezTo>
                    <a:pt x="66315" y="49377"/>
                    <a:pt x="66315" y="49377"/>
                    <a:pt x="66315" y="49377"/>
                  </a:cubicBezTo>
                  <a:cubicBezTo>
                    <a:pt x="66315" y="49377"/>
                    <a:pt x="66315" y="49377"/>
                    <a:pt x="66315" y="49377"/>
                  </a:cubicBezTo>
                  <a:cubicBezTo>
                    <a:pt x="66315" y="49377"/>
                    <a:pt x="66315" y="49377"/>
                    <a:pt x="66315" y="49377"/>
                  </a:cubicBezTo>
                  <a:cubicBezTo>
                    <a:pt x="66315" y="49377"/>
                    <a:pt x="66315" y="49377"/>
                    <a:pt x="66315" y="49377"/>
                  </a:cubicBezTo>
                  <a:cubicBezTo>
                    <a:pt x="67368" y="49377"/>
                    <a:pt x="66315" y="48803"/>
                    <a:pt x="67368" y="48229"/>
                  </a:cubicBezTo>
                  <a:cubicBezTo>
                    <a:pt x="67368" y="48229"/>
                    <a:pt x="67368" y="48229"/>
                    <a:pt x="67368" y="48229"/>
                  </a:cubicBezTo>
                  <a:cubicBezTo>
                    <a:pt x="67368" y="47655"/>
                    <a:pt x="67368" y="47655"/>
                    <a:pt x="67368" y="47655"/>
                  </a:cubicBezTo>
                  <a:cubicBezTo>
                    <a:pt x="68421" y="47081"/>
                    <a:pt x="68421" y="47655"/>
                    <a:pt x="69473" y="47655"/>
                  </a:cubicBezTo>
                  <a:cubicBezTo>
                    <a:pt x="69473" y="47081"/>
                    <a:pt x="69473" y="47081"/>
                    <a:pt x="69473" y="47081"/>
                  </a:cubicBezTo>
                  <a:cubicBezTo>
                    <a:pt x="71578" y="47081"/>
                    <a:pt x="71578" y="47081"/>
                    <a:pt x="71578" y="47081"/>
                  </a:cubicBezTo>
                  <a:cubicBezTo>
                    <a:pt x="69473" y="47081"/>
                    <a:pt x="71578" y="46507"/>
                    <a:pt x="71578" y="46507"/>
                  </a:cubicBezTo>
                  <a:cubicBezTo>
                    <a:pt x="71578" y="46507"/>
                    <a:pt x="71578" y="46507"/>
                    <a:pt x="71578" y="46507"/>
                  </a:cubicBezTo>
                  <a:cubicBezTo>
                    <a:pt x="71578" y="46507"/>
                    <a:pt x="71578" y="46507"/>
                    <a:pt x="71578" y="45933"/>
                  </a:cubicBezTo>
                  <a:cubicBezTo>
                    <a:pt x="69473" y="46507"/>
                    <a:pt x="69473" y="46507"/>
                    <a:pt x="69473" y="46507"/>
                  </a:cubicBezTo>
                  <a:cubicBezTo>
                    <a:pt x="69473" y="45933"/>
                    <a:pt x="69473" y="45933"/>
                    <a:pt x="69473" y="45933"/>
                  </a:cubicBezTo>
                  <a:cubicBezTo>
                    <a:pt x="71578" y="45933"/>
                    <a:pt x="71578" y="45358"/>
                    <a:pt x="71578" y="45358"/>
                  </a:cubicBezTo>
                  <a:cubicBezTo>
                    <a:pt x="71578" y="44784"/>
                    <a:pt x="71578" y="44784"/>
                    <a:pt x="71578" y="44784"/>
                  </a:cubicBezTo>
                  <a:cubicBezTo>
                    <a:pt x="71578" y="44784"/>
                    <a:pt x="71578" y="44210"/>
                    <a:pt x="72631" y="44784"/>
                  </a:cubicBezTo>
                  <a:cubicBezTo>
                    <a:pt x="72631" y="44784"/>
                    <a:pt x="71578" y="44784"/>
                    <a:pt x="71578" y="45358"/>
                  </a:cubicBezTo>
                  <a:cubicBezTo>
                    <a:pt x="72631" y="44784"/>
                    <a:pt x="72631" y="45358"/>
                    <a:pt x="72631" y="44784"/>
                  </a:cubicBezTo>
                  <a:cubicBezTo>
                    <a:pt x="72631" y="44210"/>
                    <a:pt x="71578" y="44210"/>
                    <a:pt x="72631" y="44210"/>
                  </a:cubicBezTo>
                  <a:cubicBezTo>
                    <a:pt x="72631" y="44210"/>
                    <a:pt x="72631" y="44210"/>
                    <a:pt x="72631" y="44784"/>
                  </a:cubicBezTo>
                  <a:cubicBezTo>
                    <a:pt x="73684" y="44210"/>
                    <a:pt x="73684" y="44210"/>
                    <a:pt x="73684" y="44210"/>
                  </a:cubicBezTo>
                  <a:cubicBezTo>
                    <a:pt x="72631" y="44210"/>
                    <a:pt x="72631" y="44210"/>
                    <a:pt x="72631" y="44210"/>
                  </a:cubicBezTo>
                  <a:cubicBezTo>
                    <a:pt x="72631" y="44210"/>
                    <a:pt x="72631" y="44210"/>
                    <a:pt x="72631" y="44210"/>
                  </a:cubicBezTo>
                  <a:cubicBezTo>
                    <a:pt x="72631" y="43636"/>
                    <a:pt x="73684" y="43636"/>
                    <a:pt x="72631" y="43062"/>
                  </a:cubicBezTo>
                  <a:cubicBezTo>
                    <a:pt x="73684" y="43062"/>
                    <a:pt x="73684" y="43062"/>
                    <a:pt x="73684" y="42488"/>
                  </a:cubicBezTo>
                  <a:cubicBezTo>
                    <a:pt x="73684" y="42488"/>
                    <a:pt x="73684" y="42488"/>
                    <a:pt x="73684" y="42488"/>
                  </a:cubicBezTo>
                  <a:cubicBezTo>
                    <a:pt x="73684" y="42488"/>
                    <a:pt x="73684" y="41913"/>
                    <a:pt x="73684" y="41913"/>
                  </a:cubicBezTo>
                  <a:cubicBezTo>
                    <a:pt x="73684" y="41913"/>
                    <a:pt x="73684" y="41913"/>
                    <a:pt x="73684" y="41913"/>
                  </a:cubicBezTo>
                  <a:cubicBezTo>
                    <a:pt x="73684" y="41913"/>
                    <a:pt x="73684" y="41913"/>
                    <a:pt x="73684" y="41913"/>
                  </a:cubicBezTo>
                  <a:cubicBezTo>
                    <a:pt x="74736" y="41339"/>
                    <a:pt x="75789" y="41913"/>
                    <a:pt x="75789" y="41339"/>
                  </a:cubicBezTo>
                  <a:cubicBezTo>
                    <a:pt x="75789" y="41339"/>
                    <a:pt x="75789" y="40191"/>
                    <a:pt x="74736" y="40191"/>
                  </a:cubicBezTo>
                  <a:cubicBezTo>
                    <a:pt x="75789" y="39617"/>
                    <a:pt x="75789" y="39043"/>
                    <a:pt x="76842" y="38468"/>
                  </a:cubicBezTo>
                  <a:cubicBezTo>
                    <a:pt x="76842" y="38468"/>
                    <a:pt x="76842" y="38468"/>
                    <a:pt x="76842" y="37894"/>
                  </a:cubicBezTo>
                  <a:cubicBezTo>
                    <a:pt x="77894" y="37894"/>
                    <a:pt x="77894" y="36746"/>
                    <a:pt x="80000" y="36172"/>
                  </a:cubicBezTo>
                  <a:cubicBezTo>
                    <a:pt x="80000" y="36746"/>
                    <a:pt x="80000" y="36172"/>
                    <a:pt x="81052" y="36746"/>
                  </a:cubicBezTo>
                  <a:cubicBezTo>
                    <a:pt x="81052" y="36172"/>
                    <a:pt x="81052" y="36172"/>
                    <a:pt x="81052" y="36172"/>
                  </a:cubicBezTo>
                  <a:cubicBezTo>
                    <a:pt x="80000" y="36172"/>
                    <a:pt x="80000" y="35598"/>
                    <a:pt x="80000" y="36172"/>
                  </a:cubicBezTo>
                  <a:cubicBezTo>
                    <a:pt x="80000" y="35598"/>
                    <a:pt x="81052" y="33875"/>
                    <a:pt x="81052" y="33875"/>
                  </a:cubicBezTo>
                  <a:cubicBezTo>
                    <a:pt x="81052" y="33875"/>
                    <a:pt x="81052" y="33875"/>
                    <a:pt x="81052" y="33875"/>
                  </a:cubicBezTo>
                  <a:cubicBezTo>
                    <a:pt x="82105" y="33875"/>
                    <a:pt x="82105" y="33875"/>
                    <a:pt x="82105" y="33875"/>
                  </a:cubicBezTo>
                  <a:cubicBezTo>
                    <a:pt x="82105" y="33301"/>
                    <a:pt x="82105" y="33301"/>
                    <a:pt x="82105" y="33301"/>
                  </a:cubicBezTo>
                  <a:cubicBezTo>
                    <a:pt x="83157" y="33301"/>
                    <a:pt x="83157" y="33301"/>
                    <a:pt x="83157" y="33301"/>
                  </a:cubicBezTo>
                  <a:cubicBezTo>
                    <a:pt x="83157" y="33301"/>
                    <a:pt x="82105" y="33301"/>
                    <a:pt x="82105" y="32727"/>
                  </a:cubicBezTo>
                  <a:cubicBezTo>
                    <a:pt x="83157" y="32727"/>
                    <a:pt x="83157" y="32727"/>
                    <a:pt x="83157" y="32727"/>
                  </a:cubicBezTo>
                  <a:cubicBezTo>
                    <a:pt x="83157" y="32727"/>
                    <a:pt x="83157" y="32153"/>
                    <a:pt x="83157" y="31578"/>
                  </a:cubicBezTo>
                  <a:cubicBezTo>
                    <a:pt x="84210" y="31578"/>
                    <a:pt x="84210" y="31578"/>
                    <a:pt x="84210" y="31578"/>
                  </a:cubicBezTo>
                  <a:cubicBezTo>
                    <a:pt x="84210" y="31578"/>
                    <a:pt x="84210" y="31004"/>
                    <a:pt x="84210" y="31578"/>
                  </a:cubicBezTo>
                  <a:cubicBezTo>
                    <a:pt x="85263" y="31004"/>
                    <a:pt x="85263" y="30430"/>
                    <a:pt x="86315" y="30430"/>
                  </a:cubicBezTo>
                  <a:cubicBezTo>
                    <a:pt x="86315" y="29282"/>
                    <a:pt x="87368" y="27559"/>
                    <a:pt x="87368" y="26411"/>
                  </a:cubicBezTo>
                  <a:cubicBezTo>
                    <a:pt x="87368" y="26411"/>
                    <a:pt x="87368" y="26411"/>
                    <a:pt x="87368" y="26411"/>
                  </a:cubicBezTo>
                  <a:cubicBezTo>
                    <a:pt x="89473" y="26411"/>
                    <a:pt x="87368" y="26411"/>
                    <a:pt x="87368" y="26411"/>
                  </a:cubicBezTo>
                  <a:cubicBezTo>
                    <a:pt x="89473" y="26411"/>
                    <a:pt x="89473" y="26411"/>
                    <a:pt x="89473" y="26411"/>
                  </a:cubicBezTo>
                  <a:cubicBezTo>
                    <a:pt x="90526" y="26411"/>
                    <a:pt x="89473" y="26411"/>
                    <a:pt x="90526" y="25837"/>
                  </a:cubicBezTo>
                  <a:cubicBezTo>
                    <a:pt x="89473" y="25837"/>
                    <a:pt x="90526" y="26411"/>
                    <a:pt x="89473" y="25837"/>
                  </a:cubicBezTo>
                  <a:cubicBezTo>
                    <a:pt x="89473" y="25837"/>
                    <a:pt x="90526" y="25837"/>
                    <a:pt x="90526" y="25263"/>
                  </a:cubicBezTo>
                  <a:cubicBezTo>
                    <a:pt x="90526" y="25263"/>
                    <a:pt x="90526" y="25263"/>
                    <a:pt x="90526" y="25837"/>
                  </a:cubicBezTo>
                  <a:cubicBezTo>
                    <a:pt x="90526" y="25263"/>
                    <a:pt x="90526" y="25263"/>
                    <a:pt x="90526" y="25263"/>
                  </a:cubicBezTo>
                  <a:cubicBezTo>
                    <a:pt x="91578" y="25263"/>
                    <a:pt x="91578" y="26411"/>
                    <a:pt x="92631" y="26411"/>
                  </a:cubicBezTo>
                  <a:cubicBezTo>
                    <a:pt x="92631" y="26411"/>
                    <a:pt x="92631" y="26411"/>
                    <a:pt x="92631" y="26411"/>
                  </a:cubicBezTo>
                  <a:cubicBezTo>
                    <a:pt x="93684" y="25837"/>
                    <a:pt x="92631" y="26411"/>
                    <a:pt x="93684" y="26411"/>
                  </a:cubicBezTo>
                  <a:cubicBezTo>
                    <a:pt x="93684" y="25837"/>
                    <a:pt x="93684" y="25837"/>
                    <a:pt x="92631" y="25837"/>
                  </a:cubicBezTo>
                  <a:cubicBezTo>
                    <a:pt x="92631" y="25263"/>
                    <a:pt x="91578" y="25263"/>
                    <a:pt x="91578" y="24114"/>
                  </a:cubicBezTo>
                  <a:cubicBezTo>
                    <a:pt x="92631" y="23540"/>
                    <a:pt x="91578" y="24114"/>
                    <a:pt x="92631" y="24114"/>
                  </a:cubicBezTo>
                  <a:cubicBezTo>
                    <a:pt x="92631" y="23540"/>
                    <a:pt x="92631" y="23540"/>
                    <a:pt x="92631" y="23540"/>
                  </a:cubicBezTo>
                  <a:cubicBezTo>
                    <a:pt x="92631" y="23540"/>
                    <a:pt x="92631" y="23540"/>
                    <a:pt x="92631" y="22966"/>
                  </a:cubicBezTo>
                  <a:cubicBezTo>
                    <a:pt x="92631" y="22966"/>
                    <a:pt x="92631" y="23540"/>
                    <a:pt x="92631" y="22966"/>
                  </a:cubicBezTo>
                  <a:cubicBezTo>
                    <a:pt x="92631" y="22392"/>
                    <a:pt x="92631" y="22392"/>
                    <a:pt x="92631" y="22392"/>
                  </a:cubicBezTo>
                  <a:cubicBezTo>
                    <a:pt x="91578" y="22392"/>
                    <a:pt x="92631" y="22392"/>
                    <a:pt x="92631" y="22392"/>
                  </a:cubicBezTo>
                  <a:cubicBezTo>
                    <a:pt x="93684" y="22392"/>
                    <a:pt x="93684" y="22966"/>
                    <a:pt x="93684" y="22392"/>
                  </a:cubicBezTo>
                  <a:cubicBezTo>
                    <a:pt x="93684" y="22392"/>
                    <a:pt x="93684" y="21818"/>
                    <a:pt x="92631" y="21818"/>
                  </a:cubicBezTo>
                  <a:cubicBezTo>
                    <a:pt x="93684" y="21818"/>
                    <a:pt x="93684" y="21818"/>
                    <a:pt x="93684" y="22392"/>
                  </a:cubicBezTo>
                  <a:cubicBezTo>
                    <a:pt x="93684" y="22392"/>
                    <a:pt x="93684" y="21244"/>
                    <a:pt x="93684" y="21818"/>
                  </a:cubicBezTo>
                  <a:cubicBezTo>
                    <a:pt x="93684" y="21244"/>
                    <a:pt x="93684" y="21244"/>
                    <a:pt x="93684" y="21244"/>
                  </a:cubicBezTo>
                  <a:cubicBezTo>
                    <a:pt x="93684" y="21244"/>
                    <a:pt x="93684" y="21244"/>
                    <a:pt x="94736" y="21244"/>
                  </a:cubicBezTo>
                  <a:cubicBezTo>
                    <a:pt x="94736" y="20669"/>
                    <a:pt x="94736" y="20095"/>
                    <a:pt x="94736" y="20669"/>
                  </a:cubicBezTo>
                  <a:cubicBezTo>
                    <a:pt x="94736" y="20095"/>
                    <a:pt x="95789" y="20095"/>
                    <a:pt x="94736" y="20095"/>
                  </a:cubicBezTo>
                  <a:cubicBezTo>
                    <a:pt x="94736" y="20095"/>
                    <a:pt x="94736" y="20095"/>
                    <a:pt x="93684" y="20095"/>
                  </a:cubicBezTo>
                  <a:cubicBezTo>
                    <a:pt x="94736" y="20095"/>
                    <a:pt x="94736" y="18947"/>
                    <a:pt x="94736" y="18947"/>
                  </a:cubicBezTo>
                  <a:cubicBezTo>
                    <a:pt x="94736" y="18947"/>
                    <a:pt x="94736" y="18947"/>
                    <a:pt x="94736" y="18947"/>
                  </a:cubicBezTo>
                  <a:cubicBezTo>
                    <a:pt x="94736" y="18373"/>
                    <a:pt x="94736" y="18373"/>
                    <a:pt x="94736" y="18373"/>
                  </a:cubicBezTo>
                  <a:cubicBezTo>
                    <a:pt x="94736" y="18373"/>
                    <a:pt x="94736" y="18373"/>
                    <a:pt x="95789" y="18373"/>
                  </a:cubicBezTo>
                  <a:cubicBezTo>
                    <a:pt x="94736" y="18373"/>
                    <a:pt x="94736" y="18373"/>
                    <a:pt x="94736" y="18373"/>
                  </a:cubicBezTo>
                  <a:cubicBezTo>
                    <a:pt x="94736" y="18373"/>
                    <a:pt x="95789" y="18373"/>
                    <a:pt x="95789" y="18373"/>
                  </a:cubicBezTo>
                  <a:cubicBezTo>
                    <a:pt x="96842" y="18373"/>
                    <a:pt x="96842" y="18373"/>
                    <a:pt x="96842" y="18373"/>
                  </a:cubicBezTo>
                  <a:cubicBezTo>
                    <a:pt x="96842" y="18373"/>
                    <a:pt x="96842" y="18373"/>
                    <a:pt x="96842" y="18373"/>
                  </a:cubicBezTo>
                  <a:cubicBezTo>
                    <a:pt x="95789" y="17799"/>
                    <a:pt x="95789" y="17799"/>
                    <a:pt x="95789" y="17799"/>
                  </a:cubicBezTo>
                  <a:cubicBezTo>
                    <a:pt x="95789" y="17799"/>
                    <a:pt x="96842" y="17799"/>
                    <a:pt x="96842" y="17224"/>
                  </a:cubicBezTo>
                  <a:cubicBezTo>
                    <a:pt x="96842" y="17799"/>
                    <a:pt x="96842" y="17799"/>
                    <a:pt x="96842" y="17799"/>
                  </a:cubicBezTo>
                  <a:cubicBezTo>
                    <a:pt x="96842" y="18373"/>
                    <a:pt x="98947" y="17799"/>
                    <a:pt x="98947" y="17799"/>
                  </a:cubicBezTo>
                  <a:cubicBezTo>
                    <a:pt x="98947" y="17224"/>
                    <a:pt x="98947" y="16650"/>
                    <a:pt x="96842" y="17224"/>
                  </a:cubicBezTo>
                  <a:cubicBezTo>
                    <a:pt x="96842" y="17224"/>
                    <a:pt x="98947" y="16650"/>
                    <a:pt x="98947" y="17224"/>
                  </a:cubicBezTo>
                  <a:cubicBezTo>
                    <a:pt x="98947" y="16650"/>
                    <a:pt x="98947" y="16650"/>
                    <a:pt x="98947" y="16650"/>
                  </a:cubicBezTo>
                  <a:cubicBezTo>
                    <a:pt x="98947" y="16650"/>
                    <a:pt x="99999" y="16076"/>
                    <a:pt x="101052" y="16076"/>
                  </a:cubicBezTo>
                  <a:cubicBezTo>
                    <a:pt x="101052" y="16650"/>
                    <a:pt x="101052" y="16650"/>
                    <a:pt x="101052" y="16650"/>
                  </a:cubicBezTo>
                  <a:cubicBezTo>
                    <a:pt x="101052" y="16650"/>
                    <a:pt x="101052" y="16650"/>
                    <a:pt x="101052" y="16650"/>
                  </a:cubicBezTo>
                  <a:cubicBezTo>
                    <a:pt x="101052" y="16650"/>
                    <a:pt x="101052" y="16650"/>
                    <a:pt x="101052" y="16650"/>
                  </a:cubicBezTo>
                  <a:cubicBezTo>
                    <a:pt x="102105" y="16650"/>
                    <a:pt x="102105" y="16650"/>
                    <a:pt x="102105" y="16076"/>
                  </a:cubicBezTo>
                  <a:cubicBezTo>
                    <a:pt x="101052" y="16076"/>
                    <a:pt x="101052" y="14928"/>
                    <a:pt x="101052" y="14928"/>
                  </a:cubicBezTo>
                  <a:cubicBezTo>
                    <a:pt x="101052" y="14928"/>
                    <a:pt x="102105" y="15502"/>
                    <a:pt x="101052" y="14928"/>
                  </a:cubicBezTo>
                  <a:cubicBezTo>
                    <a:pt x="101052" y="14928"/>
                    <a:pt x="101052" y="13779"/>
                    <a:pt x="101052" y="14928"/>
                  </a:cubicBezTo>
                  <a:cubicBezTo>
                    <a:pt x="101052" y="13779"/>
                    <a:pt x="101052" y="13779"/>
                    <a:pt x="101052" y="13205"/>
                  </a:cubicBezTo>
                  <a:cubicBezTo>
                    <a:pt x="101052" y="13779"/>
                    <a:pt x="102105" y="13205"/>
                    <a:pt x="102105" y="13779"/>
                  </a:cubicBezTo>
                  <a:cubicBezTo>
                    <a:pt x="102105" y="14928"/>
                    <a:pt x="102105" y="14928"/>
                    <a:pt x="102105" y="14928"/>
                  </a:cubicBezTo>
                  <a:cubicBezTo>
                    <a:pt x="102105" y="14928"/>
                    <a:pt x="102105" y="14928"/>
                    <a:pt x="103157" y="14928"/>
                  </a:cubicBezTo>
                  <a:cubicBezTo>
                    <a:pt x="103157" y="13779"/>
                    <a:pt x="103157" y="13779"/>
                    <a:pt x="103157" y="13205"/>
                  </a:cubicBezTo>
                  <a:cubicBezTo>
                    <a:pt x="102105" y="13205"/>
                    <a:pt x="102105" y="13779"/>
                    <a:pt x="102105" y="13205"/>
                  </a:cubicBezTo>
                  <a:cubicBezTo>
                    <a:pt x="102105" y="13205"/>
                    <a:pt x="103157" y="13205"/>
                    <a:pt x="103157" y="12631"/>
                  </a:cubicBezTo>
                  <a:cubicBezTo>
                    <a:pt x="102105" y="13205"/>
                    <a:pt x="102105" y="12631"/>
                    <a:pt x="101052" y="12631"/>
                  </a:cubicBezTo>
                  <a:cubicBezTo>
                    <a:pt x="101052" y="12057"/>
                    <a:pt x="101052" y="12057"/>
                    <a:pt x="101052" y="12057"/>
                  </a:cubicBezTo>
                  <a:cubicBezTo>
                    <a:pt x="102105" y="12631"/>
                    <a:pt x="102105" y="12631"/>
                    <a:pt x="102105" y="12631"/>
                  </a:cubicBezTo>
                  <a:cubicBezTo>
                    <a:pt x="103157" y="12057"/>
                    <a:pt x="101052" y="12057"/>
                    <a:pt x="102105" y="11483"/>
                  </a:cubicBezTo>
                  <a:cubicBezTo>
                    <a:pt x="103157" y="11483"/>
                    <a:pt x="103157" y="11483"/>
                    <a:pt x="103157" y="11483"/>
                  </a:cubicBezTo>
                  <a:cubicBezTo>
                    <a:pt x="103157" y="12057"/>
                    <a:pt x="102105" y="12057"/>
                    <a:pt x="103157" y="12631"/>
                  </a:cubicBezTo>
                  <a:cubicBezTo>
                    <a:pt x="103157" y="12057"/>
                    <a:pt x="103157" y="12057"/>
                    <a:pt x="104210" y="11483"/>
                  </a:cubicBezTo>
                  <a:cubicBezTo>
                    <a:pt x="103157" y="12057"/>
                    <a:pt x="103157" y="12057"/>
                    <a:pt x="103157" y="12057"/>
                  </a:cubicBezTo>
                  <a:cubicBezTo>
                    <a:pt x="104210" y="11483"/>
                    <a:pt x="105263" y="12057"/>
                    <a:pt x="105263" y="11483"/>
                  </a:cubicBezTo>
                  <a:cubicBezTo>
                    <a:pt x="105263" y="10909"/>
                    <a:pt x="105263" y="10909"/>
                    <a:pt x="104210" y="10909"/>
                  </a:cubicBezTo>
                  <a:cubicBezTo>
                    <a:pt x="105263" y="10909"/>
                    <a:pt x="104210" y="10909"/>
                    <a:pt x="105263" y="10334"/>
                  </a:cubicBezTo>
                  <a:cubicBezTo>
                    <a:pt x="105263" y="10334"/>
                    <a:pt x="105263" y="9760"/>
                    <a:pt x="106315" y="10334"/>
                  </a:cubicBezTo>
                  <a:cubicBezTo>
                    <a:pt x="105263" y="10334"/>
                    <a:pt x="104210" y="10909"/>
                    <a:pt x="105263" y="10909"/>
                  </a:cubicBezTo>
                  <a:cubicBezTo>
                    <a:pt x="106315" y="10909"/>
                    <a:pt x="104210" y="11483"/>
                    <a:pt x="105263" y="12057"/>
                  </a:cubicBezTo>
                  <a:cubicBezTo>
                    <a:pt x="105263" y="11483"/>
                    <a:pt x="106315" y="11483"/>
                    <a:pt x="108421" y="11483"/>
                  </a:cubicBezTo>
                  <a:cubicBezTo>
                    <a:pt x="108421" y="11483"/>
                    <a:pt x="108421" y="11483"/>
                    <a:pt x="108421" y="11483"/>
                  </a:cubicBezTo>
                  <a:cubicBezTo>
                    <a:pt x="108421" y="10909"/>
                    <a:pt x="106315" y="11483"/>
                    <a:pt x="106315" y="10909"/>
                  </a:cubicBezTo>
                  <a:cubicBezTo>
                    <a:pt x="106315" y="10909"/>
                    <a:pt x="108421" y="10334"/>
                    <a:pt x="106315" y="10334"/>
                  </a:cubicBezTo>
                  <a:cubicBezTo>
                    <a:pt x="108421" y="10334"/>
                    <a:pt x="108421" y="10334"/>
                    <a:pt x="108421" y="10334"/>
                  </a:cubicBezTo>
                  <a:cubicBezTo>
                    <a:pt x="108421" y="9760"/>
                    <a:pt x="108421" y="8612"/>
                    <a:pt x="109473" y="8038"/>
                  </a:cubicBezTo>
                  <a:cubicBezTo>
                    <a:pt x="108421" y="8038"/>
                    <a:pt x="110526" y="7464"/>
                    <a:pt x="109473" y="7464"/>
                  </a:cubicBezTo>
                  <a:cubicBezTo>
                    <a:pt x="108421" y="7464"/>
                    <a:pt x="108421" y="7464"/>
                    <a:pt x="108421" y="7464"/>
                  </a:cubicBezTo>
                  <a:cubicBezTo>
                    <a:pt x="108421" y="7464"/>
                    <a:pt x="108421" y="7464"/>
                    <a:pt x="108421" y="7464"/>
                  </a:cubicBezTo>
                  <a:cubicBezTo>
                    <a:pt x="108421" y="6889"/>
                    <a:pt x="109473" y="7464"/>
                    <a:pt x="108421" y="6889"/>
                  </a:cubicBezTo>
                  <a:cubicBezTo>
                    <a:pt x="108421" y="7464"/>
                    <a:pt x="109473" y="7464"/>
                    <a:pt x="110526" y="7464"/>
                  </a:cubicBezTo>
                  <a:cubicBezTo>
                    <a:pt x="110526" y="6889"/>
                    <a:pt x="110526" y="8038"/>
                    <a:pt x="111578" y="7464"/>
                  </a:cubicBezTo>
                  <a:cubicBezTo>
                    <a:pt x="111578" y="6889"/>
                    <a:pt x="111578" y="6889"/>
                    <a:pt x="111578" y="6315"/>
                  </a:cubicBezTo>
                  <a:cubicBezTo>
                    <a:pt x="112631" y="5741"/>
                    <a:pt x="113684" y="5167"/>
                    <a:pt x="113684" y="4593"/>
                  </a:cubicBezTo>
                  <a:cubicBezTo>
                    <a:pt x="114736" y="3444"/>
                    <a:pt x="114736" y="4593"/>
                    <a:pt x="114736" y="4593"/>
                  </a:cubicBezTo>
                  <a:cubicBezTo>
                    <a:pt x="114736" y="3444"/>
                    <a:pt x="114736" y="4593"/>
                    <a:pt x="114736" y="3444"/>
                  </a:cubicBezTo>
                  <a:cubicBezTo>
                    <a:pt x="114736" y="3444"/>
                    <a:pt x="114736" y="3444"/>
                    <a:pt x="114736" y="3444"/>
                  </a:cubicBezTo>
                  <a:cubicBezTo>
                    <a:pt x="114736" y="3444"/>
                    <a:pt x="116842" y="3444"/>
                    <a:pt x="114736" y="2870"/>
                  </a:cubicBezTo>
                  <a:cubicBezTo>
                    <a:pt x="116842" y="3444"/>
                    <a:pt x="116842" y="3444"/>
                    <a:pt x="116842" y="3444"/>
                  </a:cubicBezTo>
                  <a:cubicBezTo>
                    <a:pt x="116842" y="2870"/>
                    <a:pt x="116842" y="2870"/>
                    <a:pt x="116842" y="2870"/>
                  </a:cubicBezTo>
                  <a:cubicBezTo>
                    <a:pt x="116842" y="2870"/>
                    <a:pt x="116842" y="2870"/>
                    <a:pt x="116842" y="2870"/>
                  </a:cubicBezTo>
                  <a:cubicBezTo>
                    <a:pt x="117894" y="2870"/>
                    <a:pt x="117894" y="2296"/>
                    <a:pt x="117894" y="2296"/>
                  </a:cubicBezTo>
                  <a:cubicBezTo>
                    <a:pt x="117894" y="2296"/>
                    <a:pt x="117894" y="2296"/>
                    <a:pt x="117894" y="2296"/>
                  </a:cubicBezTo>
                  <a:cubicBezTo>
                    <a:pt x="117894" y="1722"/>
                    <a:pt x="118947" y="1148"/>
                    <a:pt x="118947" y="574"/>
                  </a:cubicBezTo>
                  <a:cubicBezTo>
                    <a:pt x="118947" y="574"/>
                    <a:pt x="118947" y="574"/>
                    <a:pt x="118947" y="574"/>
                  </a:cubicBezTo>
                  <a:cubicBezTo>
                    <a:pt x="118947" y="574"/>
                    <a:pt x="118947" y="574"/>
                    <a:pt x="118947" y="574"/>
                  </a:cubicBezTo>
                  <a:cubicBezTo>
                    <a:pt x="119999" y="574"/>
                    <a:pt x="119999" y="574"/>
                    <a:pt x="119999" y="0"/>
                  </a:cubicBezTo>
                  <a:cubicBezTo>
                    <a:pt x="119999" y="1148"/>
                    <a:pt x="119999" y="1148"/>
                    <a:pt x="119999" y="1148"/>
                  </a:cubicBezTo>
                  <a:cubicBezTo>
                    <a:pt x="119999" y="1722"/>
                    <a:pt x="119999" y="1148"/>
                    <a:pt x="119999" y="1148"/>
                  </a:cubicBezTo>
                  <a:cubicBezTo>
                    <a:pt x="118947" y="1148"/>
                    <a:pt x="118947" y="1722"/>
                    <a:pt x="118947" y="1722"/>
                  </a:cubicBezTo>
                  <a:cubicBezTo>
                    <a:pt x="118947" y="1722"/>
                    <a:pt x="118947" y="1722"/>
                    <a:pt x="118947" y="1148"/>
                  </a:cubicBezTo>
                  <a:cubicBezTo>
                    <a:pt x="119999" y="1148"/>
                    <a:pt x="119999" y="1722"/>
                    <a:pt x="119999" y="1722"/>
                  </a:cubicBezTo>
                  <a:cubicBezTo>
                    <a:pt x="119999" y="1722"/>
                    <a:pt x="119999" y="1722"/>
                    <a:pt x="119999" y="1722"/>
                  </a:cubicBezTo>
                  <a:cubicBezTo>
                    <a:pt x="119999" y="2296"/>
                    <a:pt x="119999" y="2296"/>
                    <a:pt x="119999" y="2296"/>
                  </a:cubicBezTo>
                  <a:cubicBezTo>
                    <a:pt x="118947" y="2296"/>
                    <a:pt x="118947" y="2296"/>
                    <a:pt x="118947" y="2296"/>
                  </a:cubicBezTo>
                  <a:cubicBezTo>
                    <a:pt x="119999" y="2870"/>
                    <a:pt x="118947" y="2870"/>
                    <a:pt x="118947" y="3444"/>
                  </a:cubicBezTo>
                  <a:cubicBezTo>
                    <a:pt x="117894" y="3444"/>
                    <a:pt x="118947" y="3444"/>
                    <a:pt x="117894" y="4593"/>
                  </a:cubicBezTo>
                  <a:cubicBezTo>
                    <a:pt x="117894" y="4593"/>
                    <a:pt x="116842" y="3444"/>
                    <a:pt x="116842" y="3444"/>
                  </a:cubicBezTo>
                  <a:cubicBezTo>
                    <a:pt x="116842" y="3444"/>
                    <a:pt x="116842" y="3444"/>
                    <a:pt x="114736" y="3444"/>
                  </a:cubicBezTo>
                  <a:cubicBezTo>
                    <a:pt x="116842" y="4593"/>
                    <a:pt x="116842" y="4593"/>
                    <a:pt x="116842" y="5167"/>
                  </a:cubicBezTo>
                  <a:cubicBezTo>
                    <a:pt x="116842" y="5167"/>
                    <a:pt x="116842" y="5167"/>
                    <a:pt x="116842" y="5167"/>
                  </a:cubicBezTo>
                  <a:cubicBezTo>
                    <a:pt x="116842" y="5741"/>
                    <a:pt x="116842" y="5741"/>
                    <a:pt x="116842" y="6315"/>
                  </a:cubicBezTo>
                  <a:cubicBezTo>
                    <a:pt x="114736" y="6889"/>
                    <a:pt x="114736" y="6889"/>
                    <a:pt x="113684" y="7464"/>
                  </a:cubicBezTo>
                  <a:cubicBezTo>
                    <a:pt x="113684" y="7464"/>
                    <a:pt x="113684" y="7464"/>
                    <a:pt x="113684" y="7464"/>
                  </a:cubicBezTo>
                  <a:cubicBezTo>
                    <a:pt x="113684" y="8038"/>
                    <a:pt x="112631" y="8612"/>
                    <a:pt x="112631" y="9760"/>
                  </a:cubicBezTo>
                  <a:cubicBezTo>
                    <a:pt x="111578" y="10909"/>
                    <a:pt x="111578" y="11483"/>
                    <a:pt x="110526" y="11483"/>
                  </a:cubicBezTo>
                  <a:cubicBezTo>
                    <a:pt x="109473" y="12631"/>
                    <a:pt x="108421" y="14928"/>
                    <a:pt x="106315" y="15502"/>
                  </a:cubicBezTo>
                  <a:cubicBezTo>
                    <a:pt x="106315" y="14928"/>
                    <a:pt x="106315" y="14928"/>
                    <a:pt x="106315" y="14928"/>
                  </a:cubicBezTo>
                  <a:cubicBezTo>
                    <a:pt x="106315" y="15502"/>
                    <a:pt x="105263" y="14928"/>
                    <a:pt x="105263" y="15502"/>
                  </a:cubicBezTo>
                  <a:cubicBezTo>
                    <a:pt x="106315" y="15502"/>
                    <a:pt x="106315" y="16076"/>
                    <a:pt x="106315" y="16076"/>
                  </a:cubicBezTo>
                  <a:cubicBezTo>
                    <a:pt x="105263" y="16650"/>
                    <a:pt x="104210" y="17799"/>
                    <a:pt x="104210" y="18373"/>
                  </a:cubicBezTo>
                  <a:cubicBezTo>
                    <a:pt x="104210" y="18373"/>
                    <a:pt x="104210" y="18373"/>
                    <a:pt x="104210" y="18373"/>
                  </a:cubicBezTo>
                  <a:cubicBezTo>
                    <a:pt x="104210" y="18373"/>
                    <a:pt x="103157" y="18947"/>
                    <a:pt x="102105" y="20095"/>
                  </a:cubicBezTo>
                  <a:cubicBezTo>
                    <a:pt x="102105" y="20095"/>
                    <a:pt x="101052" y="20095"/>
                    <a:pt x="101052" y="20669"/>
                  </a:cubicBezTo>
                  <a:cubicBezTo>
                    <a:pt x="101052" y="21244"/>
                    <a:pt x="101052" y="21244"/>
                    <a:pt x="101052" y="21818"/>
                  </a:cubicBezTo>
                  <a:cubicBezTo>
                    <a:pt x="101052" y="22392"/>
                    <a:pt x="101052" y="22392"/>
                    <a:pt x="99999" y="22966"/>
                  </a:cubicBezTo>
                  <a:cubicBezTo>
                    <a:pt x="99999" y="25263"/>
                    <a:pt x="95789" y="26411"/>
                    <a:pt x="94736" y="27559"/>
                  </a:cubicBezTo>
                  <a:cubicBezTo>
                    <a:pt x="94736" y="27559"/>
                    <a:pt x="94736" y="27559"/>
                    <a:pt x="94736" y="27559"/>
                  </a:cubicBezTo>
                  <a:cubicBezTo>
                    <a:pt x="93684" y="29282"/>
                    <a:pt x="92631" y="31004"/>
                    <a:pt x="91578" y="32727"/>
                  </a:cubicBezTo>
                  <a:cubicBezTo>
                    <a:pt x="90526" y="32153"/>
                    <a:pt x="90526" y="32153"/>
                    <a:pt x="90526" y="32153"/>
                  </a:cubicBezTo>
                  <a:cubicBezTo>
                    <a:pt x="89473" y="32727"/>
                    <a:pt x="89473" y="33301"/>
                    <a:pt x="90526" y="33301"/>
                  </a:cubicBezTo>
                  <a:cubicBezTo>
                    <a:pt x="90526" y="33875"/>
                    <a:pt x="90526" y="33875"/>
                    <a:pt x="89473" y="33875"/>
                  </a:cubicBezTo>
                  <a:cubicBezTo>
                    <a:pt x="87368" y="34449"/>
                    <a:pt x="89473" y="34449"/>
                    <a:pt x="87368" y="35598"/>
                  </a:cubicBezTo>
                  <a:cubicBezTo>
                    <a:pt x="87368" y="36172"/>
                    <a:pt x="87368" y="36746"/>
                    <a:pt x="86315" y="37320"/>
                  </a:cubicBezTo>
                  <a:cubicBezTo>
                    <a:pt x="87368" y="37320"/>
                    <a:pt x="87368" y="37320"/>
                    <a:pt x="87368" y="37320"/>
                  </a:cubicBezTo>
                  <a:cubicBezTo>
                    <a:pt x="86315" y="37320"/>
                    <a:pt x="86315" y="36746"/>
                    <a:pt x="86315" y="37320"/>
                  </a:cubicBezTo>
                  <a:cubicBezTo>
                    <a:pt x="86315" y="37320"/>
                    <a:pt x="85263" y="37894"/>
                    <a:pt x="86315" y="37894"/>
                  </a:cubicBezTo>
                  <a:cubicBezTo>
                    <a:pt x="84210" y="38468"/>
                    <a:pt x="84210" y="39617"/>
                    <a:pt x="83157" y="40191"/>
                  </a:cubicBezTo>
                  <a:cubicBezTo>
                    <a:pt x="83157" y="41339"/>
                    <a:pt x="83157" y="41339"/>
                    <a:pt x="83157" y="41339"/>
                  </a:cubicBezTo>
                  <a:cubicBezTo>
                    <a:pt x="82105" y="41913"/>
                    <a:pt x="81052" y="41913"/>
                    <a:pt x="81052" y="43062"/>
                  </a:cubicBezTo>
                  <a:cubicBezTo>
                    <a:pt x="81052" y="43062"/>
                    <a:pt x="81052" y="42488"/>
                    <a:pt x="80000" y="43062"/>
                  </a:cubicBezTo>
                  <a:cubicBezTo>
                    <a:pt x="81052" y="43062"/>
                    <a:pt x="81052" y="43062"/>
                    <a:pt x="81052" y="43062"/>
                  </a:cubicBezTo>
                  <a:cubicBezTo>
                    <a:pt x="80000" y="44784"/>
                    <a:pt x="77894" y="45358"/>
                    <a:pt x="76842" y="46507"/>
                  </a:cubicBezTo>
                  <a:cubicBezTo>
                    <a:pt x="74736" y="48803"/>
                    <a:pt x="73684" y="49952"/>
                    <a:pt x="71578" y="52822"/>
                  </a:cubicBezTo>
                  <a:cubicBezTo>
                    <a:pt x="71578" y="52822"/>
                    <a:pt x="71578" y="52822"/>
                    <a:pt x="71578" y="52822"/>
                  </a:cubicBezTo>
                  <a:cubicBezTo>
                    <a:pt x="71578" y="53397"/>
                    <a:pt x="68421" y="53397"/>
                    <a:pt x="69473" y="53971"/>
                  </a:cubicBezTo>
                  <a:cubicBezTo>
                    <a:pt x="68421" y="53971"/>
                    <a:pt x="68421" y="54545"/>
                    <a:pt x="68421" y="54545"/>
                  </a:cubicBezTo>
                  <a:cubicBezTo>
                    <a:pt x="68421" y="55119"/>
                    <a:pt x="66315" y="55693"/>
                    <a:pt x="66315" y="56842"/>
                  </a:cubicBezTo>
                  <a:cubicBezTo>
                    <a:pt x="66315" y="56842"/>
                    <a:pt x="66315" y="56842"/>
                    <a:pt x="66315" y="56842"/>
                  </a:cubicBezTo>
                  <a:cubicBezTo>
                    <a:pt x="66315" y="56842"/>
                    <a:pt x="66315" y="57990"/>
                    <a:pt x="65263" y="58564"/>
                  </a:cubicBezTo>
                  <a:cubicBezTo>
                    <a:pt x="65263" y="58564"/>
                    <a:pt x="65263" y="57990"/>
                    <a:pt x="64210" y="57990"/>
                  </a:cubicBezTo>
                  <a:cubicBezTo>
                    <a:pt x="64210" y="57990"/>
                    <a:pt x="65263" y="59138"/>
                    <a:pt x="64210" y="59138"/>
                  </a:cubicBezTo>
                  <a:cubicBezTo>
                    <a:pt x="63157" y="59138"/>
                    <a:pt x="64210" y="59138"/>
                    <a:pt x="64210" y="59138"/>
                  </a:cubicBezTo>
                  <a:cubicBezTo>
                    <a:pt x="62105" y="60861"/>
                    <a:pt x="59999" y="62583"/>
                    <a:pt x="58947" y="64306"/>
                  </a:cubicBezTo>
                  <a:cubicBezTo>
                    <a:pt x="57894" y="64880"/>
                    <a:pt x="57894" y="63732"/>
                    <a:pt x="56842" y="64880"/>
                  </a:cubicBezTo>
                  <a:cubicBezTo>
                    <a:pt x="56842" y="64880"/>
                    <a:pt x="57894" y="64880"/>
                    <a:pt x="56842" y="64880"/>
                  </a:cubicBezTo>
                  <a:cubicBezTo>
                    <a:pt x="56842" y="65454"/>
                    <a:pt x="55789" y="64880"/>
                    <a:pt x="55789" y="65454"/>
                  </a:cubicBezTo>
                  <a:cubicBezTo>
                    <a:pt x="56842" y="65454"/>
                    <a:pt x="55789" y="66028"/>
                    <a:pt x="56842" y="66028"/>
                  </a:cubicBezTo>
                  <a:cubicBezTo>
                    <a:pt x="54736" y="67177"/>
                    <a:pt x="54736" y="67177"/>
                    <a:pt x="54736" y="67751"/>
                  </a:cubicBezTo>
                  <a:cubicBezTo>
                    <a:pt x="53684" y="67751"/>
                    <a:pt x="53684" y="67751"/>
                    <a:pt x="53684" y="67751"/>
                  </a:cubicBezTo>
                  <a:cubicBezTo>
                    <a:pt x="54736" y="68325"/>
                    <a:pt x="52631" y="68899"/>
                    <a:pt x="53684" y="69473"/>
                  </a:cubicBezTo>
                  <a:cubicBezTo>
                    <a:pt x="49473" y="73492"/>
                    <a:pt x="46315" y="77511"/>
                    <a:pt x="42105" y="80956"/>
                  </a:cubicBezTo>
                  <a:cubicBezTo>
                    <a:pt x="38947" y="84401"/>
                    <a:pt x="35789" y="88421"/>
                    <a:pt x="31578" y="91866"/>
                  </a:cubicBezTo>
                  <a:cubicBezTo>
                    <a:pt x="29473" y="93014"/>
                    <a:pt x="29473" y="93014"/>
                    <a:pt x="29473" y="94162"/>
                  </a:cubicBezTo>
                  <a:cubicBezTo>
                    <a:pt x="29473" y="94162"/>
                    <a:pt x="29473" y="93588"/>
                    <a:pt x="28421" y="94162"/>
                  </a:cubicBezTo>
                  <a:cubicBezTo>
                    <a:pt x="29473" y="94162"/>
                    <a:pt x="28421" y="94736"/>
                    <a:pt x="28421" y="94736"/>
                  </a:cubicBezTo>
                  <a:cubicBezTo>
                    <a:pt x="27368" y="95885"/>
                    <a:pt x="26315" y="97033"/>
                    <a:pt x="24210" y="99330"/>
                  </a:cubicBezTo>
                  <a:cubicBezTo>
                    <a:pt x="25263" y="98755"/>
                    <a:pt x="24210" y="98755"/>
                    <a:pt x="24210" y="98755"/>
                  </a:cubicBezTo>
                  <a:cubicBezTo>
                    <a:pt x="24210" y="99330"/>
                    <a:pt x="24210" y="99330"/>
                    <a:pt x="24210" y="99330"/>
                  </a:cubicBezTo>
                  <a:cubicBezTo>
                    <a:pt x="24210" y="99330"/>
                    <a:pt x="24210" y="99330"/>
                    <a:pt x="24210" y="99330"/>
                  </a:cubicBezTo>
                  <a:cubicBezTo>
                    <a:pt x="24210" y="99330"/>
                    <a:pt x="24210" y="99330"/>
                    <a:pt x="24210" y="99330"/>
                  </a:cubicBezTo>
                  <a:cubicBezTo>
                    <a:pt x="21052" y="102775"/>
                    <a:pt x="16842" y="106220"/>
                    <a:pt x="12631" y="109665"/>
                  </a:cubicBezTo>
                  <a:cubicBezTo>
                    <a:pt x="11578" y="110813"/>
                    <a:pt x="10526" y="111387"/>
                    <a:pt x="10526" y="112535"/>
                  </a:cubicBezTo>
                  <a:cubicBezTo>
                    <a:pt x="7368" y="114832"/>
                    <a:pt x="3157" y="117129"/>
                    <a:pt x="1052" y="119999"/>
                  </a:cubicBezTo>
                  <a:cubicBezTo>
                    <a:pt x="1052" y="119999"/>
                    <a:pt x="0" y="118851"/>
                    <a:pt x="1052" y="117703"/>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1" name="Shape 421"/>
            <p:cNvSpPr/>
            <p:nvPr/>
          </p:nvSpPr>
          <p:spPr>
            <a:xfrm>
              <a:off x="3265" y="273"/>
              <a:ext cx="317" cy="530"/>
            </a:xfrm>
            <a:custGeom>
              <a:avLst/>
              <a:gdLst/>
              <a:ahLst/>
              <a:cxnLst/>
              <a:rect l="0" t="0" r="0" b="0"/>
              <a:pathLst>
                <a:path w="120000" h="120000" extrusionOk="0">
                  <a:moveTo>
                    <a:pt x="116444" y="118928"/>
                  </a:moveTo>
                  <a:cubicBezTo>
                    <a:pt x="113777" y="117857"/>
                    <a:pt x="112888" y="115178"/>
                    <a:pt x="110222" y="114107"/>
                  </a:cubicBezTo>
                  <a:cubicBezTo>
                    <a:pt x="110222" y="114107"/>
                    <a:pt x="111111" y="114107"/>
                    <a:pt x="111111" y="114107"/>
                  </a:cubicBezTo>
                  <a:cubicBezTo>
                    <a:pt x="108444" y="112499"/>
                    <a:pt x="106666" y="110357"/>
                    <a:pt x="106666" y="107142"/>
                  </a:cubicBezTo>
                  <a:cubicBezTo>
                    <a:pt x="106666" y="107142"/>
                    <a:pt x="106666" y="107142"/>
                    <a:pt x="106666" y="107142"/>
                  </a:cubicBezTo>
                  <a:cubicBezTo>
                    <a:pt x="104888" y="107142"/>
                    <a:pt x="104888" y="107142"/>
                    <a:pt x="104888" y="107142"/>
                  </a:cubicBezTo>
                  <a:cubicBezTo>
                    <a:pt x="104888" y="106607"/>
                    <a:pt x="104888" y="107142"/>
                    <a:pt x="105777" y="106607"/>
                  </a:cubicBezTo>
                  <a:cubicBezTo>
                    <a:pt x="104888" y="106607"/>
                    <a:pt x="104888" y="106071"/>
                    <a:pt x="104000" y="106071"/>
                  </a:cubicBezTo>
                  <a:cubicBezTo>
                    <a:pt x="104000" y="105535"/>
                    <a:pt x="104000" y="105535"/>
                    <a:pt x="104000" y="105535"/>
                  </a:cubicBezTo>
                  <a:cubicBezTo>
                    <a:pt x="104000" y="105535"/>
                    <a:pt x="104000" y="105535"/>
                    <a:pt x="104000" y="105535"/>
                  </a:cubicBezTo>
                  <a:cubicBezTo>
                    <a:pt x="101333" y="105535"/>
                    <a:pt x="101333" y="103928"/>
                    <a:pt x="100444" y="103392"/>
                  </a:cubicBezTo>
                  <a:cubicBezTo>
                    <a:pt x="100444" y="103392"/>
                    <a:pt x="100444" y="103392"/>
                    <a:pt x="100444" y="103392"/>
                  </a:cubicBezTo>
                  <a:cubicBezTo>
                    <a:pt x="99555" y="102321"/>
                    <a:pt x="97777" y="100178"/>
                    <a:pt x="96000" y="99642"/>
                  </a:cubicBezTo>
                  <a:cubicBezTo>
                    <a:pt x="96000" y="99642"/>
                    <a:pt x="96888" y="99642"/>
                    <a:pt x="96888" y="99107"/>
                  </a:cubicBezTo>
                  <a:cubicBezTo>
                    <a:pt x="96000" y="99642"/>
                    <a:pt x="94222" y="99107"/>
                    <a:pt x="94222" y="98035"/>
                  </a:cubicBezTo>
                  <a:cubicBezTo>
                    <a:pt x="94222" y="97499"/>
                    <a:pt x="94222" y="97499"/>
                    <a:pt x="93333" y="96964"/>
                  </a:cubicBezTo>
                  <a:cubicBezTo>
                    <a:pt x="94222" y="96964"/>
                    <a:pt x="94222" y="96964"/>
                    <a:pt x="94222" y="96964"/>
                  </a:cubicBezTo>
                  <a:cubicBezTo>
                    <a:pt x="93333" y="96964"/>
                    <a:pt x="93333" y="96428"/>
                    <a:pt x="92444" y="96428"/>
                  </a:cubicBezTo>
                  <a:cubicBezTo>
                    <a:pt x="93333" y="96428"/>
                    <a:pt x="93333" y="96428"/>
                    <a:pt x="93333" y="96428"/>
                  </a:cubicBezTo>
                  <a:cubicBezTo>
                    <a:pt x="92444" y="96428"/>
                    <a:pt x="92444" y="95892"/>
                    <a:pt x="92444" y="95892"/>
                  </a:cubicBezTo>
                  <a:cubicBezTo>
                    <a:pt x="92444" y="95892"/>
                    <a:pt x="92444" y="95892"/>
                    <a:pt x="92444" y="95892"/>
                  </a:cubicBezTo>
                  <a:cubicBezTo>
                    <a:pt x="91555" y="95357"/>
                    <a:pt x="91555" y="95357"/>
                    <a:pt x="91555" y="94821"/>
                  </a:cubicBezTo>
                  <a:cubicBezTo>
                    <a:pt x="91555" y="94821"/>
                    <a:pt x="91555" y="94821"/>
                    <a:pt x="91555" y="94821"/>
                  </a:cubicBezTo>
                  <a:cubicBezTo>
                    <a:pt x="90666" y="94285"/>
                    <a:pt x="90666" y="93214"/>
                    <a:pt x="90666" y="94285"/>
                  </a:cubicBezTo>
                  <a:cubicBezTo>
                    <a:pt x="90666" y="93214"/>
                    <a:pt x="90666" y="94821"/>
                    <a:pt x="91555" y="94285"/>
                  </a:cubicBezTo>
                  <a:cubicBezTo>
                    <a:pt x="88888" y="92142"/>
                    <a:pt x="87111" y="90535"/>
                    <a:pt x="85333" y="88392"/>
                  </a:cubicBezTo>
                  <a:cubicBezTo>
                    <a:pt x="85333" y="87857"/>
                    <a:pt x="85333" y="87857"/>
                    <a:pt x="85333" y="87857"/>
                  </a:cubicBezTo>
                  <a:cubicBezTo>
                    <a:pt x="85333" y="87321"/>
                    <a:pt x="84444" y="86785"/>
                    <a:pt x="83555" y="86785"/>
                  </a:cubicBezTo>
                  <a:cubicBezTo>
                    <a:pt x="84444" y="86785"/>
                    <a:pt x="84444" y="86785"/>
                    <a:pt x="84444" y="86785"/>
                  </a:cubicBezTo>
                  <a:cubicBezTo>
                    <a:pt x="83555" y="86249"/>
                    <a:pt x="82666" y="86249"/>
                    <a:pt x="82666" y="85714"/>
                  </a:cubicBezTo>
                  <a:cubicBezTo>
                    <a:pt x="83555" y="86249"/>
                    <a:pt x="83555" y="86249"/>
                    <a:pt x="83555" y="85714"/>
                  </a:cubicBezTo>
                  <a:cubicBezTo>
                    <a:pt x="82666" y="85714"/>
                    <a:pt x="82666" y="85178"/>
                    <a:pt x="82666" y="85178"/>
                  </a:cubicBezTo>
                  <a:cubicBezTo>
                    <a:pt x="82666" y="85178"/>
                    <a:pt x="82666" y="85178"/>
                    <a:pt x="82666" y="85178"/>
                  </a:cubicBezTo>
                  <a:cubicBezTo>
                    <a:pt x="82666" y="85178"/>
                    <a:pt x="82666" y="84642"/>
                    <a:pt x="81777" y="83571"/>
                  </a:cubicBezTo>
                  <a:cubicBezTo>
                    <a:pt x="82666" y="84642"/>
                    <a:pt x="82666" y="84642"/>
                    <a:pt x="82666" y="84642"/>
                  </a:cubicBezTo>
                  <a:cubicBezTo>
                    <a:pt x="81777" y="83035"/>
                    <a:pt x="81777" y="84642"/>
                    <a:pt x="80888" y="83571"/>
                  </a:cubicBezTo>
                  <a:cubicBezTo>
                    <a:pt x="81777" y="83571"/>
                    <a:pt x="81777" y="83571"/>
                    <a:pt x="81777" y="83035"/>
                  </a:cubicBezTo>
                  <a:cubicBezTo>
                    <a:pt x="80888" y="83035"/>
                    <a:pt x="80000" y="81964"/>
                    <a:pt x="78222" y="81964"/>
                  </a:cubicBezTo>
                  <a:cubicBezTo>
                    <a:pt x="78222" y="81964"/>
                    <a:pt x="78222" y="81964"/>
                    <a:pt x="78222" y="81964"/>
                  </a:cubicBezTo>
                  <a:cubicBezTo>
                    <a:pt x="78222" y="81964"/>
                    <a:pt x="77333" y="80892"/>
                    <a:pt x="76444" y="80357"/>
                  </a:cubicBezTo>
                  <a:cubicBezTo>
                    <a:pt x="76444" y="80357"/>
                    <a:pt x="77333" y="80357"/>
                    <a:pt x="77333" y="79821"/>
                  </a:cubicBezTo>
                  <a:cubicBezTo>
                    <a:pt x="76444" y="80357"/>
                    <a:pt x="76444" y="78214"/>
                    <a:pt x="76444" y="79821"/>
                  </a:cubicBezTo>
                  <a:cubicBezTo>
                    <a:pt x="75555" y="78750"/>
                    <a:pt x="75555" y="78214"/>
                    <a:pt x="74666" y="77678"/>
                  </a:cubicBezTo>
                  <a:cubicBezTo>
                    <a:pt x="75555" y="78214"/>
                    <a:pt x="75555" y="77678"/>
                    <a:pt x="75555" y="77678"/>
                  </a:cubicBezTo>
                  <a:cubicBezTo>
                    <a:pt x="76444" y="77142"/>
                    <a:pt x="76444" y="77142"/>
                    <a:pt x="76444" y="77142"/>
                  </a:cubicBezTo>
                  <a:cubicBezTo>
                    <a:pt x="76444" y="77678"/>
                    <a:pt x="76444" y="77678"/>
                    <a:pt x="76444" y="77678"/>
                  </a:cubicBezTo>
                  <a:cubicBezTo>
                    <a:pt x="76444" y="77142"/>
                    <a:pt x="75555" y="76607"/>
                    <a:pt x="75555" y="76607"/>
                  </a:cubicBezTo>
                  <a:cubicBezTo>
                    <a:pt x="74666" y="76071"/>
                    <a:pt x="73777" y="76071"/>
                    <a:pt x="72888" y="75535"/>
                  </a:cubicBezTo>
                  <a:cubicBezTo>
                    <a:pt x="73777" y="76071"/>
                    <a:pt x="73777" y="75000"/>
                    <a:pt x="73777" y="75535"/>
                  </a:cubicBezTo>
                  <a:cubicBezTo>
                    <a:pt x="72000" y="75000"/>
                    <a:pt x="72000" y="75000"/>
                    <a:pt x="72000" y="75000"/>
                  </a:cubicBezTo>
                  <a:cubicBezTo>
                    <a:pt x="70222" y="75000"/>
                    <a:pt x="72000" y="75000"/>
                    <a:pt x="72000" y="74464"/>
                  </a:cubicBezTo>
                  <a:cubicBezTo>
                    <a:pt x="70222" y="74464"/>
                    <a:pt x="70222" y="74464"/>
                    <a:pt x="70222" y="74464"/>
                  </a:cubicBezTo>
                  <a:cubicBezTo>
                    <a:pt x="70222" y="74464"/>
                    <a:pt x="70222" y="73928"/>
                    <a:pt x="70222" y="73392"/>
                  </a:cubicBezTo>
                  <a:cubicBezTo>
                    <a:pt x="70222" y="73392"/>
                    <a:pt x="70222" y="73928"/>
                    <a:pt x="70222" y="73392"/>
                  </a:cubicBezTo>
                  <a:cubicBezTo>
                    <a:pt x="70222" y="72857"/>
                    <a:pt x="70222" y="72857"/>
                    <a:pt x="70222" y="72857"/>
                  </a:cubicBezTo>
                  <a:cubicBezTo>
                    <a:pt x="70222" y="72857"/>
                    <a:pt x="70222" y="72857"/>
                    <a:pt x="70222" y="72857"/>
                  </a:cubicBezTo>
                  <a:cubicBezTo>
                    <a:pt x="70222" y="72321"/>
                    <a:pt x="69333" y="71785"/>
                    <a:pt x="69333" y="72321"/>
                  </a:cubicBezTo>
                  <a:cubicBezTo>
                    <a:pt x="69333" y="72857"/>
                    <a:pt x="69333" y="72321"/>
                    <a:pt x="69333" y="72321"/>
                  </a:cubicBezTo>
                  <a:cubicBezTo>
                    <a:pt x="68444" y="72321"/>
                    <a:pt x="68444" y="72321"/>
                    <a:pt x="67555" y="71785"/>
                  </a:cubicBezTo>
                  <a:cubicBezTo>
                    <a:pt x="68444" y="71785"/>
                    <a:pt x="68444" y="71785"/>
                    <a:pt x="68444" y="71785"/>
                  </a:cubicBezTo>
                  <a:cubicBezTo>
                    <a:pt x="67555" y="71250"/>
                    <a:pt x="66666" y="71250"/>
                    <a:pt x="65777" y="71250"/>
                  </a:cubicBezTo>
                  <a:cubicBezTo>
                    <a:pt x="66666" y="71250"/>
                    <a:pt x="66666" y="71250"/>
                    <a:pt x="66666" y="71250"/>
                  </a:cubicBezTo>
                  <a:cubicBezTo>
                    <a:pt x="66666" y="69642"/>
                    <a:pt x="64888" y="69107"/>
                    <a:pt x="64888" y="68571"/>
                  </a:cubicBezTo>
                  <a:cubicBezTo>
                    <a:pt x="64888" y="68571"/>
                    <a:pt x="64888" y="68571"/>
                    <a:pt x="64888" y="68571"/>
                  </a:cubicBezTo>
                  <a:cubicBezTo>
                    <a:pt x="64888" y="68571"/>
                    <a:pt x="64888" y="68035"/>
                    <a:pt x="64888" y="68035"/>
                  </a:cubicBezTo>
                  <a:cubicBezTo>
                    <a:pt x="64888" y="68035"/>
                    <a:pt x="64888" y="68035"/>
                    <a:pt x="64888" y="67500"/>
                  </a:cubicBezTo>
                  <a:cubicBezTo>
                    <a:pt x="63111" y="67500"/>
                    <a:pt x="64888" y="67500"/>
                    <a:pt x="64888" y="67500"/>
                  </a:cubicBezTo>
                  <a:cubicBezTo>
                    <a:pt x="63111" y="67500"/>
                    <a:pt x="61333" y="66964"/>
                    <a:pt x="61333" y="65892"/>
                  </a:cubicBezTo>
                  <a:cubicBezTo>
                    <a:pt x="61333" y="65892"/>
                    <a:pt x="60444" y="65892"/>
                    <a:pt x="60444" y="64821"/>
                  </a:cubicBezTo>
                  <a:cubicBezTo>
                    <a:pt x="60444" y="64821"/>
                    <a:pt x="60444" y="64821"/>
                    <a:pt x="60444" y="64821"/>
                  </a:cubicBezTo>
                  <a:cubicBezTo>
                    <a:pt x="60444" y="64285"/>
                    <a:pt x="60444" y="64285"/>
                    <a:pt x="60444" y="64285"/>
                  </a:cubicBezTo>
                  <a:cubicBezTo>
                    <a:pt x="59555" y="63749"/>
                    <a:pt x="62222" y="65892"/>
                    <a:pt x="61333" y="65892"/>
                  </a:cubicBezTo>
                  <a:cubicBezTo>
                    <a:pt x="61333" y="64821"/>
                    <a:pt x="59555" y="64821"/>
                    <a:pt x="60444" y="64285"/>
                  </a:cubicBezTo>
                  <a:cubicBezTo>
                    <a:pt x="60444" y="64285"/>
                    <a:pt x="59555" y="64285"/>
                    <a:pt x="59555" y="63749"/>
                  </a:cubicBezTo>
                  <a:cubicBezTo>
                    <a:pt x="59555" y="63749"/>
                    <a:pt x="60444" y="63749"/>
                    <a:pt x="60444" y="63749"/>
                  </a:cubicBezTo>
                  <a:cubicBezTo>
                    <a:pt x="59555" y="63214"/>
                    <a:pt x="59555" y="63749"/>
                    <a:pt x="59555" y="63749"/>
                  </a:cubicBezTo>
                  <a:cubicBezTo>
                    <a:pt x="58666" y="63214"/>
                    <a:pt x="58666" y="63214"/>
                    <a:pt x="58666" y="63214"/>
                  </a:cubicBezTo>
                  <a:cubicBezTo>
                    <a:pt x="58666" y="63214"/>
                    <a:pt x="58666" y="62678"/>
                    <a:pt x="58666" y="63214"/>
                  </a:cubicBezTo>
                  <a:cubicBezTo>
                    <a:pt x="58666" y="63214"/>
                    <a:pt x="57777" y="62678"/>
                    <a:pt x="58666" y="62142"/>
                  </a:cubicBezTo>
                  <a:cubicBezTo>
                    <a:pt x="58666" y="62142"/>
                    <a:pt x="58666" y="62142"/>
                    <a:pt x="58666" y="62142"/>
                  </a:cubicBezTo>
                  <a:cubicBezTo>
                    <a:pt x="58666" y="62142"/>
                    <a:pt x="58666" y="62142"/>
                    <a:pt x="57777" y="62142"/>
                  </a:cubicBezTo>
                  <a:cubicBezTo>
                    <a:pt x="58666" y="62142"/>
                    <a:pt x="58666" y="61607"/>
                    <a:pt x="58666" y="61607"/>
                  </a:cubicBezTo>
                  <a:cubicBezTo>
                    <a:pt x="57777" y="62142"/>
                    <a:pt x="57777" y="61071"/>
                    <a:pt x="56888" y="61071"/>
                  </a:cubicBezTo>
                  <a:cubicBezTo>
                    <a:pt x="56888" y="59999"/>
                    <a:pt x="56000" y="59999"/>
                    <a:pt x="56000" y="59999"/>
                  </a:cubicBezTo>
                  <a:cubicBezTo>
                    <a:pt x="56000" y="59464"/>
                    <a:pt x="54222" y="59464"/>
                    <a:pt x="54222" y="58928"/>
                  </a:cubicBezTo>
                  <a:cubicBezTo>
                    <a:pt x="54222" y="58928"/>
                    <a:pt x="54222" y="58928"/>
                    <a:pt x="54222" y="58928"/>
                  </a:cubicBezTo>
                  <a:cubicBezTo>
                    <a:pt x="54222" y="58392"/>
                    <a:pt x="54222" y="58392"/>
                    <a:pt x="54222" y="58392"/>
                  </a:cubicBezTo>
                  <a:cubicBezTo>
                    <a:pt x="54222" y="58392"/>
                    <a:pt x="54222" y="57857"/>
                    <a:pt x="54222" y="57321"/>
                  </a:cubicBezTo>
                  <a:cubicBezTo>
                    <a:pt x="53333" y="57321"/>
                    <a:pt x="53333" y="57321"/>
                    <a:pt x="52444" y="57321"/>
                  </a:cubicBezTo>
                  <a:cubicBezTo>
                    <a:pt x="53333" y="56785"/>
                    <a:pt x="52444" y="56785"/>
                    <a:pt x="52444" y="56785"/>
                  </a:cubicBezTo>
                  <a:cubicBezTo>
                    <a:pt x="52444" y="56785"/>
                    <a:pt x="52444" y="56785"/>
                    <a:pt x="52444" y="56785"/>
                  </a:cubicBezTo>
                  <a:cubicBezTo>
                    <a:pt x="53333" y="56249"/>
                    <a:pt x="52444" y="56249"/>
                    <a:pt x="52444" y="55178"/>
                  </a:cubicBezTo>
                  <a:cubicBezTo>
                    <a:pt x="51555" y="55178"/>
                    <a:pt x="51555" y="55178"/>
                    <a:pt x="51555" y="55178"/>
                  </a:cubicBezTo>
                  <a:cubicBezTo>
                    <a:pt x="50666" y="54642"/>
                    <a:pt x="50666" y="54642"/>
                    <a:pt x="50666" y="54642"/>
                  </a:cubicBezTo>
                  <a:cubicBezTo>
                    <a:pt x="50666" y="54642"/>
                    <a:pt x="50666" y="54107"/>
                    <a:pt x="49777" y="54107"/>
                  </a:cubicBezTo>
                  <a:cubicBezTo>
                    <a:pt x="49777" y="53035"/>
                    <a:pt x="48000" y="53035"/>
                    <a:pt x="48888" y="51964"/>
                  </a:cubicBezTo>
                  <a:cubicBezTo>
                    <a:pt x="48000" y="51964"/>
                    <a:pt x="48000" y="51428"/>
                    <a:pt x="48000" y="51964"/>
                  </a:cubicBezTo>
                  <a:cubicBezTo>
                    <a:pt x="48000" y="51964"/>
                    <a:pt x="48000" y="51964"/>
                    <a:pt x="48000" y="51964"/>
                  </a:cubicBezTo>
                  <a:cubicBezTo>
                    <a:pt x="48000" y="51964"/>
                    <a:pt x="48000" y="51964"/>
                    <a:pt x="48000" y="51964"/>
                  </a:cubicBezTo>
                  <a:cubicBezTo>
                    <a:pt x="48000" y="51964"/>
                    <a:pt x="47111" y="51428"/>
                    <a:pt x="48000" y="51428"/>
                  </a:cubicBezTo>
                  <a:cubicBezTo>
                    <a:pt x="48000" y="50357"/>
                    <a:pt x="46222" y="51428"/>
                    <a:pt x="46222" y="49821"/>
                  </a:cubicBezTo>
                  <a:cubicBezTo>
                    <a:pt x="46222" y="49821"/>
                    <a:pt x="46222" y="49821"/>
                    <a:pt x="46222" y="49821"/>
                  </a:cubicBezTo>
                  <a:cubicBezTo>
                    <a:pt x="45333" y="49285"/>
                    <a:pt x="45333" y="49285"/>
                    <a:pt x="45333" y="49285"/>
                  </a:cubicBezTo>
                  <a:cubicBezTo>
                    <a:pt x="45333" y="49285"/>
                    <a:pt x="46222" y="49285"/>
                    <a:pt x="46222" y="49285"/>
                  </a:cubicBezTo>
                  <a:cubicBezTo>
                    <a:pt x="45333" y="48749"/>
                    <a:pt x="45333" y="48749"/>
                    <a:pt x="45333" y="48749"/>
                  </a:cubicBezTo>
                  <a:cubicBezTo>
                    <a:pt x="45333" y="48214"/>
                    <a:pt x="45333" y="48214"/>
                    <a:pt x="45333" y="48214"/>
                  </a:cubicBezTo>
                  <a:cubicBezTo>
                    <a:pt x="45333" y="48749"/>
                    <a:pt x="45333" y="48214"/>
                    <a:pt x="44444" y="48214"/>
                  </a:cubicBezTo>
                  <a:cubicBezTo>
                    <a:pt x="45333" y="48214"/>
                    <a:pt x="45333" y="48214"/>
                    <a:pt x="45333" y="48214"/>
                  </a:cubicBezTo>
                  <a:cubicBezTo>
                    <a:pt x="44444" y="47678"/>
                    <a:pt x="44444" y="47678"/>
                    <a:pt x="44444" y="47678"/>
                  </a:cubicBezTo>
                  <a:cubicBezTo>
                    <a:pt x="44444" y="48214"/>
                    <a:pt x="44444" y="48214"/>
                    <a:pt x="44444" y="48214"/>
                  </a:cubicBezTo>
                  <a:cubicBezTo>
                    <a:pt x="44444" y="48214"/>
                    <a:pt x="44444" y="48214"/>
                    <a:pt x="43555" y="48214"/>
                  </a:cubicBezTo>
                  <a:cubicBezTo>
                    <a:pt x="44444" y="47678"/>
                    <a:pt x="43555" y="47678"/>
                    <a:pt x="43555" y="47142"/>
                  </a:cubicBezTo>
                  <a:cubicBezTo>
                    <a:pt x="42666" y="47142"/>
                    <a:pt x="42666" y="47142"/>
                    <a:pt x="42666" y="47142"/>
                  </a:cubicBezTo>
                  <a:cubicBezTo>
                    <a:pt x="42666" y="46607"/>
                    <a:pt x="42666" y="46607"/>
                    <a:pt x="42666" y="46607"/>
                  </a:cubicBezTo>
                  <a:cubicBezTo>
                    <a:pt x="42666" y="46607"/>
                    <a:pt x="42666" y="47142"/>
                    <a:pt x="43555" y="47142"/>
                  </a:cubicBezTo>
                  <a:cubicBezTo>
                    <a:pt x="43555" y="46607"/>
                    <a:pt x="43555" y="46607"/>
                    <a:pt x="42666" y="46607"/>
                  </a:cubicBezTo>
                  <a:cubicBezTo>
                    <a:pt x="42666" y="46607"/>
                    <a:pt x="42666" y="46607"/>
                    <a:pt x="41777" y="46071"/>
                  </a:cubicBezTo>
                  <a:cubicBezTo>
                    <a:pt x="42666" y="46607"/>
                    <a:pt x="42666" y="46607"/>
                    <a:pt x="42666" y="46607"/>
                  </a:cubicBezTo>
                  <a:cubicBezTo>
                    <a:pt x="42666" y="46071"/>
                    <a:pt x="42666" y="46071"/>
                    <a:pt x="42666" y="46071"/>
                  </a:cubicBezTo>
                  <a:cubicBezTo>
                    <a:pt x="41777" y="46071"/>
                    <a:pt x="41777" y="46071"/>
                    <a:pt x="41777" y="46071"/>
                  </a:cubicBezTo>
                  <a:cubicBezTo>
                    <a:pt x="42666" y="46071"/>
                    <a:pt x="42666" y="46071"/>
                    <a:pt x="42666" y="46071"/>
                  </a:cubicBezTo>
                  <a:cubicBezTo>
                    <a:pt x="41777" y="46071"/>
                    <a:pt x="41777" y="45535"/>
                    <a:pt x="40888" y="45535"/>
                  </a:cubicBezTo>
                  <a:cubicBezTo>
                    <a:pt x="40888" y="44999"/>
                    <a:pt x="40888" y="44999"/>
                    <a:pt x="40888" y="44464"/>
                  </a:cubicBezTo>
                  <a:cubicBezTo>
                    <a:pt x="40888" y="44464"/>
                    <a:pt x="40888" y="44464"/>
                    <a:pt x="40888" y="44464"/>
                  </a:cubicBezTo>
                  <a:cubicBezTo>
                    <a:pt x="40888" y="43928"/>
                    <a:pt x="40888" y="43928"/>
                    <a:pt x="40888" y="43928"/>
                  </a:cubicBezTo>
                  <a:cubicBezTo>
                    <a:pt x="40888" y="43928"/>
                    <a:pt x="40888" y="43928"/>
                    <a:pt x="40888" y="43928"/>
                  </a:cubicBezTo>
                  <a:cubicBezTo>
                    <a:pt x="39111" y="43392"/>
                    <a:pt x="39111" y="43392"/>
                    <a:pt x="39111" y="43392"/>
                  </a:cubicBezTo>
                  <a:cubicBezTo>
                    <a:pt x="39111" y="42857"/>
                    <a:pt x="40888" y="42857"/>
                    <a:pt x="40888" y="42321"/>
                  </a:cubicBezTo>
                  <a:cubicBezTo>
                    <a:pt x="39111" y="42321"/>
                    <a:pt x="38222" y="42321"/>
                    <a:pt x="38222" y="42321"/>
                  </a:cubicBezTo>
                  <a:cubicBezTo>
                    <a:pt x="38222" y="42321"/>
                    <a:pt x="36444" y="41249"/>
                    <a:pt x="36444" y="40714"/>
                  </a:cubicBezTo>
                  <a:cubicBezTo>
                    <a:pt x="36444" y="40714"/>
                    <a:pt x="36444" y="40714"/>
                    <a:pt x="36444" y="40178"/>
                  </a:cubicBezTo>
                  <a:cubicBezTo>
                    <a:pt x="35555" y="39642"/>
                    <a:pt x="34666" y="38571"/>
                    <a:pt x="34666" y="38035"/>
                  </a:cubicBezTo>
                  <a:cubicBezTo>
                    <a:pt x="34666" y="38571"/>
                    <a:pt x="34666" y="38035"/>
                    <a:pt x="34666" y="38035"/>
                  </a:cubicBezTo>
                  <a:cubicBezTo>
                    <a:pt x="34666" y="38035"/>
                    <a:pt x="34666" y="37500"/>
                    <a:pt x="34666" y="37500"/>
                  </a:cubicBezTo>
                  <a:cubicBezTo>
                    <a:pt x="34666" y="38035"/>
                    <a:pt x="33777" y="38035"/>
                    <a:pt x="34666" y="38035"/>
                  </a:cubicBezTo>
                  <a:cubicBezTo>
                    <a:pt x="33777" y="38035"/>
                    <a:pt x="32888" y="36428"/>
                    <a:pt x="32888" y="35892"/>
                  </a:cubicBezTo>
                  <a:cubicBezTo>
                    <a:pt x="32888" y="36428"/>
                    <a:pt x="32888" y="35892"/>
                    <a:pt x="32000" y="35892"/>
                  </a:cubicBezTo>
                  <a:cubicBezTo>
                    <a:pt x="32888" y="35892"/>
                    <a:pt x="32888" y="35357"/>
                    <a:pt x="32000" y="35357"/>
                  </a:cubicBezTo>
                  <a:cubicBezTo>
                    <a:pt x="32000" y="35357"/>
                    <a:pt x="32000" y="35357"/>
                    <a:pt x="32000" y="35357"/>
                  </a:cubicBezTo>
                  <a:cubicBezTo>
                    <a:pt x="32000" y="34821"/>
                    <a:pt x="32000" y="34821"/>
                    <a:pt x="32000" y="34821"/>
                  </a:cubicBezTo>
                  <a:cubicBezTo>
                    <a:pt x="32000" y="34821"/>
                    <a:pt x="30222" y="35357"/>
                    <a:pt x="30222" y="34821"/>
                  </a:cubicBezTo>
                  <a:cubicBezTo>
                    <a:pt x="30222" y="34821"/>
                    <a:pt x="30222" y="34821"/>
                    <a:pt x="30222" y="34821"/>
                  </a:cubicBezTo>
                  <a:cubicBezTo>
                    <a:pt x="29333" y="34285"/>
                    <a:pt x="29333" y="34285"/>
                    <a:pt x="29333" y="34285"/>
                  </a:cubicBezTo>
                  <a:cubicBezTo>
                    <a:pt x="29333" y="33750"/>
                    <a:pt x="29333" y="33750"/>
                    <a:pt x="29333" y="33750"/>
                  </a:cubicBezTo>
                  <a:cubicBezTo>
                    <a:pt x="29333" y="33750"/>
                    <a:pt x="28444" y="33214"/>
                    <a:pt x="28444" y="33750"/>
                  </a:cubicBezTo>
                  <a:cubicBezTo>
                    <a:pt x="28444" y="33214"/>
                    <a:pt x="28444" y="32678"/>
                    <a:pt x="28444" y="32142"/>
                  </a:cubicBezTo>
                  <a:cubicBezTo>
                    <a:pt x="26666" y="31607"/>
                    <a:pt x="25777" y="29999"/>
                    <a:pt x="24888" y="28928"/>
                  </a:cubicBezTo>
                  <a:cubicBezTo>
                    <a:pt x="24888" y="28928"/>
                    <a:pt x="24888" y="28928"/>
                    <a:pt x="24888" y="28928"/>
                  </a:cubicBezTo>
                  <a:cubicBezTo>
                    <a:pt x="24888" y="28392"/>
                    <a:pt x="24000" y="28928"/>
                    <a:pt x="24000" y="28928"/>
                  </a:cubicBezTo>
                  <a:cubicBezTo>
                    <a:pt x="24888" y="28928"/>
                    <a:pt x="24888" y="28392"/>
                    <a:pt x="24888" y="28392"/>
                  </a:cubicBezTo>
                  <a:cubicBezTo>
                    <a:pt x="24888" y="27857"/>
                    <a:pt x="24000" y="27857"/>
                    <a:pt x="24000" y="27857"/>
                  </a:cubicBezTo>
                  <a:cubicBezTo>
                    <a:pt x="23111" y="27857"/>
                    <a:pt x="24000" y="27857"/>
                    <a:pt x="24000" y="27857"/>
                  </a:cubicBezTo>
                  <a:cubicBezTo>
                    <a:pt x="23111" y="27857"/>
                    <a:pt x="23111" y="27857"/>
                    <a:pt x="23111" y="27857"/>
                  </a:cubicBezTo>
                  <a:cubicBezTo>
                    <a:pt x="23111" y="27857"/>
                    <a:pt x="23111" y="27857"/>
                    <a:pt x="24000" y="27857"/>
                  </a:cubicBezTo>
                  <a:cubicBezTo>
                    <a:pt x="23111" y="26785"/>
                    <a:pt x="23111" y="26785"/>
                    <a:pt x="23111" y="26785"/>
                  </a:cubicBezTo>
                  <a:cubicBezTo>
                    <a:pt x="23111" y="26249"/>
                    <a:pt x="24888" y="27857"/>
                    <a:pt x="25777" y="26785"/>
                  </a:cubicBezTo>
                  <a:cubicBezTo>
                    <a:pt x="24888" y="26249"/>
                    <a:pt x="24888" y="26249"/>
                    <a:pt x="24888" y="26249"/>
                  </a:cubicBezTo>
                  <a:cubicBezTo>
                    <a:pt x="25777" y="26249"/>
                    <a:pt x="26666" y="26785"/>
                    <a:pt x="25777" y="26249"/>
                  </a:cubicBezTo>
                  <a:cubicBezTo>
                    <a:pt x="24000" y="26249"/>
                    <a:pt x="24000" y="26249"/>
                    <a:pt x="24000" y="26249"/>
                  </a:cubicBezTo>
                  <a:cubicBezTo>
                    <a:pt x="24000" y="25714"/>
                    <a:pt x="23111" y="26785"/>
                    <a:pt x="22222" y="25714"/>
                  </a:cubicBezTo>
                  <a:cubicBezTo>
                    <a:pt x="23111" y="26249"/>
                    <a:pt x="23111" y="26249"/>
                    <a:pt x="23111" y="26249"/>
                  </a:cubicBezTo>
                  <a:cubicBezTo>
                    <a:pt x="23111" y="25714"/>
                    <a:pt x="22222" y="25714"/>
                    <a:pt x="22222" y="25178"/>
                  </a:cubicBezTo>
                  <a:cubicBezTo>
                    <a:pt x="22222" y="25714"/>
                    <a:pt x="21333" y="25714"/>
                    <a:pt x="21333" y="25714"/>
                  </a:cubicBezTo>
                  <a:cubicBezTo>
                    <a:pt x="21333" y="25178"/>
                    <a:pt x="22222" y="25714"/>
                    <a:pt x="21333" y="25178"/>
                  </a:cubicBezTo>
                  <a:cubicBezTo>
                    <a:pt x="21333" y="25178"/>
                    <a:pt x="20444" y="24642"/>
                    <a:pt x="20444" y="25178"/>
                  </a:cubicBezTo>
                  <a:cubicBezTo>
                    <a:pt x="19555" y="25178"/>
                    <a:pt x="20444" y="24642"/>
                    <a:pt x="19555" y="24642"/>
                  </a:cubicBezTo>
                  <a:cubicBezTo>
                    <a:pt x="20444" y="24107"/>
                    <a:pt x="21333" y="24642"/>
                    <a:pt x="21333" y="24107"/>
                  </a:cubicBezTo>
                  <a:cubicBezTo>
                    <a:pt x="20444" y="24107"/>
                    <a:pt x="19555" y="24107"/>
                    <a:pt x="19555" y="24107"/>
                  </a:cubicBezTo>
                  <a:cubicBezTo>
                    <a:pt x="19555" y="24107"/>
                    <a:pt x="19555" y="24107"/>
                    <a:pt x="20444" y="24107"/>
                  </a:cubicBezTo>
                  <a:cubicBezTo>
                    <a:pt x="20444" y="24107"/>
                    <a:pt x="18666" y="24107"/>
                    <a:pt x="19555" y="23571"/>
                  </a:cubicBezTo>
                  <a:cubicBezTo>
                    <a:pt x="18666" y="23571"/>
                    <a:pt x="18666" y="23571"/>
                    <a:pt x="18666" y="23571"/>
                  </a:cubicBezTo>
                  <a:cubicBezTo>
                    <a:pt x="18666" y="23571"/>
                    <a:pt x="18666" y="23571"/>
                    <a:pt x="18666" y="23035"/>
                  </a:cubicBezTo>
                  <a:cubicBezTo>
                    <a:pt x="18666" y="23035"/>
                    <a:pt x="17777" y="21964"/>
                    <a:pt x="18666" y="21964"/>
                  </a:cubicBezTo>
                  <a:cubicBezTo>
                    <a:pt x="17777" y="21428"/>
                    <a:pt x="17777" y="21428"/>
                    <a:pt x="17777" y="21428"/>
                  </a:cubicBezTo>
                  <a:cubicBezTo>
                    <a:pt x="17777" y="21964"/>
                    <a:pt x="17777" y="21964"/>
                    <a:pt x="17777" y="23035"/>
                  </a:cubicBezTo>
                  <a:cubicBezTo>
                    <a:pt x="17777" y="21964"/>
                    <a:pt x="16888" y="21964"/>
                    <a:pt x="16888" y="21964"/>
                  </a:cubicBezTo>
                  <a:cubicBezTo>
                    <a:pt x="16888" y="21428"/>
                    <a:pt x="16888" y="21428"/>
                    <a:pt x="16888" y="21428"/>
                  </a:cubicBezTo>
                  <a:cubicBezTo>
                    <a:pt x="16888" y="21428"/>
                    <a:pt x="16888" y="21428"/>
                    <a:pt x="16888" y="21428"/>
                  </a:cubicBezTo>
                  <a:cubicBezTo>
                    <a:pt x="16888" y="21428"/>
                    <a:pt x="16888" y="21428"/>
                    <a:pt x="16888" y="20892"/>
                  </a:cubicBezTo>
                  <a:cubicBezTo>
                    <a:pt x="16888" y="20892"/>
                    <a:pt x="16888" y="20892"/>
                    <a:pt x="16888" y="20892"/>
                  </a:cubicBezTo>
                  <a:cubicBezTo>
                    <a:pt x="15111" y="20892"/>
                    <a:pt x="16888" y="20892"/>
                    <a:pt x="16888" y="20892"/>
                  </a:cubicBezTo>
                  <a:cubicBezTo>
                    <a:pt x="16888" y="20892"/>
                    <a:pt x="16888" y="20892"/>
                    <a:pt x="16888" y="20892"/>
                  </a:cubicBezTo>
                  <a:cubicBezTo>
                    <a:pt x="16888" y="20892"/>
                    <a:pt x="16888" y="20892"/>
                    <a:pt x="16888" y="20357"/>
                  </a:cubicBezTo>
                  <a:cubicBezTo>
                    <a:pt x="16888" y="20892"/>
                    <a:pt x="15111" y="20892"/>
                    <a:pt x="15111" y="20892"/>
                  </a:cubicBezTo>
                  <a:cubicBezTo>
                    <a:pt x="14222" y="20357"/>
                    <a:pt x="15111" y="20357"/>
                    <a:pt x="15111" y="20357"/>
                  </a:cubicBezTo>
                  <a:cubicBezTo>
                    <a:pt x="16888" y="20357"/>
                    <a:pt x="16888" y="20357"/>
                    <a:pt x="16888" y="20357"/>
                  </a:cubicBezTo>
                  <a:cubicBezTo>
                    <a:pt x="16888" y="19821"/>
                    <a:pt x="16888" y="19821"/>
                    <a:pt x="16888" y="19821"/>
                  </a:cubicBezTo>
                  <a:cubicBezTo>
                    <a:pt x="15111" y="19285"/>
                    <a:pt x="14222" y="19285"/>
                    <a:pt x="14222" y="19821"/>
                  </a:cubicBezTo>
                  <a:cubicBezTo>
                    <a:pt x="14222" y="19821"/>
                    <a:pt x="14222" y="19285"/>
                    <a:pt x="15111" y="19285"/>
                  </a:cubicBezTo>
                  <a:cubicBezTo>
                    <a:pt x="14222" y="18750"/>
                    <a:pt x="14222" y="19285"/>
                    <a:pt x="14222" y="19285"/>
                  </a:cubicBezTo>
                  <a:cubicBezTo>
                    <a:pt x="14222" y="18214"/>
                    <a:pt x="14222" y="18214"/>
                    <a:pt x="14222" y="18214"/>
                  </a:cubicBezTo>
                  <a:cubicBezTo>
                    <a:pt x="15111" y="18214"/>
                    <a:pt x="15111" y="18214"/>
                    <a:pt x="15111" y="18214"/>
                  </a:cubicBezTo>
                  <a:cubicBezTo>
                    <a:pt x="15111" y="18214"/>
                    <a:pt x="15111" y="18214"/>
                    <a:pt x="15111" y="18214"/>
                  </a:cubicBezTo>
                  <a:cubicBezTo>
                    <a:pt x="16888" y="18214"/>
                    <a:pt x="15111" y="17142"/>
                    <a:pt x="16888" y="17142"/>
                  </a:cubicBezTo>
                  <a:cubicBezTo>
                    <a:pt x="15111" y="17142"/>
                    <a:pt x="15111" y="17142"/>
                    <a:pt x="15111" y="17142"/>
                  </a:cubicBezTo>
                  <a:cubicBezTo>
                    <a:pt x="14222" y="18214"/>
                    <a:pt x="13333" y="17142"/>
                    <a:pt x="12444" y="17142"/>
                  </a:cubicBezTo>
                  <a:cubicBezTo>
                    <a:pt x="11555" y="17142"/>
                    <a:pt x="14222" y="16607"/>
                    <a:pt x="12444" y="16071"/>
                  </a:cubicBezTo>
                  <a:cubicBezTo>
                    <a:pt x="12444" y="16607"/>
                    <a:pt x="11555" y="16071"/>
                    <a:pt x="11555" y="16607"/>
                  </a:cubicBezTo>
                  <a:cubicBezTo>
                    <a:pt x="11555" y="16071"/>
                    <a:pt x="10666" y="16607"/>
                    <a:pt x="10666" y="16071"/>
                  </a:cubicBezTo>
                  <a:cubicBezTo>
                    <a:pt x="11555" y="16071"/>
                    <a:pt x="11555" y="15535"/>
                    <a:pt x="12444" y="15535"/>
                  </a:cubicBezTo>
                  <a:cubicBezTo>
                    <a:pt x="11555" y="15535"/>
                    <a:pt x="12444" y="16071"/>
                    <a:pt x="12444" y="16071"/>
                  </a:cubicBezTo>
                  <a:cubicBezTo>
                    <a:pt x="12444" y="16071"/>
                    <a:pt x="13333" y="16071"/>
                    <a:pt x="12444" y="15535"/>
                  </a:cubicBezTo>
                  <a:cubicBezTo>
                    <a:pt x="12444" y="14999"/>
                    <a:pt x="12444" y="14999"/>
                    <a:pt x="11555" y="14999"/>
                  </a:cubicBezTo>
                  <a:cubicBezTo>
                    <a:pt x="11555" y="14999"/>
                    <a:pt x="12444" y="15535"/>
                    <a:pt x="11555" y="15535"/>
                  </a:cubicBezTo>
                  <a:cubicBezTo>
                    <a:pt x="10666" y="14999"/>
                    <a:pt x="11555" y="14464"/>
                    <a:pt x="10666" y="14999"/>
                  </a:cubicBezTo>
                  <a:cubicBezTo>
                    <a:pt x="10666" y="14999"/>
                    <a:pt x="10666" y="15535"/>
                    <a:pt x="10666" y="15535"/>
                  </a:cubicBezTo>
                  <a:cubicBezTo>
                    <a:pt x="10666" y="14999"/>
                    <a:pt x="10666" y="14999"/>
                    <a:pt x="10666" y="14999"/>
                  </a:cubicBezTo>
                  <a:cubicBezTo>
                    <a:pt x="10666" y="14999"/>
                    <a:pt x="10666" y="14999"/>
                    <a:pt x="10666" y="14999"/>
                  </a:cubicBezTo>
                  <a:cubicBezTo>
                    <a:pt x="10666" y="14464"/>
                    <a:pt x="9777" y="14999"/>
                    <a:pt x="9777" y="14464"/>
                  </a:cubicBezTo>
                  <a:cubicBezTo>
                    <a:pt x="9777" y="13928"/>
                    <a:pt x="9777" y="13928"/>
                    <a:pt x="9777" y="13928"/>
                  </a:cubicBezTo>
                  <a:cubicBezTo>
                    <a:pt x="10666" y="13928"/>
                    <a:pt x="10666" y="14999"/>
                    <a:pt x="10666" y="14464"/>
                  </a:cubicBezTo>
                  <a:cubicBezTo>
                    <a:pt x="10666" y="13928"/>
                    <a:pt x="10666" y="13928"/>
                    <a:pt x="10666" y="13928"/>
                  </a:cubicBezTo>
                  <a:cubicBezTo>
                    <a:pt x="10666" y="13928"/>
                    <a:pt x="10666" y="13928"/>
                    <a:pt x="10666" y="13928"/>
                  </a:cubicBezTo>
                  <a:cubicBezTo>
                    <a:pt x="10666" y="13928"/>
                    <a:pt x="10666" y="13392"/>
                    <a:pt x="10666" y="12857"/>
                  </a:cubicBezTo>
                  <a:cubicBezTo>
                    <a:pt x="9777" y="12857"/>
                    <a:pt x="9777" y="12857"/>
                    <a:pt x="9777" y="12857"/>
                  </a:cubicBezTo>
                  <a:cubicBezTo>
                    <a:pt x="8888" y="12321"/>
                    <a:pt x="8888" y="12321"/>
                    <a:pt x="7111" y="12321"/>
                  </a:cubicBezTo>
                  <a:cubicBezTo>
                    <a:pt x="8888" y="11785"/>
                    <a:pt x="7111" y="11249"/>
                    <a:pt x="8888" y="11785"/>
                  </a:cubicBezTo>
                  <a:cubicBezTo>
                    <a:pt x="7111" y="11785"/>
                    <a:pt x="8888" y="12857"/>
                    <a:pt x="9777" y="12857"/>
                  </a:cubicBezTo>
                  <a:cubicBezTo>
                    <a:pt x="10666" y="12321"/>
                    <a:pt x="10666" y="13392"/>
                    <a:pt x="10666" y="13392"/>
                  </a:cubicBezTo>
                  <a:cubicBezTo>
                    <a:pt x="10666" y="12857"/>
                    <a:pt x="10666" y="12321"/>
                    <a:pt x="11555" y="12321"/>
                  </a:cubicBezTo>
                  <a:cubicBezTo>
                    <a:pt x="10666" y="11785"/>
                    <a:pt x="10666" y="11785"/>
                    <a:pt x="10666" y="11785"/>
                  </a:cubicBezTo>
                  <a:cubicBezTo>
                    <a:pt x="10666" y="11785"/>
                    <a:pt x="10666" y="12321"/>
                    <a:pt x="10666" y="12321"/>
                  </a:cubicBezTo>
                  <a:cubicBezTo>
                    <a:pt x="10666" y="11785"/>
                    <a:pt x="9777" y="11249"/>
                    <a:pt x="8888" y="11249"/>
                  </a:cubicBezTo>
                  <a:cubicBezTo>
                    <a:pt x="8888" y="10714"/>
                    <a:pt x="9777" y="10714"/>
                    <a:pt x="9777" y="11249"/>
                  </a:cubicBezTo>
                  <a:cubicBezTo>
                    <a:pt x="8888" y="10714"/>
                    <a:pt x="7111" y="10178"/>
                    <a:pt x="7111" y="9642"/>
                  </a:cubicBezTo>
                  <a:cubicBezTo>
                    <a:pt x="6222" y="10178"/>
                    <a:pt x="6222" y="9107"/>
                    <a:pt x="5333" y="9642"/>
                  </a:cubicBezTo>
                  <a:cubicBezTo>
                    <a:pt x="6222" y="10178"/>
                    <a:pt x="5333" y="10178"/>
                    <a:pt x="5333" y="10178"/>
                  </a:cubicBezTo>
                  <a:cubicBezTo>
                    <a:pt x="5333" y="10178"/>
                    <a:pt x="5333" y="10178"/>
                    <a:pt x="5333" y="10178"/>
                  </a:cubicBezTo>
                  <a:cubicBezTo>
                    <a:pt x="5333" y="10178"/>
                    <a:pt x="6222" y="9642"/>
                    <a:pt x="5333" y="9642"/>
                  </a:cubicBezTo>
                  <a:cubicBezTo>
                    <a:pt x="5333" y="10178"/>
                    <a:pt x="6222" y="9107"/>
                    <a:pt x="6222" y="9107"/>
                  </a:cubicBezTo>
                  <a:cubicBezTo>
                    <a:pt x="6222" y="8035"/>
                    <a:pt x="7111" y="9107"/>
                    <a:pt x="6222" y="8035"/>
                  </a:cubicBezTo>
                  <a:cubicBezTo>
                    <a:pt x="6222" y="7499"/>
                    <a:pt x="5333" y="7499"/>
                    <a:pt x="5333" y="6964"/>
                  </a:cubicBezTo>
                  <a:cubicBezTo>
                    <a:pt x="5333" y="6428"/>
                    <a:pt x="4444" y="5892"/>
                    <a:pt x="3555" y="5357"/>
                  </a:cubicBezTo>
                  <a:cubicBezTo>
                    <a:pt x="3555" y="4821"/>
                    <a:pt x="4444" y="4821"/>
                    <a:pt x="4444" y="4821"/>
                  </a:cubicBezTo>
                  <a:cubicBezTo>
                    <a:pt x="3555" y="4285"/>
                    <a:pt x="3555" y="5357"/>
                    <a:pt x="3555" y="4821"/>
                  </a:cubicBezTo>
                  <a:cubicBezTo>
                    <a:pt x="3555" y="4821"/>
                    <a:pt x="3555" y="4821"/>
                    <a:pt x="3555" y="4821"/>
                  </a:cubicBezTo>
                  <a:cubicBezTo>
                    <a:pt x="3555" y="4285"/>
                    <a:pt x="3555" y="2678"/>
                    <a:pt x="1777" y="3749"/>
                  </a:cubicBezTo>
                  <a:cubicBezTo>
                    <a:pt x="2666" y="3749"/>
                    <a:pt x="2666" y="3749"/>
                    <a:pt x="2666" y="3749"/>
                  </a:cubicBezTo>
                  <a:cubicBezTo>
                    <a:pt x="2666" y="2678"/>
                    <a:pt x="2666" y="2678"/>
                    <a:pt x="2666" y="2678"/>
                  </a:cubicBezTo>
                  <a:cubicBezTo>
                    <a:pt x="2666" y="2678"/>
                    <a:pt x="2666" y="2678"/>
                    <a:pt x="3555" y="2678"/>
                  </a:cubicBezTo>
                  <a:cubicBezTo>
                    <a:pt x="3555" y="2678"/>
                    <a:pt x="2666" y="2678"/>
                    <a:pt x="1777" y="2142"/>
                  </a:cubicBezTo>
                  <a:cubicBezTo>
                    <a:pt x="1777" y="2678"/>
                    <a:pt x="1777" y="2678"/>
                    <a:pt x="1777" y="2678"/>
                  </a:cubicBezTo>
                  <a:cubicBezTo>
                    <a:pt x="888" y="2142"/>
                    <a:pt x="888" y="1607"/>
                    <a:pt x="0" y="1071"/>
                  </a:cubicBezTo>
                  <a:cubicBezTo>
                    <a:pt x="888" y="1071"/>
                    <a:pt x="888" y="1071"/>
                    <a:pt x="888" y="1071"/>
                  </a:cubicBezTo>
                  <a:cubicBezTo>
                    <a:pt x="0" y="535"/>
                    <a:pt x="0" y="535"/>
                    <a:pt x="0" y="535"/>
                  </a:cubicBezTo>
                  <a:cubicBezTo>
                    <a:pt x="888" y="535"/>
                    <a:pt x="888" y="0"/>
                    <a:pt x="0" y="0"/>
                  </a:cubicBezTo>
                  <a:cubicBezTo>
                    <a:pt x="1777" y="535"/>
                    <a:pt x="1777" y="535"/>
                    <a:pt x="1777" y="535"/>
                  </a:cubicBezTo>
                  <a:cubicBezTo>
                    <a:pt x="1777" y="1071"/>
                    <a:pt x="888" y="535"/>
                    <a:pt x="888" y="1071"/>
                  </a:cubicBezTo>
                  <a:cubicBezTo>
                    <a:pt x="1777" y="1607"/>
                    <a:pt x="1777" y="1607"/>
                    <a:pt x="1777" y="1607"/>
                  </a:cubicBezTo>
                  <a:cubicBezTo>
                    <a:pt x="1777" y="1607"/>
                    <a:pt x="1777" y="1607"/>
                    <a:pt x="1777" y="1071"/>
                  </a:cubicBezTo>
                  <a:cubicBezTo>
                    <a:pt x="1777" y="1071"/>
                    <a:pt x="1777" y="1071"/>
                    <a:pt x="2666" y="1607"/>
                  </a:cubicBezTo>
                  <a:cubicBezTo>
                    <a:pt x="2666" y="1071"/>
                    <a:pt x="2666" y="1071"/>
                    <a:pt x="2666" y="1071"/>
                  </a:cubicBezTo>
                  <a:cubicBezTo>
                    <a:pt x="2666" y="1071"/>
                    <a:pt x="2666" y="1607"/>
                    <a:pt x="3555" y="1607"/>
                  </a:cubicBezTo>
                  <a:cubicBezTo>
                    <a:pt x="2666" y="1607"/>
                    <a:pt x="3555" y="2142"/>
                    <a:pt x="2666" y="2142"/>
                  </a:cubicBezTo>
                  <a:cubicBezTo>
                    <a:pt x="3555" y="1607"/>
                    <a:pt x="3555" y="2142"/>
                    <a:pt x="4444" y="2678"/>
                  </a:cubicBezTo>
                  <a:cubicBezTo>
                    <a:pt x="3555" y="2678"/>
                    <a:pt x="5333" y="2678"/>
                    <a:pt x="5333" y="3749"/>
                  </a:cubicBezTo>
                  <a:cubicBezTo>
                    <a:pt x="5333" y="3749"/>
                    <a:pt x="4444" y="3749"/>
                    <a:pt x="3555" y="2678"/>
                  </a:cubicBezTo>
                  <a:cubicBezTo>
                    <a:pt x="3555" y="3749"/>
                    <a:pt x="4444" y="3749"/>
                    <a:pt x="4444" y="4285"/>
                  </a:cubicBezTo>
                  <a:cubicBezTo>
                    <a:pt x="4444" y="4285"/>
                    <a:pt x="5333" y="4285"/>
                    <a:pt x="5333" y="4285"/>
                  </a:cubicBezTo>
                  <a:cubicBezTo>
                    <a:pt x="5333" y="4285"/>
                    <a:pt x="5333" y="4285"/>
                    <a:pt x="5333" y="4285"/>
                  </a:cubicBezTo>
                  <a:cubicBezTo>
                    <a:pt x="5333" y="4821"/>
                    <a:pt x="6222" y="4821"/>
                    <a:pt x="6222" y="5357"/>
                  </a:cubicBezTo>
                  <a:cubicBezTo>
                    <a:pt x="7111" y="5892"/>
                    <a:pt x="8888" y="6428"/>
                    <a:pt x="8888" y="6964"/>
                  </a:cubicBezTo>
                  <a:cubicBezTo>
                    <a:pt x="8888" y="6964"/>
                    <a:pt x="8888" y="6964"/>
                    <a:pt x="8888" y="6964"/>
                  </a:cubicBezTo>
                  <a:cubicBezTo>
                    <a:pt x="9777" y="6964"/>
                    <a:pt x="9777" y="8035"/>
                    <a:pt x="10666" y="9107"/>
                  </a:cubicBezTo>
                  <a:cubicBezTo>
                    <a:pt x="10666" y="9642"/>
                    <a:pt x="12444" y="10178"/>
                    <a:pt x="11555" y="10714"/>
                  </a:cubicBezTo>
                  <a:cubicBezTo>
                    <a:pt x="13333" y="11785"/>
                    <a:pt x="15111" y="12857"/>
                    <a:pt x="16888" y="14464"/>
                  </a:cubicBezTo>
                  <a:cubicBezTo>
                    <a:pt x="15111" y="14464"/>
                    <a:pt x="15111" y="14464"/>
                    <a:pt x="15111" y="14464"/>
                  </a:cubicBezTo>
                  <a:cubicBezTo>
                    <a:pt x="16888" y="14464"/>
                    <a:pt x="15111" y="14999"/>
                    <a:pt x="15111" y="14999"/>
                  </a:cubicBezTo>
                  <a:cubicBezTo>
                    <a:pt x="16888" y="14464"/>
                    <a:pt x="16888" y="14999"/>
                    <a:pt x="16888" y="14999"/>
                  </a:cubicBezTo>
                  <a:cubicBezTo>
                    <a:pt x="16888" y="16071"/>
                    <a:pt x="18666" y="16607"/>
                    <a:pt x="19555" y="17142"/>
                  </a:cubicBezTo>
                  <a:cubicBezTo>
                    <a:pt x="18666" y="17142"/>
                    <a:pt x="18666" y="17142"/>
                    <a:pt x="18666" y="17142"/>
                  </a:cubicBezTo>
                  <a:cubicBezTo>
                    <a:pt x="20444" y="17142"/>
                    <a:pt x="20444" y="18214"/>
                    <a:pt x="20444" y="19285"/>
                  </a:cubicBezTo>
                  <a:cubicBezTo>
                    <a:pt x="20444" y="19285"/>
                    <a:pt x="20444" y="19285"/>
                    <a:pt x="20444" y="19821"/>
                  </a:cubicBezTo>
                  <a:cubicBezTo>
                    <a:pt x="21333" y="19821"/>
                    <a:pt x="22222" y="20357"/>
                    <a:pt x="23111" y="20357"/>
                  </a:cubicBezTo>
                  <a:cubicBezTo>
                    <a:pt x="23111" y="20892"/>
                    <a:pt x="24000" y="20892"/>
                    <a:pt x="24000" y="21428"/>
                  </a:cubicBezTo>
                  <a:cubicBezTo>
                    <a:pt x="26666" y="23571"/>
                    <a:pt x="27555" y="24642"/>
                    <a:pt x="28444" y="26249"/>
                  </a:cubicBezTo>
                  <a:cubicBezTo>
                    <a:pt x="28444" y="26249"/>
                    <a:pt x="28444" y="26249"/>
                    <a:pt x="28444" y="26249"/>
                  </a:cubicBezTo>
                  <a:cubicBezTo>
                    <a:pt x="30222" y="27857"/>
                    <a:pt x="32888" y="29999"/>
                    <a:pt x="34666" y="31071"/>
                  </a:cubicBezTo>
                  <a:cubicBezTo>
                    <a:pt x="33777" y="31071"/>
                    <a:pt x="33777" y="31071"/>
                    <a:pt x="33777" y="31071"/>
                  </a:cubicBezTo>
                  <a:cubicBezTo>
                    <a:pt x="33777" y="31607"/>
                    <a:pt x="34666" y="32142"/>
                    <a:pt x="34666" y="31607"/>
                  </a:cubicBezTo>
                  <a:cubicBezTo>
                    <a:pt x="34666" y="32142"/>
                    <a:pt x="35555" y="32678"/>
                    <a:pt x="34666" y="33214"/>
                  </a:cubicBezTo>
                  <a:cubicBezTo>
                    <a:pt x="35555" y="33750"/>
                    <a:pt x="35555" y="33750"/>
                    <a:pt x="36444" y="33750"/>
                  </a:cubicBezTo>
                  <a:cubicBezTo>
                    <a:pt x="37333" y="34821"/>
                    <a:pt x="37333" y="34821"/>
                    <a:pt x="38222" y="35357"/>
                  </a:cubicBezTo>
                  <a:cubicBezTo>
                    <a:pt x="38222" y="35357"/>
                    <a:pt x="38222" y="35357"/>
                    <a:pt x="38222" y="35357"/>
                  </a:cubicBezTo>
                  <a:cubicBezTo>
                    <a:pt x="38222" y="34821"/>
                    <a:pt x="37333" y="35357"/>
                    <a:pt x="37333" y="35357"/>
                  </a:cubicBezTo>
                  <a:cubicBezTo>
                    <a:pt x="38222" y="35357"/>
                    <a:pt x="38222" y="36428"/>
                    <a:pt x="39111" y="35892"/>
                  </a:cubicBezTo>
                  <a:cubicBezTo>
                    <a:pt x="39111" y="37500"/>
                    <a:pt x="41777" y="38571"/>
                    <a:pt x="41777" y="39107"/>
                  </a:cubicBezTo>
                  <a:cubicBezTo>
                    <a:pt x="41777" y="38571"/>
                    <a:pt x="41777" y="39107"/>
                    <a:pt x="42666" y="39107"/>
                  </a:cubicBezTo>
                  <a:cubicBezTo>
                    <a:pt x="42666" y="39642"/>
                    <a:pt x="43555" y="40714"/>
                    <a:pt x="44444" y="41249"/>
                  </a:cubicBezTo>
                  <a:cubicBezTo>
                    <a:pt x="43555" y="41249"/>
                    <a:pt x="43555" y="41249"/>
                    <a:pt x="43555" y="41249"/>
                  </a:cubicBezTo>
                  <a:cubicBezTo>
                    <a:pt x="44444" y="42321"/>
                    <a:pt x="44444" y="41249"/>
                    <a:pt x="44444" y="41249"/>
                  </a:cubicBezTo>
                  <a:cubicBezTo>
                    <a:pt x="46222" y="42321"/>
                    <a:pt x="46222" y="43928"/>
                    <a:pt x="48000" y="44999"/>
                  </a:cubicBezTo>
                  <a:cubicBezTo>
                    <a:pt x="49777" y="47142"/>
                    <a:pt x="51555" y="49285"/>
                    <a:pt x="53333" y="50357"/>
                  </a:cubicBezTo>
                  <a:cubicBezTo>
                    <a:pt x="52444" y="50357"/>
                    <a:pt x="52444" y="50357"/>
                    <a:pt x="52444" y="50357"/>
                  </a:cubicBezTo>
                  <a:cubicBezTo>
                    <a:pt x="54222" y="51428"/>
                    <a:pt x="53333" y="53035"/>
                    <a:pt x="56000" y="53035"/>
                  </a:cubicBezTo>
                  <a:cubicBezTo>
                    <a:pt x="56000" y="53035"/>
                    <a:pt x="56000" y="53035"/>
                    <a:pt x="56000" y="53035"/>
                  </a:cubicBezTo>
                  <a:cubicBezTo>
                    <a:pt x="56888" y="53571"/>
                    <a:pt x="56888" y="54642"/>
                    <a:pt x="57777" y="55178"/>
                  </a:cubicBezTo>
                  <a:cubicBezTo>
                    <a:pt x="57777" y="55178"/>
                    <a:pt x="57777" y="55178"/>
                    <a:pt x="57777" y="55178"/>
                  </a:cubicBezTo>
                  <a:cubicBezTo>
                    <a:pt x="58666" y="56249"/>
                    <a:pt x="58666" y="56785"/>
                    <a:pt x="58666" y="57321"/>
                  </a:cubicBezTo>
                  <a:cubicBezTo>
                    <a:pt x="58666" y="57321"/>
                    <a:pt x="58666" y="57321"/>
                    <a:pt x="58666" y="57321"/>
                  </a:cubicBezTo>
                  <a:cubicBezTo>
                    <a:pt x="58666" y="57321"/>
                    <a:pt x="59555" y="57321"/>
                    <a:pt x="59555" y="57857"/>
                  </a:cubicBezTo>
                  <a:cubicBezTo>
                    <a:pt x="59555" y="58392"/>
                    <a:pt x="59555" y="57857"/>
                    <a:pt x="59555" y="57857"/>
                  </a:cubicBezTo>
                  <a:cubicBezTo>
                    <a:pt x="61333" y="59464"/>
                    <a:pt x="63111" y="61607"/>
                    <a:pt x="64888" y="63214"/>
                  </a:cubicBezTo>
                  <a:cubicBezTo>
                    <a:pt x="65777" y="63749"/>
                    <a:pt x="64888" y="63749"/>
                    <a:pt x="65777" y="63749"/>
                  </a:cubicBezTo>
                  <a:cubicBezTo>
                    <a:pt x="64888" y="64285"/>
                    <a:pt x="65777" y="63749"/>
                    <a:pt x="65777" y="63749"/>
                  </a:cubicBezTo>
                  <a:cubicBezTo>
                    <a:pt x="66666" y="64285"/>
                    <a:pt x="64888" y="64821"/>
                    <a:pt x="65777" y="64821"/>
                  </a:cubicBezTo>
                  <a:cubicBezTo>
                    <a:pt x="66666" y="64821"/>
                    <a:pt x="66666" y="64821"/>
                    <a:pt x="66666" y="64821"/>
                  </a:cubicBezTo>
                  <a:cubicBezTo>
                    <a:pt x="67555" y="66428"/>
                    <a:pt x="66666" y="66964"/>
                    <a:pt x="67555" y="66964"/>
                  </a:cubicBezTo>
                  <a:cubicBezTo>
                    <a:pt x="67555" y="66964"/>
                    <a:pt x="67555" y="66964"/>
                    <a:pt x="67555" y="66964"/>
                  </a:cubicBezTo>
                  <a:cubicBezTo>
                    <a:pt x="69333" y="67500"/>
                    <a:pt x="69333" y="68035"/>
                    <a:pt x="70222" y="68571"/>
                  </a:cubicBezTo>
                  <a:cubicBezTo>
                    <a:pt x="74666" y="72321"/>
                    <a:pt x="78222" y="76071"/>
                    <a:pt x="82666" y="79821"/>
                  </a:cubicBezTo>
                  <a:cubicBezTo>
                    <a:pt x="85333" y="83035"/>
                    <a:pt x="89777" y="86785"/>
                    <a:pt x="93333" y="91071"/>
                  </a:cubicBezTo>
                  <a:cubicBezTo>
                    <a:pt x="93333" y="92142"/>
                    <a:pt x="93333" y="92142"/>
                    <a:pt x="94222" y="92678"/>
                  </a:cubicBezTo>
                  <a:cubicBezTo>
                    <a:pt x="94222" y="92678"/>
                    <a:pt x="94222" y="92678"/>
                    <a:pt x="94222" y="92678"/>
                  </a:cubicBezTo>
                  <a:cubicBezTo>
                    <a:pt x="94222" y="92678"/>
                    <a:pt x="94222" y="93214"/>
                    <a:pt x="96000" y="93214"/>
                  </a:cubicBezTo>
                  <a:cubicBezTo>
                    <a:pt x="96888" y="94821"/>
                    <a:pt x="98666" y="96428"/>
                    <a:pt x="99555" y="97499"/>
                  </a:cubicBezTo>
                  <a:cubicBezTo>
                    <a:pt x="99555" y="96964"/>
                    <a:pt x="98666" y="96964"/>
                    <a:pt x="99555" y="97499"/>
                  </a:cubicBezTo>
                  <a:cubicBezTo>
                    <a:pt x="99555" y="97499"/>
                    <a:pt x="99555" y="97499"/>
                    <a:pt x="99555" y="97499"/>
                  </a:cubicBezTo>
                  <a:cubicBezTo>
                    <a:pt x="99555" y="97499"/>
                    <a:pt x="99555" y="97499"/>
                    <a:pt x="99555" y="97499"/>
                  </a:cubicBezTo>
                  <a:cubicBezTo>
                    <a:pt x="100444" y="98035"/>
                    <a:pt x="100444" y="98035"/>
                    <a:pt x="100444" y="97499"/>
                  </a:cubicBezTo>
                  <a:cubicBezTo>
                    <a:pt x="104888" y="101249"/>
                    <a:pt x="106666" y="104999"/>
                    <a:pt x="110222" y="108749"/>
                  </a:cubicBezTo>
                  <a:cubicBezTo>
                    <a:pt x="110222" y="109821"/>
                    <a:pt x="112000" y="110357"/>
                    <a:pt x="112888" y="111428"/>
                  </a:cubicBezTo>
                  <a:cubicBezTo>
                    <a:pt x="114666" y="114107"/>
                    <a:pt x="116444" y="117321"/>
                    <a:pt x="120000" y="119464"/>
                  </a:cubicBezTo>
                  <a:cubicBezTo>
                    <a:pt x="120000" y="119464"/>
                    <a:pt x="118222" y="119999"/>
                    <a:pt x="116444" y="11892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2" name="Shape 422"/>
            <p:cNvSpPr/>
            <p:nvPr/>
          </p:nvSpPr>
          <p:spPr>
            <a:xfrm>
              <a:off x="3279" y="914"/>
              <a:ext cx="317" cy="528"/>
            </a:xfrm>
            <a:custGeom>
              <a:avLst/>
              <a:gdLst/>
              <a:ahLst/>
              <a:cxnLst/>
              <a:rect l="0" t="0" r="0" b="0"/>
              <a:pathLst>
                <a:path w="120000" h="120000" extrusionOk="0">
                  <a:moveTo>
                    <a:pt x="116444" y="118928"/>
                  </a:moveTo>
                  <a:cubicBezTo>
                    <a:pt x="113777" y="117857"/>
                    <a:pt x="112888" y="115178"/>
                    <a:pt x="110222" y="114107"/>
                  </a:cubicBezTo>
                  <a:cubicBezTo>
                    <a:pt x="111111" y="113571"/>
                    <a:pt x="111111" y="113571"/>
                    <a:pt x="111111" y="113571"/>
                  </a:cubicBezTo>
                  <a:cubicBezTo>
                    <a:pt x="109333" y="113035"/>
                    <a:pt x="107555" y="109285"/>
                    <a:pt x="105777" y="107142"/>
                  </a:cubicBezTo>
                  <a:cubicBezTo>
                    <a:pt x="105777" y="107142"/>
                    <a:pt x="105777" y="107142"/>
                    <a:pt x="105777" y="107142"/>
                  </a:cubicBezTo>
                  <a:cubicBezTo>
                    <a:pt x="105777" y="107142"/>
                    <a:pt x="104888" y="106607"/>
                    <a:pt x="104888" y="106071"/>
                  </a:cubicBezTo>
                  <a:cubicBezTo>
                    <a:pt x="104888" y="106071"/>
                    <a:pt x="104888" y="106607"/>
                    <a:pt x="104888" y="106071"/>
                  </a:cubicBezTo>
                  <a:cubicBezTo>
                    <a:pt x="104888" y="106071"/>
                    <a:pt x="104888" y="105535"/>
                    <a:pt x="104000" y="105535"/>
                  </a:cubicBezTo>
                  <a:cubicBezTo>
                    <a:pt x="104888" y="105535"/>
                    <a:pt x="104888" y="105535"/>
                    <a:pt x="104888" y="105535"/>
                  </a:cubicBezTo>
                  <a:cubicBezTo>
                    <a:pt x="104000" y="105535"/>
                    <a:pt x="104000" y="105535"/>
                    <a:pt x="104000" y="105535"/>
                  </a:cubicBezTo>
                  <a:cubicBezTo>
                    <a:pt x="102222" y="104999"/>
                    <a:pt x="102222" y="103928"/>
                    <a:pt x="101333" y="103392"/>
                  </a:cubicBezTo>
                  <a:cubicBezTo>
                    <a:pt x="101333" y="103392"/>
                    <a:pt x="101333" y="103392"/>
                    <a:pt x="101333" y="103392"/>
                  </a:cubicBezTo>
                  <a:cubicBezTo>
                    <a:pt x="99555" y="102321"/>
                    <a:pt x="97777" y="100178"/>
                    <a:pt x="96000" y="99107"/>
                  </a:cubicBezTo>
                  <a:cubicBezTo>
                    <a:pt x="96000" y="99107"/>
                    <a:pt x="96888" y="99107"/>
                    <a:pt x="96888" y="98571"/>
                  </a:cubicBezTo>
                  <a:cubicBezTo>
                    <a:pt x="96000" y="98571"/>
                    <a:pt x="96000" y="98571"/>
                    <a:pt x="95111" y="98571"/>
                  </a:cubicBezTo>
                  <a:cubicBezTo>
                    <a:pt x="95111" y="97499"/>
                    <a:pt x="94222" y="97499"/>
                    <a:pt x="93333" y="96964"/>
                  </a:cubicBezTo>
                  <a:cubicBezTo>
                    <a:pt x="94222" y="96964"/>
                    <a:pt x="94222" y="96964"/>
                    <a:pt x="94222" y="96964"/>
                  </a:cubicBezTo>
                  <a:cubicBezTo>
                    <a:pt x="93333" y="96964"/>
                    <a:pt x="93333" y="96428"/>
                    <a:pt x="92444" y="96428"/>
                  </a:cubicBezTo>
                  <a:cubicBezTo>
                    <a:pt x="93333" y="95892"/>
                    <a:pt x="93333" y="95892"/>
                    <a:pt x="93333" y="95892"/>
                  </a:cubicBezTo>
                  <a:cubicBezTo>
                    <a:pt x="92444" y="95892"/>
                    <a:pt x="92444" y="95357"/>
                    <a:pt x="92444" y="94821"/>
                  </a:cubicBezTo>
                  <a:cubicBezTo>
                    <a:pt x="92444" y="95357"/>
                    <a:pt x="92444" y="95357"/>
                    <a:pt x="92444" y="95357"/>
                  </a:cubicBezTo>
                  <a:cubicBezTo>
                    <a:pt x="92444" y="94821"/>
                    <a:pt x="92444" y="94821"/>
                    <a:pt x="92444" y="94821"/>
                  </a:cubicBezTo>
                  <a:cubicBezTo>
                    <a:pt x="92444" y="94821"/>
                    <a:pt x="92444" y="94821"/>
                    <a:pt x="92444" y="94821"/>
                  </a:cubicBezTo>
                  <a:cubicBezTo>
                    <a:pt x="90666" y="94285"/>
                    <a:pt x="90666" y="93749"/>
                    <a:pt x="90666" y="94285"/>
                  </a:cubicBezTo>
                  <a:cubicBezTo>
                    <a:pt x="90666" y="93749"/>
                    <a:pt x="90666" y="94821"/>
                    <a:pt x="92444" y="94285"/>
                  </a:cubicBezTo>
                  <a:cubicBezTo>
                    <a:pt x="88888" y="91607"/>
                    <a:pt x="87111" y="89999"/>
                    <a:pt x="86222" y="88392"/>
                  </a:cubicBezTo>
                  <a:cubicBezTo>
                    <a:pt x="86222" y="87857"/>
                    <a:pt x="86222" y="87857"/>
                    <a:pt x="86222" y="87857"/>
                  </a:cubicBezTo>
                  <a:cubicBezTo>
                    <a:pt x="86222" y="87321"/>
                    <a:pt x="85333" y="86785"/>
                    <a:pt x="84444" y="86785"/>
                  </a:cubicBezTo>
                  <a:cubicBezTo>
                    <a:pt x="85333" y="86785"/>
                    <a:pt x="85333" y="86785"/>
                    <a:pt x="85333" y="86785"/>
                  </a:cubicBezTo>
                  <a:cubicBezTo>
                    <a:pt x="84444" y="86249"/>
                    <a:pt x="82666" y="86249"/>
                    <a:pt x="82666" y="85714"/>
                  </a:cubicBezTo>
                  <a:cubicBezTo>
                    <a:pt x="84444" y="86249"/>
                    <a:pt x="84444" y="86249"/>
                    <a:pt x="84444" y="85714"/>
                  </a:cubicBezTo>
                  <a:cubicBezTo>
                    <a:pt x="82666" y="85714"/>
                    <a:pt x="82666" y="85178"/>
                    <a:pt x="81777" y="84642"/>
                  </a:cubicBezTo>
                  <a:cubicBezTo>
                    <a:pt x="81777" y="84642"/>
                    <a:pt x="82666" y="85178"/>
                    <a:pt x="82666" y="84642"/>
                  </a:cubicBezTo>
                  <a:cubicBezTo>
                    <a:pt x="81777" y="84642"/>
                    <a:pt x="81777" y="84107"/>
                    <a:pt x="80888" y="84107"/>
                  </a:cubicBezTo>
                  <a:cubicBezTo>
                    <a:pt x="81777" y="84107"/>
                    <a:pt x="81777" y="84107"/>
                    <a:pt x="81777" y="84107"/>
                  </a:cubicBezTo>
                  <a:cubicBezTo>
                    <a:pt x="81777" y="83035"/>
                    <a:pt x="80888" y="84107"/>
                    <a:pt x="80888" y="83035"/>
                  </a:cubicBezTo>
                  <a:cubicBezTo>
                    <a:pt x="80888" y="84107"/>
                    <a:pt x="80888" y="83035"/>
                    <a:pt x="80888" y="83035"/>
                  </a:cubicBezTo>
                  <a:cubicBezTo>
                    <a:pt x="80888" y="83035"/>
                    <a:pt x="80000" y="81964"/>
                    <a:pt x="79111" y="81428"/>
                  </a:cubicBezTo>
                  <a:cubicBezTo>
                    <a:pt x="79111" y="81428"/>
                    <a:pt x="79111" y="81428"/>
                    <a:pt x="79111" y="81428"/>
                  </a:cubicBezTo>
                  <a:cubicBezTo>
                    <a:pt x="79111" y="80892"/>
                    <a:pt x="78222" y="80357"/>
                    <a:pt x="77333" y="80357"/>
                  </a:cubicBezTo>
                  <a:cubicBezTo>
                    <a:pt x="77333" y="80357"/>
                    <a:pt x="78222" y="80357"/>
                    <a:pt x="78222" y="79821"/>
                  </a:cubicBezTo>
                  <a:cubicBezTo>
                    <a:pt x="77333" y="79821"/>
                    <a:pt x="76444" y="78214"/>
                    <a:pt x="76444" y="79285"/>
                  </a:cubicBezTo>
                  <a:cubicBezTo>
                    <a:pt x="74666" y="78214"/>
                    <a:pt x="74666" y="77678"/>
                    <a:pt x="74666" y="77142"/>
                  </a:cubicBezTo>
                  <a:cubicBezTo>
                    <a:pt x="74666" y="77678"/>
                    <a:pt x="74666" y="77142"/>
                    <a:pt x="74666" y="77142"/>
                  </a:cubicBezTo>
                  <a:cubicBezTo>
                    <a:pt x="76444" y="77142"/>
                    <a:pt x="76444" y="77142"/>
                    <a:pt x="76444" y="77142"/>
                  </a:cubicBezTo>
                  <a:cubicBezTo>
                    <a:pt x="76444" y="77142"/>
                    <a:pt x="76444" y="77142"/>
                    <a:pt x="76444" y="77142"/>
                  </a:cubicBezTo>
                  <a:cubicBezTo>
                    <a:pt x="76444" y="77142"/>
                    <a:pt x="74666" y="76607"/>
                    <a:pt x="74666" y="76607"/>
                  </a:cubicBezTo>
                  <a:cubicBezTo>
                    <a:pt x="74666" y="76071"/>
                    <a:pt x="73777" y="76071"/>
                    <a:pt x="72888" y="75535"/>
                  </a:cubicBezTo>
                  <a:cubicBezTo>
                    <a:pt x="73777" y="76071"/>
                    <a:pt x="73777" y="75000"/>
                    <a:pt x="73777" y="75535"/>
                  </a:cubicBezTo>
                  <a:cubicBezTo>
                    <a:pt x="72000" y="75000"/>
                    <a:pt x="72000" y="75000"/>
                    <a:pt x="72000" y="75000"/>
                  </a:cubicBezTo>
                  <a:cubicBezTo>
                    <a:pt x="71111" y="75000"/>
                    <a:pt x="72000" y="75000"/>
                    <a:pt x="72000" y="74464"/>
                  </a:cubicBezTo>
                  <a:cubicBezTo>
                    <a:pt x="71111" y="74464"/>
                    <a:pt x="71111" y="74464"/>
                    <a:pt x="71111" y="74464"/>
                  </a:cubicBezTo>
                  <a:cubicBezTo>
                    <a:pt x="71111" y="74464"/>
                    <a:pt x="70222" y="73928"/>
                    <a:pt x="70222" y="73392"/>
                  </a:cubicBezTo>
                  <a:cubicBezTo>
                    <a:pt x="71111" y="73392"/>
                    <a:pt x="71111" y="73392"/>
                    <a:pt x="71111" y="73392"/>
                  </a:cubicBezTo>
                  <a:cubicBezTo>
                    <a:pt x="71111" y="72857"/>
                    <a:pt x="70222" y="72857"/>
                    <a:pt x="70222" y="72857"/>
                  </a:cubicBezTo>
                  <a:cubicBezTo>
                    <a:pt x="70222" y="72857"/>
                    <a:pt x="70222" y="72857"/>
                    <a:pt x="70222" y="72857"/>
                  </a:cubicBezTo>
                  <a:cubicBezTo>
                    <a:pt x="70222" y="72321"/>
                    <a:pt x="69333" y="71785"/>
                    <a:pt x="69333" y="72321"/>
                  </a:cubicBezTo>
                  <a:cubicBezTo>
                    <a:pt x="69333" y="72321"/>
                    <a:pt x="69333" y="72321"/>
                    <a:pt x="69333" y="72321"/>
                  </a:cubicBezTo>
                  <a:cubicBezTo>
                    <a:pt x="69333" y="72321"/>
                    <a:pt x="69333" y="72321"/>
                    <a:pt x="69333" y="71785"/>
                  </a:cubicBezTo>
                  <a:cubicBezTo>
                    <a:pt x="69333" y="71785"/>
                    <a:pt x="69333" y="71785"/>
                    <a:pt x="69333" y="71785"/>
                  </a:cubicBezTo>
                  <a:cubicBezTo>
                    <a:pt x="67555" y="71250"/>
                    <a:pt x="66666" y="70714"/>
                    <a:pt x="65777" y="70178"/>
                  </a:cubicBezTo>
                  <a:cubicBezTo>
                    <a:pt x="65777" y="70714"/>
                    <a:pt x="66666" y="70178"/>
                    <a:pt x="66666" y="70714"/>
                  </a:cubicBezTo>
                  <a:cubicBezTo>
                    <a:pt x="66666" y="69642"/>
                    <a:pt x="64888" y="69642"/>
                    <a:pt x="64888" y="68571"/>
                  </a:cubicBezTo>
                  <a:cubicBezTo>
                    <a:pt x="64888" y="68571"/>
                    <a:pt x="64888" y="68571"/>
                    <a:pt x="64888" y="68571"/>
                  </a:cubicBezTo>
                  <a:cubicBezTo>
                    <a:pt x="64000" y="68571"/>
                    <a:pt x="64888" y="68035"/>
                    <a:pt x="64000" y="68035"/>
                  </a:cubicBezTo>
                  <a:cubicBezTo>
                    <a:pt x="64888" y="68035"/>
                    <a:pt x="64000" y="67500"/>
                    <a:pt x="64000" y="67500"/>
                  </a:cubicBezTo>
                  <a:cubicBezTo>
                    <a:pt x="63111" y="67500"/>
                    <a:pt x="64000" y="67500"/>
                    <a:pt x="64000" y="67500"/>
                  </a:cubicBezTo>
                  <a:cubicBezTo>
                    <a:pt x="63111" y="67500"/>
                    <a:pt x="62222" y="66428"/>
                    <a:pt x="62222" y="65892"/>
                  </a:cubicBezTo>
                  <a:cubicBezTo>
                    <a:pt x="62222" y="65892"/>
                    <a:pt x="61333" y="65892"/>
                    <a:pt x="61333" y="65357"/>
                  </a:cubicBezTo>
                  <a:cubicBezTo>
                    <a:pt x="61333" y="65357"/>
                    <a:pt x="61333" y="65357"/>
                    <a:pt x="61333" y="65357"/>
                  </a:cubicBezTo>
                  <a:cubicBezTo>
                    <a:pt x="61333" y="64821"/>
                    <a:pt x="61333" y="64821"/>
                    <a:pt x="61333" y="64821"/>
                  </a:cubicBezTo>
                  <a:cubicBezTo>
                    <a:pt x="59555" y="63749"/>
                    <a:pt x="63111" y="65892"/>
                    <a:pt x="62222" y="65357"/>
                  </a:cubicBezTo>
                  <a:cubicBezTo>
                    <a:pt x="62222" y="65357"/>
                    <a:pt x="59555" y="65357"/>
                    <a:pt x="61333" y="64821"/>
                  </a:cubicBezTo>
                  <a:cubicBezTo>
                    <a:pt x="59555" y="63749"/>
                    <a:pt x="59555" y="63749"/>
                    <a:pt x="59555" y="63749"/>
                  </a:cubicBezTo>
                  <a:cubicBezTo>
                    <a:pt x="59555" y="63749"/>
                    <a:pt x="61333" y="63749"/>
                    <a:pt x="61333" y="63214"/>
                  </a:cubicBezTo>
                  <a:cubicBezTo>
                    <a:pt x="59555" y="62678"/>
                    <a:pt x="59555" y="63214"/>
                    <a:pt x="59555" y="62678"/>
                  </a:cubicBezTo>
                  <a:cubicBezTo>
                    <a:pt x="58666" y="62678"/>
                    <a:pt x="58666" y="62678"/>
                    <a:pt x="58666" y="62678"/>
                  </a:cubicBezTo>
                  <a:cubicBezTo>
                    <a:pt x="58666" y="62678"/>
                    <a:pt x="58666" y="62678"/>
                    <a:pt x="57777" y="62678"/>
                  </a:cubicBezTo>
                  <a:cubicBezTo>
                    <a:pt x="58666" y="62678"/>
                    <a:pt x="56888" y="62678"/>
                    <a:pt x="57777" y="62142"/>
                  </a:cubicBezTo>
                  <a:cubicBezTo>
                    <a:pt x="58666" y="62142"/>
                    <a:pt x="58666" y="62142"/>
                    <a:pt x="58666" y="62142"/>
                  </a:cubicBezTo>
                  <a:cubicBezTo>
                    <a:pt x="57777" y="62142"/>
                    <a:pt x="57777" y="62142"/>
                    <a:pt x="57777" y="62142"/>
                  </a:cubicBezTo>
                  <a:cubicBezTo>
                    <a:pt x="57777" y="61607"/>
                    <a:pt x="57777" y="61607"/>
                    <a:pt x="57777" y="61607"/>
                  </a:cubicBezTo>
                  <a:cubicBezTo>
                    <a:pt x="56888" y="62142"/>
                    <a:pt x="56888" y="61071"/>
                    <a:pt x="56888" y="61071"/>
                  </a:cubicBezTo>
                  <a:cubicBezTo>
                    <a:pt x="56888" y="60535"/>
                    <a:pt x="56000" y="59999"/>
                    <a:pt x="56000" y="59464"/>
                  </a:cubicBezTo>
                  <a:cubicBezTo>
                    <a:pt x="56000" y="59464"/>
                    <a:pt x="55111" y="59464"/>
                    <a:pt x="55111" y="58928"/>
                  </a:cubicBezTo>
                  <a:cubicBezTo>
                    <a:pt x="55111" y="58928"/>
                    <a:pt x="55111" y="58928"/>
                    <a:pt x="55111" y="58928"/>
                  </a:cubicBezTo>
                  <a:cubicBezTo>
                    <a:pt x="55111" y="58392"/>
                    <a:pt x="55111" y="58392"/>
                    <a:pt x="55111" y="58392"/>
                  </a:cubicBezTo>
                  <a:cubicBezTo>
                    <a:pt x="55111" y="58392"/>
                    <a:pt x="55111" y="57857"/>
                    <a:pt x="55111" y="57321"/>
                  </a:cubicBezTo>
                  <a:cubicBezTo>
                    <a:pt x="54222" y="57321"/>
                    <a:pt x="54222" y="57321"/>
                    <a:pt x="53333" y="57321"/>
                  </a:cubicBezTo>
                  <a:cubicBezTo>
                    <a:pt x="54222" y="56785"/>
                    <a:pt x="51555" y="56785"/>
                    <a:pt x="51555" y="56249"/>
                  </a:cubicBezTo>
                  <a:cubicBezTo>
                    <a:pt x="53333" y="56249"/>
                    <a:pt x="53333" y="56249"/>
                    <a:pt x="53333" y="56249"/>
                  </a:cubicBezTo>
                  <a:cubicBezTo>
                    <a:pt x="54222" y="55714"/>
                    <a:pt x="51555" y="55714"/>
                    <a:pt x="51555" y="55178"/>
                  </a:cubicBezTo>
                  <a:cubicBezTo>
                    <a:pt x="50666" y="55178"/>
                    <a:pt x="50666" y="55178"/>
                    <a:pt x="50666" y="55178"/>
                  </a:cubicBezTo>
                  <a:cubicBezTo>
                    <a:pt x="50666" y="55178"/>
                    <a:pt x="50666" y="55178"/>
                    <a:pt x="50666" y="55178"/>
                  </a:cubicBezTo>
                  <a:cubicBezTo>
                    <a:pt x="50666" y="55178"/>
                    <a:pt x="50666" y="54107"/>
                    <a:pt x="49777" y="54107"/>
                  </a:cubicBezTo>
                  <a:cubicBezTo>
                    <a:pt x="49777" y="53035"/>
                    <a:pt x="48000" y="52499"/>
                    <a:pt x="48888" y="51964"/>
                  </a:cubicBezTo>
                  <a:cubicBezTo>
                    <a:pt x="48000" y="51964"/>
                    <a:pt x="48000" y="51428"/>
                    <a:pt x="48000" y="51428"/>
                  </a:cubicBezTo>
                  <a:cubicBezTo>
                    <a:pt x="48000" y="51964"/>
                    <a:pt x="48000" y="51964"/>
                    <a:pt x="48000" y="51964"/>
                  </a:cubicBezTo>
                  <a:cubicBezTo>
                    <a:pt x="48000" y="51964"/>
                    <a:pt x="48000" y="51964"/>
                    <a:pt x="48000" y="51964"/>
                  </a:cubicBezTo>
                  <a:cubicBezTo>
                    <a:pt x="48000" y="51428"/>
                    <a:pt x="48000" y="51428"/>
                    <a:pt x="48000" y="51428"/>
                  </a:cubicBezTo>
                  <a:cubicBezTo>
                    <a:pt x="48000" y="50892"/>
                    <a:pt x="47111" y="51428"/>
                    <a:pt x="46222" y="50357"/>
                  </a:cubicBezTo>
                  <a:cubicBezTo>
                    <a:pt x="46222" y="50357"/>
                    <a:pt x="46222" y="50357"/>
                    <a:pt x="46222" y="50357"/>
                  </a:cubicBezTo>
                  <a:cubicBezTo>
                    <a:pt x="45333" y="49285"/>
                    <a:pt x="45333" y="49285"/>
                    <a:pt x="45333" y="49285"/>
                  </a:cubicBezTo>
                  <a:cubicBezTo>
                    <a:pt x="45333" y="48749"/>
                    <a:pt x="46222" y="48749"/>
                    <a:pt x="46222" y="48749"/>
                  </a:cubicBezTo>
                  <a:cubicBezTo>
                    <a:pt x="45333" y="48214"/>
                    <a:pt x="45333" y="48214"/>
                    <a:pt x="45333" y="48214"/>
                  </a:cubicBezTo>
                  <a:cubicBezTo>
                    <a:pt x="45333" y="48214"/>
                    <a:pt x="45333" y="48214"/>
                    <a:pt x="45333" y="48214"/>
                  </a:cubicBezTo>
                  <a:cubicBezTo>
                    <a:pt x="45333" y="48214"/>
                    <a:pt x="45333" y="48214"/>
                    <a:pt x="44444" y="48214"/>
                  </a:cubicBezTo>
                  <a:cubicBezTo>
                    <a:pt x="45333" y="48214"/>
                    <a:pt x="45333" y="48214"/>
                    <a:pt x="45333" y="48214"/>
                  </a:cubicBezTo>
                  <a:cubicBezTo>
                    <a:pt x="44444" y="47678"/>
                    <a:pt x="44444" y="47678"/>
                    <a:pt x="44444" y="47678"/>
                  </a:cubicBezTo>
                  <a:cubicBezTo>
                    <a:pt x="44444" y="48214"/>
                    <a:pt x="44444" y="48214"/>
                    <a:pt x="44444" y="48214"/>
                  </a:cubicBezTo>
                  <a:cubicBezTo>
                    <a:pt x="44444" y="48214"/>
                    <a:pt x="44444" y="48214"/>
                    <a:pt x="43555" y="47678"/>
                  </a:cubicBezTo>
                  <a:cubicBezTo>
                    <a:pt x="44444" y="47678"/>
                    <a:pt x="43555" y="47142"/>
                    <a:pt x="43555" y="47142"/>
                  </a:cubicBezTo>
                  <a:cubicBezTo>
                    <a:pt x="42666" y="47142"/>
                    <a:pt x="42666" y="47142"/>
                    <a:pt x="42666" y="47142"/>
                  </a:cubicBezTo>
                  <a:cubicBezTo>
                    <a:pt x="42666" y="46607"/>
                    <a:pt x="42666" y="46607"/>
                    <a:pt x="42666" y="46607"/>
                  </a:cubicBezTo>
                  <a:cubicBezTo>
                    <a:pt x="43555" y="46607"/>
                    <a:pt x="42666" y="47142"/>
                    <a:pt x="43555" y="47142"/>
                  </a:cubicBezTo>
                  <a:cubicBezTo>
                    <a:pt x="43555" y="46607"/>
                    <a:pt x="43555" y="46607"/>
                    <a:pt x="42666" y="46607"/>
                  </a:cubicBezTo>
                  <a:cubicBezTo>
                    <a:pt x="42666" y="46071"/>
                    <a:pt x="42666" y="46607"/>
                    <a:pt x="41777" y="46071"/>
                  </a:cubicBezTo>
                  <a:cubicBezTo>
                    <a:pt x="42666" y="46607"/>
                    <a:pt x="42666" y="46071"/>
                    <a:pt x="42666" y="46607"/>
                  </a:cubicBezTo>
                  <a:cubicBezTo>
                    <a:pt x="42666" y="46071"/>
                    <a:pt x="42666" y="46071"/>
                    <a:pt x="42666" y="46071"/>
                  </a:cubicBezTo>
                  <a:cubicBezTo>
                    <a:pt x="41777" y="46071"/>
                    <a:pt x="41777" y="46071"/>
                    <a:pt x="41777" y="46071"/>
                  </a:cubicBezTo>
                  <a:cubicBezTo>
                    <a:pt x="42666" y="46071"/>
                    <a:pt x="42666" y="46071"/>
                    <a:pt x="42666" y="46071"/>
                  </a:cubicBezTo>
                  <a:cubicBezTo>
                    <a:pt x="41777" y="46071"/>
                    <a:pt x="41777" y="45535"/>
                    <a:pt x="40888" y="45535"/>
                  </a:cubicBezTo>
                  <a:cubicBezTo>
                    <a:pt x="40888" y="44999"/>
                    <a:pt x="40888" y="44999"/>
                    <a:pt x="40888" y="44464"/>
                  </a:cubicBezTo>
                  <a:cubicBezTo>
                    <a:pt x="40888" y="44464"/>
                    <a:pt x="40888" y="44464"/>
                    <a:pt x="40888" y="44464"/>
                  </a:cubicBezTo>
                  <a:cubicBezTo>
                    <a:pt x="40000" y="43928"/>
                    <a:pt x="40000" y="43928"/>
                    <a:pt x="40000" y="43928"/>
                  </a:cubicBezTo>
                  <a:cubicBezTo>
                    <a:pt x="40000" y="43928"/>
                    <a:pt x="40000" y="43928"/>
                    <a:pt x="40000" y="43928"/>
                  </a:cubicBezTo>
                  <a:cubicBezTo>
                    <a:pt x="39111" y="43392"/>
                    <a:pt x="39111" y="43392"/>
                    <a:pt x="39111" y="43392"/>
                  </a:cubicBezTo>
                  <a:cubicBezTo>
                    <a:pt x="39111" y="42857"/>
                    <a:pt x="40888" y="42857"/>
                    <a:pt x="40000" y="42321"/>
                  </a:cubicBezTo>
                  <a:cubicBezTo>
                    <a:pt x="39111" y="42321"/>
                    <a:pt x="39111" y="42321"/>
                    <a:pt x="39111" y="42321"/>
                  </a:cubicBezTo>
                  <a:cubicBezTo>
                    <a:pt x="39111" y="41785"/>
                    <a:pt x="36444" y="41249"/>
                    <a:pt x="36444" y="40714"/>
                  </a:cubicBezTo>
                  <a:cubicBezTo>
                    <a:pt x="36444" y="40714"/>
                    <a:pt x="36444" y="40714"/>
                    <a:pt x="36444" y="40714"/>
                  </a:cubicBezTo>
                  <a:cubicBezTo>
                    <a:pt x="35555" y="39642"/>
                    <a:pt x="33777" y="38571"/>
                    <a:pt x="33777" y="37500"/>
                  </a:cubicBezTo>
                  <a:cubicBezTo>
                    <a:pt x="34666" y="38035"/>
                    <a:pt x="34666" y="37500"/>
                    <a:pt x="34666" y="37500"/>
                  </a:cubicBezTo>
                  <a:cubicBezTo>
                    <a:pt x="33777" y="37500"/>
                    <a:pt x="34666" y="37500"/>
                    <a:pt x="33777" y="37500"/>
                  </a:cubicBezTo>
                  <a:cubicBezTo>
                    <a:pt x="33777" y="37500"/>
                    <a:pt x="32888" y="37500"/>
                    <a:pt x="33777" y="37500"/>
                  </a:cubicBezTo>
                  <a:cubicBezTo>
                    <a:pt x="32888" y="37500"/>
                    <a:pt x="32888" y="36964"/>
                    <a:pt x="32888" y="36428"/>
                  </a:cubicBezTo>
                  <a:cubicBezTo>
                    <a:pt x="32888" y="36964"/>
                    <a:pt x="32888" y="36428"/>
                    <a:pt x="32000" y="36428"/>
                  </a:cubicBezTo>
                  <a:cubicBezTo>
                    <a:pt x="32888" y="36428"/>
                    <a:pt x="32888" y="35892"/>
                    <a:pt x="32000" y="35892"/>
                  </a:cubicBezTo>
                  <a:cubicBezTo>
                    <a:pt x="32000" y="35892"/>
                    <a:pt x="32000" y="35892"/>
                    <a:pt x="32000" y="35892"/>
                  </a:cubicBezTo>
                  <a:cubicBezTo>
                    <a:pt x="32000" y="34821"/>
                    <a:pt x="32000" y="34821"/>
                    <a:pt x="32000" y="34821"/>
                  </a:cubicBezTo>
                  <a:cubicBezTo>
                    <a:pt x="31111" y="34821"/>
                    <a:pt x="31111" y="34821"/>
                    <a:pt x="31111" y="34821"/>
                  </a:cubicBezTo>
                  <a:cubicBezTo>
                    <a:pt x="31111" y="34285"/>
                    <a:pt x="31111" y="34285"/>
                    <a:pt x="31111" y="34285"/>
                  </a:cubicBezTo>
                  <a:cubicBezTo>
                    <a:pt x="30222" y="33750"/>
                    <a:pt x="30222" y="33750"/>
                    <a:pt x="30222" y="33750"/>
                  </a:cubicBezTo>
                  <a:cubicBezTo>
                    <a:pt x="30222" y="33750"/>
                    <a:pt x="30222" y="33750"/>
                    <a:pt x="30222" y="33750"/>
                  </a:cubicBezTo>
                  <a:cubicBezTo>
                    <a:pt x="30222" y="33214"/>
                    <a:pt x="28444" y="33214"/>
                    <a:pt x="28444" y="33750"/>
                  </a:cubicBezTo>
                  <a:cubicBezTo>
                    <a:pt x="28444" y="32678"/>
                    <a:pt x="28444" y="32678"/>
                    <a:pt x="28444" y="32142"/>
                  </a:cubicBezTo>
                  <a:cubicBezTo>
                    <a:pt x="27555" y="31607"/>
                    <a:pt x="25777" y="29999"/>
                    <a:pt x="24888" y="28928"/>
                  </a:cubicBezTo>
                  <a:cubicBezTo>
                    <a:pt x="24888" y="28928"/>
                    <a:pt x="24888" y="28928"/>
                    <a:pt x="24888" y="28928"/>
                  </a:cubicBezTo>
                  <a:cubicBezTo>
                    <a:pt x="24888" y="28392"/>
                    <a:pt x="24000" y="28928"/>
                    <a:pt x="24000" y="28392"/>
                  </a:cubicBezTo>
                  <a:cubicBezTo>
                    <a:pt x="24888" y="28392"/>
                    <a:pt x="24888" y="28392"/>
                    <a:pt x="24888" y="28392"/>
                  </a:cubicBezTo>
                  <a:cubicBezTo>
                    <a:pt x="24888" y="27857"/>
                    <a:pt x="24000" y="27857"/>
                    <a:pt x="24000" y="27857"/>
                  </a:cubicBezTo>
                  <a:cubicBezTo>
                    <a:pt x="23111" y="27857"/>
                    <a:pt x="24000" y="27857"/>
                    <a:pt x="24000" y="27857"/>
                  </a:cubicBezTo>
                  <a:cubicBezTo>
                    <a:pt x="23111" y="27857"/>
                    <a:pt x="23111" y="27321"/>
                    <a:pt x="23111" y="27321"/>
                  </a:cubicBezTo>
                  <a:cubicBezTo>
                    <a:pt x="23111" y="27321"/>
                    <a:pt x="23111" y="27321"/>
                    <a:pt x="24000" y="27321"/>
                  </a:cubicBezTo>
                  <a:cubicBezTo>
                    <a:pt x="23111" y="26785"/>
                    <a:pt x="23111" y="26785"/>
                    <a:pt x="23111" y="26785"/>
                  </a:cubicBezTo>
                  <a:cubicBezTo>
                    <a:pt x="23111" y="26785"/>
                    <a:pt x="24888" y="27321"/>
                    <a:pt x="25777" y="26785"/>
                  </a:cubicBezTo>
                  <a:cubicBezTo>
                    <a:pt x="24888" y="26785"/>
                    <a:pt x="24888" y="26785"/>
                    <a:pt x="24888" y="26785"/>
                  </a:cubicBezTo>
                  <a:cubicBezTo>
                    <a:pt x="25777" y="26785"/>
                    <a:pt x="26666" y="26785"/>
                    <a:pt x="25777" y="26785"/>
                  </a:cubicBezTo>
                  <a:cubicBezTo>
                    <a:pt x="24000" y="26785"/>
                    <a:pt x="24000" y="26785"/>
                    <a:pt x="24000" y="26785"/>
                  </a:cubicBezTo>
                  <a:cubicBezTo>
                    <a:pt x="24000" y="26249"/>
                    <a:pt x="23111" y="26785"/>
                    <a:pt x="22222" y="26249"/>
                  </a:cubicBezTo>
                  <a:cubicBezTo>
                    <a:pt x="23111" y="26785"/>
                    <a:pt x="23111" y="26785"/>
                    <a:pt x="23111" y="26785"/>
                  </a:cubicBezTo>
                  <a:cubicBezTo>
                    <a:pt x="23111" y="26249"/>
                    <a:pt x="22222" y="26249"/>
                    <a:pt x="22222" y="25178"/>
                  </a:cubicBezTo>
                  <a:cubicBezTo>
                    <a:pt x="22222" y="26249"/>
                    <a:pt x="21333" y="26249"/>
                    <a:pt x="21333" y="26249"/>
                  </a:cubicBezTo>
                  <a:cubicBezTo>
                    <a:pt x="21333" y="25178"/>
                    <a:pt x="22222" y="26249"/>
                    <a:pt x="21333" y="25178"/>
                  </a:cubicBezTo>
                  <a:cubicBezTo>
                    <a:pt x="21333" y="25178"/>
                    <a:pt x="20444" y="24642"/>
                    <a:pt x="20444" y="25178"/>
                  </a:cubicBezTo>
                  <a:cubicBezTo>
                    <a:pt x="19555" y="25178"/>
                    <a:pt x="20444" y="24642"/>
                    <a:pt x="19555" y="24642"/>
                  </a:cubicBezTo>
                  <a:cubicBezTo>
                    <a:pt x="20444" y="24107"/>
                    <a:pt x="21333" y="24642"/>
                    <a:pt x="21333" y="24107"/>
                  </a:cubicBezTo>
                  <a:cubicBezTo>
                    <a:pt x="20444" y="24107"/>
                    <a:pt x="19555" y="23571"/>
                    <a:pt x="19555" y="24107"/>
                  </a:cubicBezTo>
                  <a:cubicBezTo>
                    <a:pt x="19555" y="24107"/>
                    <a:pt x="19555" y="23571"/>
                    <a:pt x="20444" y="24107"/>
                  </a:cubicBezTo>
                  <a:cubicBezTo>
                    <a:pt x="20444" y="23571"/>
                    <a:pt x="18666" y="23571"/>
                    <a:pt x="19555" y="23035"/>
                  </a:cubicBezTo>
                  <a:cubicBezTo>
                    <a:pt x="18666" y="23035"/>
                    <a:pt x="18666" y="23035"/>
                    <a:pt x="18666" y="23035"/>
                  </a:cubicBezTo>
                  <a:cubicBezTo>
                    <a:pt x="18666" y="23035"/>
                    <a:pt x="18666" y="23035"/>
                    <a:pt x="18666" y="23035"/>
                  </a:cubicBezTo>
                  <a:cubicBezTo>
                    <a:pt x="18666" y="23035"/>
                    <a:pt x="17777" y="22499"/>
                    <a:pt x="18666" y="22499"/>
                  </a:cubicBezTo>
                  <a:cubicBezTo>
                    <a:pt x="17777" y="21964"/>
                    <a:pt x="17777" y="21964"/>
                    <a:pt x="17777" y="21964"/>
                  </a:cubicBezTo>
                  <a:cubicBezTo>
                    <a:pt x="17777" y="22499"/>
                    <a:pt x="18666" y="22499"/>
                    <a:pt x="17777" y="23035"/>
                  </a:cubicBezTo>
                  <a:cubicBezTo>
                    <a:pt x="17777" y="22499"/>
                    <a:pt x="16888" y="22499"/>
                    <a:pt x="16888" y="22499"/>
                  </a:cubicBezTo>
                  <a:cubicBezTo>
                    <a:pt x="16888" y="21964"/>
                    <a:pt x="16888" y="21964"/>
                    <a:pt x="16888" y="21964"/>
                  </a:cubicBezTo>
                  <a:cubicBezTo>
                    <a:pt x="16888" y="21964"/>
                    <a:pt x="16888" y="21964"/>
                    <a:pt x="16000" y="21964"/>
                  </a:cubicBezTo>
                  <a:cubicBezTo>
                    <a:pt x="16888" y="21964"/>
                    <a:pt x="16888" y="21964"/>
                    <a:pt x="16888" y="21428"/>
                  </a:cubicBezTo>
                  <a:cubicBezTo>
                    <a:pt x="16000" y="21428"/>
                    <a:pt x="16000" y="21428"/>
                    <a:pt x="16000" y="21428"/>
                  </a:cubicBezTo>
                  <a:cubicBezTo>
                    <a:pt x="15111" y="21428"/>
                    <a:pt x="16888" y="21428"/>
                    <a:pt x="16000" y="20892"/>
                  </a:cubicBezTo>
                  <a:cubicBezTo>
                    <a:pt x="16888" y="20892"/>
                    <a:pt x="16888" y="20892"/>
                    <a:pt x="16888" y="20892"/>
                  </a:cubicBezTo>
                  <a:cubicBezTo>
                    <a:pt x="16888" y="20892"/>
                    <a:pt x="16888" y="20892"/>
                    <a:pt x="16888" y="19821"/>
                  </a:cubicBezTo>
                  <a:cubicBezTo>
                    <a:pt x="16000" y="19821"/>
                    <a:pt x="15111" y="19821"/>
                    <a:pt x="15111" y="20892"/>
                  </a:cubicBezTo>
                  <a:cubicBezTo>
                    <a:pt x="15111" y="19821"/>
                    <a:pt x="15111" y="19821"/>
                    <a:pt x="15111" y="19821"/>
                  </a:cubicBezTo>
                  <a:cubicBezTo>
                    <a:pt x="16000" y="19821"/>
                    <a:pt x="16000" y="19821"/>
                    <a:pt x="16000" y="19821"/>
                  </a:cubicBezTo>
                  <a:cubicBezTo>
                    <a:pt x="16000" y="19285"/>
                    <a:pt x="16000" y="19285"/>
                    <a:pt x="16000" y="19285"/>
                  </a:cubicBezTo>
                  <a:cubicBezTo>
                    <a:pt x="15111" y="19285"/>
                    <a:pt x="15111" y="19285"/>
                    <a:pt x="15111" y="19285"/>
                  </a:cubicBezTo>
                  <a:cubicBezTo>
                    <a:pt x="15111" y="19285"/>
                    <a:pt x="15111" y="19285"/>
                    <a:pt x="15111" y="19285"/>
                  </a:cubicBezTo>
                  <a:cubicBezTo>
                    <a:pt x="15111" y="18750"/>
                    <a:pt x="15111" y="19285"/>
                    <a:pt x="15111" y="19285"/>
                  </a:cubicBezTo>
                  <a:cubicBezTo>
                    <a:pt x="15111" y="18750"/>
                    <a:pt x="15111" y="18214"/>
                    <a:pt x="15111" y="18214"/>
                  </a:cubicBezTo>
                  <a:cubicBezTo>
                    <a:pt x="15111" y="18214"/>
                    <a:pt x="15111" y="18214"/>
                    <a:pt x="15111" y="18214"/>
                  </a:cubicBezTo>
                  <a:cubicBezTo>
                    <a:pt x="15111" y="17678"/>
                    <a:pt x="15111" y="17678"/>
                    <a:pt x="15111" y="17678"/>
                  </a:cubicBezTo>
                  <a:cubicBezTo>
                    <a:pt x="16000" y="18214"/>
                    <a:pt x="15111" y="17678"/>
                    <a:pt x="16000" y="17678"/>
                  </a:cubicBezTo>
                  <a:cubicBezTo>
                    <a:pt x="16000" y="17142"/>
                    <a:pt x="15111" y="17142"/>
                    <a:pt x="15111" y="17142"/>
                  </a:cubicBezTo>
                  <a:cubicBezTo>
                    <a:pt x="15111" y="17678"/>
                    <a:pt x="13333" y="17142"/>
                    <a:pt x="12444" y="17678"/>
                  </a:cubicBezTo>
                  <a:cubicBezTo>
                    <a:pt x="11555" y="17142"/>
                    <a:pt x="15111" y="16607"/>
                    <a:pt x="12444" y="16071"/>
                  </a:cubicBezTo>
                  <a:cubicBezTo>
                    <a:pt x="12444" y="16071"/>
                    <a:pt x="11555" y="16071"/>
                    <a:pt x="11555" y="16607"/>
                  </a:cubicBezTo>
                  <a:cubicBezTo>
                    <a:pt x="11555" y="16071"/>
                    <a:pt x="10666" y="16607"/>
                    <a:pt x="10666" y="16071"/>
                  </a:cubicBezTo>
                  <a:cubicBezTo>
                    <a:pt x="11555" y="16071"/>
                    <a:pt x="11555" y="15535"/>
                    <a:pt x="12444" y="15535"/>
                  </a:cubicBezTo>
                  <a:cubicBezTo>
                    <a:pt x="11555" y="15535"/>
                    <a:pt x="12444" y="16071"/>
                    <a:pt x="12444" y="16071"/>
                  </a:cubicBezTo>
                  <a:cubicBezTo>
                    <a:pt x="12444" y="15535"/>
                    <a:pt x="13333" y="15535"/>
                    <a:pt x="12444" y="15535"/>
                  </a:cubicBezTo>
                  <a:cubicBezTo>
                    <a:pt x="12444" y="14999"/>
                    <a:pt x="12444" y="14999"/>
                    <a:pt x="11555" y="14999"/>
                  </a:cubicBezTo>
                  <a:cubicBezTo>
                    <a:pt x="11555" y="14999"/>
                    <a:pt x="12444" y="15535"/>
                    <a:pt x="11555" y="15535"/>
                  </a:cubicBezTo>
                  <a:cubicBezTo>
                    <a:pt x="10666" y="14999"/>
                    <a:pt x="11555" y="14464"/>
                    <a:pt x="10666" y="14464"/>
                  </a:cubicBezTo>
                  <a:cubicBezTo>
                    <a:pt x="10666" y="14999"/>
                    <a:pt x="10666" y="14999"/>
                    <a:pt x="9777" y="15535"/>
                  </a:cubicBezTo>
                  <a:cubicBezTo>
                    <a:pt x="9777" y="14999"/>
                    <a:pt x="9777" y="14999"/>
                    <a:pt x="9777" y="14999"/>
                  </a:cubicBezTo>
                  <a:cubicBezTo>
                    <a:pt x="9777" y="14999"/>
                    <a:pt x="9777" y="14999"/>
                    <a:pt x="9777" y="14999"/>
                  </a:cubicBezTo>
                  <a:cubicBezTo>
                    <a:pt x="9777" y="14464"/>
                    <a:pt x="8888" y="14999"/>
                    <a:pt x="8888" y="14464"/>
                  </a:cubicBezTo>
                  <a:cubicBezTo>
                    <a:pt x="8888" y="13928"/>
                    <a:pt x="8888" y="13928"/>
                    <a:pt x="8888" y="13928"/>
                  </a:cubicBezTo>
                  <a:cubicBezTo>
                    <a:pt x="9777" y="13928"/>
                    <a:pt x="9777" y="14999"/>
                    <a:pt x="10666" y="14464"/>
                  </a:cubicBezTo>
                  <a:cubicBezTo>
                    <a:pt x="9777" y="13928"/>
                    <a:pt x="9777" y="13928"/>
                    <a:pt x="9777" y="13928"/>
                  </a:cubicBezTo>
                  <a:cubicBezTo>
                    <a:pt x="9777" y="13928"/>
                    <a:pt x="9777" y="13928"/>
                    <a:pt x="9777" y="13928"/>
                  </a:cubicBezTo>
                  <a:cubicBezTo>
                    <a:pt x="9777" y="13928"/>
                    <a:pt x="10666" y="13392"/>
                    <a:pt x="9777" y="12857"/>
                  </a:cubicBezTo>
                  <a:cubicBezTo>
                    <a:pt x="8888" y="12857"/>
                    <a:pt x="8888" y="12857"/>
                    <a:pt x="8888" y="12857"/>
                  </a:cubicBezTo>
                  <a:cubicBezTo>
                    <a:pt x="8888" y="12321"/>
                    <a:pt x="8888" y="12321"/>
                    <a:pt x="8000" y="12321"/>
                  </a:cubicBezTo>
                  <a:cubicBezTo>
                    <a:pt x="8888" y="12321"/>
                    <a:pt x="8000" y="11785"/>
                    <a:pt x="8888" y="12321"/>
                  </a:cubicBezTo>
                  <a:cubicBezTo>
                    <a:pt x="8888" y="12857"/>
                    <a:pt x="8888" y="12857"/>
                    <a:pt x="8888" y="12857"/>
                  </a:cubicBezTo>
                  <a:cubicBezTo>
                    <a:pt x="9777" y="12321"/>
                    <a:pt x="9777" y="13392"/>
                    <a:pt x="10666" y="12857"/>
                  </a:cubicBezTo>
                  <a:cubicBezTo>
                    <a:pt x="9777" y="12857"/>
                    <a:pt x="10666" y="12321"/>
                    <a:pt x="11555" y="12321"/>
                  </a:cubicBezTo>
                  <a:cubicBezTo>
                    <a:pt x="10666" y="12321"/>
                    <a:pt x="10666" y="12321"/>
                    <a:pt x="10666" y="12321"/>
                  </a:cubicBezTo>
                  <a:cubicBezTo>
                    <a:pt x="9777" y="12321"/>
                    <a:pt x="10666" y="12321"/>
                    <a:pt x="9777" y="12321"/>
                  </a:cubicBezTo>
                  <a:cubicBezTo>
                    <a:pt x="9777" y="12321"/>
                    <a:pt x="8888" y="11785"/>
                    <a:pt x="8888" y="11785"/>
                  </a:cubicBezTo>
                  <a:cubicBezTo>
                    <a:pt x="8888" y="10714"/>
                    <a:pt x="8888" y="10714"/>
                    <a:pt x="8888" y="11785"/>
                  </a:cubicBezTo>
                  <a:cubicBezTo>
                    <a:pt x="8888" y="10178"/>
                    <a:pt x="8000" y="9642"/>
                    <a:pt x="8000" y="9107"/>
                  </a:cubicBezTo>
                  <a:cubicBezTo>
                    <a:pt x="7111" y="9642"/>
                    <a:pt x="7111" y="8571"/>
                    <a:pt x="7111" y="9107"/>
                  </a:cubicBezTo>
                  <a:cubicBezTo>
                    <a:pt x="6222" y="9642"/>
                    <a:pt x="6222" y="9642"/>
                    <a:pt x="6222" y="9642"/>
                  </a:cubicBezTo>
                  <a:cubicBezTo>
                    <a:pt x="6222" y="9642"/>
                    <a:pt x="6222" y="9642"/>
                    <a:pt x="6222" y="9642"/>
                  </a:cubicBezTo>
                  <a:cubicBezTo>
                    <a:pt x="6222" y="9642"/>
                    <a:pt x="7111" y="9107"/>
                    <a:pt x="6222" y="8571"/>
                  </a:cubicBezTo>
                  <a:cubicBezTo>
                    <a:pt x="6222" y="9107"/>
                    <a:pt x="7111" y="8571"/>
                    <a:pt x="7111" y="8571"/>
                  </a:cubicBezTo>
                  <a:cubicBezTo>
                    <a:pt x="7111" y="8571"/>
                    <a:pt x="8000" y="8571"/>
                    <a:pt x="8000" y="8571"/>
                  </a:cubicBezTo>
                  <a:cubicBezTo>
                    <a:pt x="7111" y="8035"/>
                    <a:pt x="6222" y="8035"/>
                    <a:pt x="4444" y="7499"/>
                  </a:cubicBezTo>
                  <a:cubicBezTo>
                    <a:pt x="4444" y="6428"/>
                    <a:pt x="3555" y="5357"/>
                    <a:pt x="3555" y="4821"/>
                  </a:cubicBezTo>
                  <a:cubicBezTo>
                    <a:pt x="3555" y="4821"/>
                    <a:pt x="3555" y="4821"/>
                    <a:pt x="3555" y="4821"/>
                  </a:cubicBezTo>
                  <a:cubicBezTo>
                    <a:pt x="3555" y="4285"/>
                    <a:pt x="3555" y="4821"/>
                    <a:pt x="3555" y="4285"/>
                  </a:cubicBezTo>
                  <a:cubicBezTo>
                    <a:pt x="3555" y="4285"/>
                    <a:pt x="3555" y="4285"/>
                    <a:pt x="3555" y="4285"/>
                  </a:cubicBezTo>
                  <a:cubicBezTo>
                    <a:pt x="3555" y="4285"/>
                    <a:pt x="3555" y="3214"/>
                    <a:pt x="1777" y="3749"/>
                  </a:cubicBezTo>
                  <a:cubicBezTo>
                    <a:pt x="2666" y="3749"/>
                    <a:pt x="2666" y="3749"/>
                    <a:pt x="2666" y="3749"/>
                  </a:cubicBezTo>
                  <a:cubicBezTo>
                    <a:pt x="2666" y="3214"/>
                    <a:pt x="2666" y="3214"/>
                    <a:pt x="2666" y="3214"/>
                  </a:cubicBezTo>
                  <a:cubicBezTo>
                    <a:pt x="2666" y="3214"/>
                    <a:pt x="2666" y="3214"/>
                    <a:pt x="3555" y="3214"/>
                  </a:cubicBezTo>
                  <a:cubicBezTo>
                    <a:pt x="3555" y="2678"/>
                    <a:pt x="2666" y="2678"/>
                    <a:pt x="1777" y="2142"/>
                  </a:cubicBezTo>
                  <a:cubicBezTo>
                    <a:pt x="1777" y="2678"/>
                    <a:pt x="1777" y="2678"/>
                    <a:pt x="1777" y="2678"/>
                  </a:cubicBezTo>
                  <a:cubicBezTo>
                    <a:pt x="888" y="2142"/>
                    <a:pt x="888" y="1607"/>
                    <a:pt x="0" y="1071"/>
                  </a:cubicBezTo>
                  <a:cubicBezTo>
                    <a:pt x="888" y="1071"/>
                    <a:pt x="888" y="1071"/>
                    <a:pt x="888" y="1071"/>
                  </a:cubicBezTo>
                  <a:cubicBezTo>
                    <a:pt x="0" y="535"/>
                    <a:pt x="0" y="535"/>
                    <a:pt x="0" y="535"/>
                  </a:cubicBezTo>
                  <a:cubicBezTo>
                    <a:pt x="888" y="535"/>
                    <a:pt x="888" y="0"/>
                    <a:pt x="0" y="0"/>
                  </a:cubicBezTo>
                  <a:cubicBezTo>
                    <a:pt x="1777" y="535"/>
                    <a:pt x="1777" y="535"/>
                    <a:pt x="1777" y="535"/>
                  </a:cubicBezTo>
                  <a:cubicBezTo>
                    <a:pt x="1777" y="1071"/>
                    <a:pt x="888" y="535"/>
                    <a:pt x="888" y="1071"/>
                  </a:cubicBezTo>
                  <a:cubicBezTo>
                    <a:pt x="1777" y="1607"/>
                    <a:pt x="1777" y="1607"/>
                    <a:pt x="1777" y="1607"/>
                  </a:cubicBezTo>
                  <a:cubicBezTo>
                    <a:pt x="1777" y="1071"/>
                    <a:pt x="1777" y="1071"/>
                    <a:pt x="1777" y="1071"/>
                  </a:cubicBezTo>
                  <a:cubicBezTo>
                    <a:pt x="1777" y="1071"/>
                    <a:pt x="1777" y="1071"/>
                    <a:pt x="2666" y="1071"/>
                  </a:cubicBezTo>
                  <a:cubicBezTo>
                    <a:pt x="2666" y="1071"/>
                    <a:pt x="2666" y="1071"/>
                    <a:pt x="2666" y="1071"/>
                  </a:cubicBezTo>
                  <a:cubicBezTo>
                    <a:pt x="2666" y="1071"/>
                    <a:pt x="2666" y="1071"/>
                    <a:pt x="3555" y="1607"/>
                  </a:cubicBezTo>
                  <a:cubicBezTo>
                    <a:pt x="2666" y="1607"/>
                    <a:pt x="3555" y="2142"/>
                    <a:pt x="2666" y="2142"/>
                  </a:cubicBezTo>
                  <a:cubicBezTo>
                    <a:pt x="3555" y="1607"/>
                    <a:pt x="3555" y="2142"/>
                    <a:pt x="3555" y="2678"/>
                  </a:cubicBezTo>
                  <a:cubicBezTo>
                    <a:pt x="3555" y="3214"/>
                    <a:pt x="4444" y="3214"/>
                    <a:pt x="4444" y="3749"/>
                  </a:cubicBezTo>
                  <a:cubicBezTo>
                    <a:pt x="4444" y="3749"/>
                    <a:pt x="3555" y="3749"/>
                    <a:pt x="3555" y="3214"/>
                  </a:cubicBezTo>
                  <a:cubicBezTo>
                    <a:pt x="3555" y="3749"/>
                    <a:pt x="3555" y="3749"/>
                    <a:pt x="3555" y="4285"/>
                  </a:cubicBezTo>
                  <a:cubicBezTo>
                    <a:pt x="3555" y="4285"/>
                    <a:pt x="4444" y="4285"/>
                    <a:pt x="6222" y="4285"/>
                  </a:cubicBezTo>
                  <a:cubicBezTo>
                    <a:pt x="4444" y="4285"/>
                    <a:pt x="4444" y="4285"/>
                    <a:pt x="4444" y="4285"/>
                  </a:cubicBezTo>
                  <a:cubicBezTo>
                    <a:pt x="6222" y="4821"/>
                    <a:pt x="7111" y="4821"/>
                    <a:pt x="7111" y="4821"/>
                  </a:cubicBezTo>
                  <a:cubicBezTo>
                    <a:pt x="8000" y="5357"/>
                    <a:pt x="8888" y="6964"/>
                    <a:pt x="8888" y="7499"/>
                  </a:cubicBezTo>
                  <a:cubicBezTo>
                    <a:pt x="8888" y="7499"/>
                    <a:pt x="8888" y="7499"/>
                    <a:pt x="8888" y="7499"/>
                  </a:cubicBezTo>
                  <a:cubicBezTo>
                    <a:pt x="8888" y="7499"/>
                    <a:pt x="8888" y="8571"/>
                    <a:pt x="9777" y="8571"/>
                  </a:cubicBezTo>
                  <a:cubicBezTo>
                    <a:pt x="10666" y="9107"/>
                    <a:pt x="12444" y="10178"/>
                    <a:pt x="11555" y="10714"/>
                  </a:cubicBezTo>
                  <a:cubicBezTo>
                    <a:pt x="13333" y="12321"/>
                    <a:pt x="15111" y="12857"/>
                    <a:pt x="16000" y="14464"/>
                  </a:cubicBezTo>
                  <a:cubicBezTo>
                    <a:pt x="15111" y="14464"/>
                    <a:pt x="15111" y="14464"/>
                    <a:pt x="15111" y="14464"/>
                  </a:cubicBezTo>
                  <a:cubicBezTo>
                    <a:pt x="16000" y="14464"/>
                    <a:pt x="15111" y="14464"/>
                    <a:pt x="16000" y="14999"/>
                  </a:cubicBezTo>
                  <a:cubicBezTo>
                    <a:pt x="16000" y="14464"/>
                    <a:pt x="16888" y="14999"/>
                    <a:pt x="16888" y="14999"/>
                  </a:cubicBezTo>
                  <a:cubicBezTo>
                    <a:pt x="16888" y="16071"/>
                    <a:pt x="18666" y="16607"/>
                    <a:pt x="19555" y="17142"/>
                  </a:cubicBezTo>
                  <a:cubicBezTo>
                    <a:pt x="18666" y="17142"/>
                    <a:pt x="18666" y="17142"/>
                    <a:pt x="18666" y="17142"/>
                  </a:cubicBezTo>
                  <a:cubicBezTo>
                    <a:pt x="20444" y="17678"/>
                    <a:pt x="20444" y="18214"/>
                    <a:pt x="20444" y="19285"/>
                  </a:cubicBezTo>
                  <a:cubicBezTo>
                    <a:pt x="20444" y="19285"/>
                    <a:pt x="20444" y="19285"/>
                    <a:pt x="20444" y="19285"/>
                  </a:cubicBezTo>
                  <a:cubicBezTo>
                    <a:pt x="22222" y="19285"/>
                    <a:pt x="22222" y="19285"/>
                    <a:pt x="23111" y="19821"/>
                  </a:cubicBezTo>
                  <a:cubicBezTo>
                    <a:pt x="23111" y="20892"/>
                    <a:pt x="24000" y="21428"/>
                    <a:pt x="24000" y="21964"/>
                  </a:cubicBezTo>
                  <a:cubicBezTo>
                    <a:pt x="26666" y="23035"/>
                    <a:pt x="27555" y="24642"/>
                    <a:pt x="28444" y="26785"/>
                  </a:cubicBezTo>
                  <a:cubicBezTo>
                    <a:pt x="28444" y="26785"/>
                    <a:pt x="28444" y="26785"/>
                    <a:pt x="28444" y="26785"/>
                  </a:cubicBezTo>
                  <a:cubicBezTo>
                    <a:pt x="31111" y="27321"/>
                    <a:pt x="32888" y="29999"/>
                    <a:pt x="33777" y="31071"/>
                  </a:cubicBezTo>
                  <a:cubicBezTo>
                    <a:pt x="32888" y="31071"/>
                    <a:pt x="32888" y="31071"/>
                    <a:pt x="32888" y="31071"/>
                  </a:cubicBezTo>
                  <a:cubicBezTo>
                    <a:pt x="32888" y="31607"/>
                    <a:pt x="33777" y="32142"/>
                    <a:pt x="33777" y="31607"/>
                  </a:cubicBezTo>
                  <a:cubicBezTo>
                    <a:pt x="34666" y="32142"/>
                    <a:pt x="35555" y="32678"/>
                    <a:pt x="34666" y="33214"/>
                  </a:cubicBezTo>
                  <a:cubicBezTo>
                    <a:pt x="35555" y="33750"/>
                    <a:pt x="35555" y="33214"/>
                    <a:pt x="36444" y="33750"/>
                  </a:cubicBezTo>
                  <a:cubicBezTo>
                    <a:pt x="38222" y="34285"/>
                    <a:pt x="38222" y="34285"/>
                    <a:pt x="39111" y="35892"/>
                  </a:cubicBezTo>
                  <a:cubicBezTo>
                    <a:pt x="39111" y="34821"/>
                    <a:pt x="39111" y="34821"/>
                    <a:pt x="39111" y="34821"/>
                  </a:cubicBezTo>
                  <a:cubicBezTo>
                    <a:pt x="38222" y="35892"/>
                    <a:pt x="38222" y="35892"/>
                    <a:pt x="38222" y="35892"/>
                  </a:cubicBezTo>
                  <a:cubicBezTo>
                    <a:pt x="39111" y="35892"/>
                    <a:pt x="39111" y="36964"/>
                    <a:pt x="39111" y="36428"/>
                  </a:cubicBezTo>
                  <a:cubicBezTo>
                    <a:pt x="39111" y="37500"/>
                    <a:pt x="41777" y="37500"/>
                    <a:pt x="41777" y="39107"/>
                  </a:cubicBezTo>
                  <a:cubicBezTo>
                    <a:pt x="41777" y="38571"/>
                    <a:pt x="41777" y="39107"/>
                    <a:pt x="42666" y="39107"/>
                  </a:cubicBezTo>
                  <a:cubicBezTo>
                    <a:pt x="42666" y="39642"/>
                    <a:pt x="43555" y="40714"/>
                    <a:pt x="44444" y="41249"/>
                  </a:cubicBezTo>
                  <a:cubicBezTo>
                    <a:pt x="43555" y="41249"/>
                    <a:pt x="43555" y="41249"/>
                    <a:pt x="43555" y="41249"/>
                  </a:cubicBezTo>
                  <a:cubicBezTo>
                    <a:pt x="44444" y="41785"/>
                    <a:pt x="44444" y="41249"/>
                    <a:pt x="44444" y="41249"/>
                  </a:cubicBezTo>
                  <a:cubicBezTo>
                    <a:pt x="46222" y="42321"/>
                    <a:pt x="46222" y="43928"/>
                    <a:pt x="48000" y="44999"/>
                  </a:cubicBezTo>
                  <a:cubicBezTo>
                    <a:pt x="49777" y="47142"/>
                    <a:pt x="50666" y="48749"/>
                    <a:pt x="54222" y="50892"/>
                  </a:cubicBezTo>
                  <a:cubicBezTo>
                    <a:pt x="53333" y="50892"/>
                    <a:pt x="53333" y="50892"/>
                    <a:pt x="53333" y="50892"/>
                  </a:cubicBezTo>
                  <a:cubicBezTo>
                    <a:pt x="55111" y="51428"/>
                    <a:pt x="54222" y="52499"/>
                    <a:pt x="56000" y="52499"/>
                  </a:cubicBezTo>
                  <a:cubicBezTo>
                    <a:pt x="56000" y="52499"/>
                    <a:pt x="56888" y="53035"/>
                    <a:pt x="56000" y="53035"/>
                  </a:cubicBezTo>
                  <a:cubicBezTo>
                    <a:pt x="56888" y="53571"/>
                    <a:pt x="56888" y="55178"/>
                    <a:pt x="57777" y="55178"/>
                  </a:cubicBezTo>
                  <a:cubicBezTo>
                    <a:pt x="56888" y="55178"/>
                    <a:pt x="56888" y="55178"/>
                    <a:pt x="56888" y="55178"/>
                  </a:cubicBezTo>
                  <a:cubicBezTo>
                    <a:pt x="57777" y="55714"/>
                    <a:pt x="58666" y="56249"/>
                    <a:pt x="58666" y="57321"/>
                  </a:cubicBezTo>
                  <a:cubicBezTo>
                    <a:pt x="58666" y="57321"/>
                    <a:pt x="58666" y="56785"/>
                    <a:pt x="58666" y="57321"/>
                  </a:cubicBezTo>
                  <a:cubicBezTo>
                    <a:pt x="58666" y="57321"/>
                    <a:pt x="59555" y="57321"/>
                    <a:pt x="59555" y="57857"/>
                  </a:cubicBezTo>
                  <a:cubicBezTo>
                    <a:pt x="59555" y="58392"/>
                    <a:pt x="59555" y="57857"/>
                    <a:pt x="59555" y="57857"/>
                  </a:cubicBezTo>
                  <a:cubicBezTo>
                    <a:pt x="62222" y="59464"/>
                    <a:pt x="63111" y="61071"/>
                    <a:pt x="64888" y="62678"/>
                  </a:cubicBezTo>
                  <a:cubicBezTo>
                    <a:pt x="65777" y="63749"/>
                    <a:pt x="64000" y="63214"/>
                    <a:pt x="65777" y="63749"/>
                  </a:cubicBezTo>
                  <a:cubicBezTo>
                    <a:pt x="64888" y="63749"/>
                    <a:pt x="65777" y="63749"/>
                    <a:pt x="65777" y="63749"/>
                  </a:cubicBezTo>
                  <a:cubicBezTo>
                    <a:pt x="66666" y="64821"/>
                    <a:pt x="64888" y="65357"/>
                    <a:pt x="65777" y="65357"/>
                  </a:cubicBezTo>
                  <a:cubicBezTo>
                    <a:pt x="66666" y="65357"/>
                    <a:pt x="66666" y="65357"/>
                    <a:pt x="66666" y="65357"/>
                  </a:cubicBezTo>
                  <a:cubicBezTo>
                    <a:pt x="67555" y="65892"/>
                    <a:pt x="66666" y="65892"/>
                    <a:pt x="67555" y="66428"/>
                  </a:cubicBezTo>
                  <a:cubicBezTo>
                    <a:pt x="67555" y="66428"/>
                    <a:pt x="67555" y="66428"/>
                    <a:pt x="67555" y="66428"/>
                  </a:cubicBezTo>
                  <a:cubicBezTo>
                    <a:pt x="69333" y="66964"/>
                    <a:pt x="69333" y="68035"/>
                    <a:pt x="71111" y="68571"/>
                  </a:cubicBezTo>
                  <a:cubicBezTo>
                    <a:pt x="74666" y="72321"/>
                    <a:pt x="79111" y="76071"/>
                    <a:pt x="81777" y="79821"/>
                  </a:cubicBezTo>
                  <a:cubicBezTo>
                    <a:pt x="86222" y="83035"/>
                    <a:pt x="89777" y="86785"/>
                    <a:pt x="93333" y="90535"/>
                  </a:cubicBezTo>
                  <a:cubicBezTo>
                    <a:pt x="93333" y="91607"/>
                    <a:pt x="93333" y="91607"/>
                    <a:pt x="94222" y="92142"/>
                  </a:cubicBezTo>
                  <a:cubicBezTo>
                    <a:pt x="94222" y="92142"/>
                    <a:pt x="94222" y="92142"/>
                    <a:pt x="94222" y="92678"/>
                  </a:cubicBezTo>
                  <a:cubicBezTo>
                    <a:pt x="95111" y="92142"/>
                    <a:pt x="95111" y="93749"/>
                    <a:pt x="96000" y="93749"/>
                  </a:cubicBezTo>
                  <a:cubicBezTo>
                    <a:pt x="96888" y="94821"/>
                    <a:pt x="98666" y="95892"/>
                    <a:pt x="99555" y="96964"/>
                  </a:cubicBezTo>
                  <a:cubicBezTo>
                    <a:pt x="99555" y="96964"/>
                    <a:pt x="98666" y="96964"/>
                    <a:pt x="99555" y="97499"/>
                  </a:cubicBezTo>
                  <a:cubicBezTo>
                    <a:pt x="99555" y="97499"/>
                    <a:pt x="99555" y="97499"/>
                    <a:pt x="99555" y="97499"/>
                  </a:cubicBezTo>
                  <a:cubicBezTo>
                    <a:pt x="99555" y="97499"/>
                    <a:pt x="99555" y="97499"/>
                    <a:pt x="99555" y="97499"/>
                  </a:cubicBezTo>
                  <a:cubicBezTo>
                    <a:pt x="100444" y="97499"/>
                    <a:pt x="100444" y="98571"/>
                    <a:pt x="100444" y="97499"/>
                  </a:cubicBezTo>
                  <a:cubicBezTo>
                    <a:pt x="104888" y="101249"/>
                    <a:pt x="105777" y="104999"/>
                    <a:pt x="110222" y="108749"/>
                  </a:cubicBezTo>
                  <a:cubicBezTo>
                    <a:pt x="110222" y="109285"/>
                    <a:pt x="112000" y="110357"/>
                    <a:pt x="112888" y="111428"/>
                  </a:cubicBezTo>
                  <a:cubicBezTo>
                    <a:pt x="115555" y="114107"/>
                    <a:pt x="116444" y="116249"/>
                    <a:pt x="120000" y="119464"/>
                  </a:cubicBezTo>
                  <a:cubicBezTo>
                    <a:pt x="120000" y="119464"/>
                    <a:pt x="118222" y="119999"/>
                    <a:pt x="116444" y="11892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3" name="Shape 423"/>
            <p:cNvSpPr/>
            <p:nvPr/>
          </p:nvSpPr>
          <p:spPr>
            <a:xfrm>
              <a:off x="3288" y="1625"/>
              <a:ext cx="303" cy="516"/>
            </a:xfrm>
            <a:custGeom>
              <a:avLst/>
              <a:gdLst/>
              <a:ahLst/>
              <a:cxnLst/>
              <a:rect l="0" t="0" r="0" b="0"/>
              <a:pathLst>
                <a:path w="120000" h="120000" extrusionOk="0">
                  <a:moveTo>
                    <a:pt x="117209" y="118904"/>
                  </a:moveTo>
                  <a:cubicBezTo>
                    <a:pt x="113488" y="117808"/>
                    <a:pt x="113488" y="115068"/>
                    <a:pt x="110697" y="113972"/>
                  </a:cubicBezTo>
                  <a:cubicBezTo>
                    <a:pt x="110697" y="113972"/>
                    <a:pt x="111627" y="113972"/>
                    <a:pt x="111627" y="113424"/>
                  </a:cubicBezTo>
                  <a:cubicBezTo>
                    <a:pt x="108837" y="112876"/>
                    <a:pt x="106976" y="110136"/>
                    <a:pt x="106046" y="107945"/>
                  </a:cubicBezTo>
                  <a:cubicBezTo>
                    <a:pt x="106046" y="107945"/>
                    <a:pt x="106046" y="107945"/>
                    <a:pt x="106046" y="107945"/>
                  </a:cubicBezTo>
                  <a:cubicBezTo>
                    <a:pt x="106046" y="107397"/>
                    <a:pt x="105116" y="107397"/>
                    <a:pt x="104186" y="106849"/>
                  </a:cubicBezTo>
                  <a:cubicBezTo>
                    <a:pt x="105116" y="106849"/>
                    <a:pt x="105116" y="106849"/>
                    <a:pt x="105116" y="106849"/>
                  </a:cubicBezTo>
                  <a:cubicBezTo>
                    <a:pt x="104186" y="106849"/>
                    <a:pt x="104186" y="105753"/>
                    <a:pt x="103255" y="105753"/>
                  </a:cubicBezTo>
                  <a:cubicBezTo>
                    <a:pt x="103255" y="105753"/>
                    <a:pt x="104186" y="105753"/>
                    <a:pt x="104186" y="105205"/>
                  </a:cubicBezTo>
                  <a:cubicBezTo>
                    <a:pt x="103255" y="105205"/>
                    <a:pt x="103255" y="105205"/>
                    <a:pt x="103255" y="105205"/>
                  </a:cubicBezTo>
                  <a:cubicBezTo>
                    <a:pt x="101395" y="105205"/>
                    <a:pt x="101395" y="103561"/>
                    <a:pt x="101395" y="103013"/>
                  </a:cubicBezTo>
                  <a:cubicBezTo>
                    <a:pt x="101395" y="103013"/>
                    <a:pt x="101395" y="103013"/>
                    <a:pt x="101395" y="103013"/>
                  </a:cubicBezTo>
                  <a:cubicBezTo>
                    <a:pt x="98604" y="102465"/>
                    <a:pt x="96744" y="100273"/>
                    <a:pt x="94883" y="98630"/>
                  </a:cubicBezTo>
                  <a:cubicBezTo>
                    <a:pt x="95813" y="98630"/>
                    <a:pt x="95813" y="98630"/>
                    <a:pt x="95813" y="98630"/>
                  </a:cubicBezTo>
                  <a:cubicBezTo>
                    <a:pt x="95813" y="98630"/>
                    <a:pt x="94883" y="98630"/>
                    <a:pt x="94883" y="98630"/>
                  </a:cubicBezTo>
                  <a:cubicBezTo>
                    <a:pt x="94883" y="98082"/>
                    <a:pt x="93953" y="98082"/>
                    <a:pt x="93953" y="97534"/>
                  </a:cubicBezTo>
                  <a:cubicBezTo>
                    <a:pt x="93953" y="97534"/>
                    <a:pt x="93953" y="97534"/>
                    <a:pt x="93953" y="97534"/>
                  </a:cubicBezTo>
                  <a:cubicBezTo>
                    <a:pt x="93023" y="96986"/>
                    <a:pt x="93953" y="96986"/>
                    <a:pt x="93023" y="96438"/>
                  </a:cubicBezTo>
                  <a:cubicBezTo>
                    <a:pt x="93023" y="96438"/>
                    <a:pt x="93023" y="96438"/>
                    <a:pt x="93023" y="96438"/>
                  </a:cubicBezTo>
                  <a:cubicBezTo>
                    <a:pt x="92093" y="96438"/>
                    <a:pt x="93023" y="95342"/>
                    <a:pt x="92093" y="95342"/>
                  </a:cubicBezTo>
                  <a:cubicBezTo>
                    <a:pt x="92093" y="95342"/>
                    <a:pt x="92093" y="95342"/>
                    <a:pt x="92093" y="95342"/>
                  </a:cubicBezTo>
                  <a:cubicBezTo>
                    <a:pt x="92093" y="94794"/>
                    <a:pt x="92093" y="94794"/>
                    <a:pt x="92093" y="94794"/>
                  </a:cubicBezTo>
                  <a:cubicBezTo>
                    <a:pt x="92093" y="94794"/>
                    <a:pt x="92093" y="94794"/>
                    <a:pt x="92093" y="94794"/>
                  </a:cubicBezTo>
                  <a:cubicBezTo>
                    <a:pt x="90232" y="94246"/>
                    <a:pt x="90232" y="93698"/>
                    <a:pt x="89302" y="94246"/>
                  </a:cubicBezTo>
                  <a:cubicBezTo>
                    <a:pt x="90232" y="93698"/>
                    <a:pt x="90232" y="94246"/>
                    <a:pt x="90232" y="93698"/>
                  </a:cubicBezTo>
                  <a:cubicBezTo>
                    <a:pt x="89302" y="92054"/>
                    <a:pt x="87441" y="89863"/>
                    <a:pt x="85581" y="88219"/>
                  </a:cubicBezTo>
                  <a:cubicBezTo>
                    <a:pt x="85581" y="87671"/>
                    <a:pt x="85581" y="87671"/>
                    <a:pt x="85581" y="87671"/>
                  </a:cubicBezTo>
                  <a:cubicBezTo>
                    <a:pt x="84651" y="87671"/>
                    <a:pt x="84651" y="87123"/>
                    <a:pt x="83720" y="87123"/>
                  </a:cubicBezTo>
                  <a:cubicBezTo>
                    <a:pt x="83720" y="87123"/>
                    <a:pt x="84651" y="87123"/>
                    <a:pt x="83720" y="87123"/>
                  </a:cubicBezTo>
                  <a:cubicBezTo>
                    <a:pt x="83720" y="86027"/>
                    <a:pt x="82790" y="86027"/>
                    <a:pt x="82790" y="86027"/>
                  </a:cubicBezTo>
                  <a:cubicBezTo>
                    <a:pt x="83720" y="86027"/>
                    <a:pt x="83720" y="86027"/>
                    <a:pt x="83720" y="85479"/>
                  </a:cubicBezTo>
                  <a:cubicBezTo>
                    <a:pt x="82790" y="85479"/>
                    <a:pt x="82790" y="84931"/>
                    <a:pt x="81860" y="84931"/>
                  </a:cubicBezTo>
                  <a:cubicBezTo>
                    <a:pt x="82790" y="84931"/>
                    <a:pt x="82790" y="84931"/>
                    <a:pt x="82790" y="84931"/>
                  </a:cubicBezTo>
                  <a:cubicBezTo>
                    <a:pt x="81860" y="84383"/>
                    <a:pt x="81860" y="84383"/>
                    <a:pt x="80930" y="84383"/>
                  </a:cubicBezTo>
                  <a:cubicBezTo>
                    <a:pt x="81860" y="84383"/>
                    <a:pt x="81860" y="84383"/>
                    <a:pt x="81860" y="84383"/>
                  </a:cubicBezTo>
                  <a:cubicBezTo>
                    <a:pt x="81860" y="83287"/>
                    <a:pt x="80930" y="84383"/>
                    <a:pt x="80000" y="83835"/>
                  </a:cubicBezTo>
                  <a:cubicBezTo>
                    <a:pt x="80930" y="83835"/>
                    <a:pt x="80930" y="83835"/>
                    <a:pt x="80930" y="83835"/>
                  </a:cubicBezTo>
                  <a:cubicBezTo>
                    <a:pt x="80000" y="83287"/>
                    <a:pt x="79069" y="82739"/>
                    <a:pt x="78139" y="82191"/>
                  </a:cubicBezTo>
                  <a:cubicBezTo>
                    <a:pt x="79069" y="82191"/>
                    <a:pt x="79069" y="82191"/>
                    <a:pt x="79069" y="82191"/>
                  </a:cubicBezTo>
                  <a:cubicBezTo>
                    <a:pt x="78139" y="81643"/>
                    <a:pt x="78139" y="80547"/>
                    <a:pt x="77209" y="80547"/>
                  </a:cubicBezTo>
                  <a:cubicBezTo>
                    <a:pt x="77209" y="80000"/>
                    <a:pt x="78139" y="80000"/>
                    <a:pt x="77209" y="79452"/>
                  </a:cubicBezTo>
                  <a:cubicBezTo>
                    <a:pt x="76279" y="80000"/>
                    <a:pt x="76279" y="78904"/>
                    <a:pt x="76279" y="79452"/>
                  </a:cubicBezTo>
                  <a:cubicBezTo>
                    <a:pt x="76279" y="78904"/>
                    <a:pt x="75348" y="77808"/>
                    <a:pt x="75348" y="77808"/>
                  </a:cubicBezTo>
                  <a:cubicBezTo>
                    <a:pt x="75348" y="77808"/>
                    <a:pt x="75348" y="77260"/>
                    <a:pt x="76279" y="77808"/>
                  </a:cubicBezTo>
                  <a:cubicBezTo>
                    <a:pt x="76279" y="77260"/>
                    <a:pt x="76279" y="77260"/>
                    <a:pt x="76279" y="77260"/>
                  </a:cubicBezTo>
                  <a:cubicBezTo>
                    <a:pt x="76279" y="77260"/>
                    <a:pt x="76279" y="77260"/>
                    <a:pt x="76279" y="77260"/>
                  </a:cubicBezTo>
                  <a:cubicBezTo>
                    <a:pt x="76279" y="77260"/>
                    <a:pt x="75348" y="76712"/>
                    <a:pt x="75348" y="76164"/>
                  </a:cubicBezTo>
                  <a:cubicBezTo>
                    <a:pt x="73488" y="76164"/>
                    <a:pt x="72558" y="76164"/>
                    <a:pt x="71627" y="75616"/>
                  </a:cubicBezTo>
                  <a:cubicBezTo>
                    <a:pt x="72558" y="75616"/>
                    <a:pt x="72558" y="75068"/>
                    <a:pt x="72558" y="75068"/>
                  </a:cubicBezTo>
                  <a:cubicBezTo>
                    <a:pt x="70697" y="75068"/>
                    <a:pt x="70697" y="75068"/>
                    <a:pt x="70697" y="75068"/>
                  </a:cubicBezTo>
                  <a:cubicBezTo>
                    <a:pt x="70697" y="74520"/>
                    <a:pt x="71627" y="74520"/>
                    <a:pt x="70697" y="74520"/>
                  </a:cubicBezTo>
                  <a:cubicBezTo>
                    <a:pt x="70697" y="74520"/>
                    <a:pt x="70697" y="74520"/>
                    <a:pt x="70697" y="74520"/>
                  </a:cubicBezTo>
                  <a:cubicBezTo>
                    <a:pt x="70697" y="73972"/>
                    <a:pt x="69767" y="73424"/>
                    <a:pt x="70697" y="73424"/>
                  </a:cubicBezTo>
                  <a:cubicBezTo>
                    <a:pt x="70697" y="73424"/>
                    <a:pt x="70697" y="73424"/>
                    <a:pt x="70697" y="73424"/>
                  </a:cubicBezTo>
                  <a:cubicBezTo>
                    <a:pt x="70697" y="73424"/>
                    <a:pt x="70697" y="73424"/>
                    <a:pt x="69767" y="72876"/>
                  </a:cubicBezTo>
                  <a:cubicBezTo>
                    <a:pt x="69767" y="72876"/>
                    <a:pt x="69767" y="72876"/>
                    <a:pt x="69767" y="72876"/>
                  </a:cubicBezTo>
                  <a:cubicBezTo>
                    <a:pt x="69767" y="72876"/>
                    <a:pt x="68837" y="72328"/>
                    <a:pt x="68837" y="72876"/>
                  </a:cubicBezTo>
                  <a:cubicBezTo>
                    <a:pt x="68837" y="72876"/>
                    <a:pt x="69767" y="72328"/>
                    <a:pt x="69767" y="72876"/>
                  </a:cubicBezTo>
                  <a:cubicBezTo>
                    <a:pt x="68837" y="72876"/>
                    <a:pt x="67906" y="72328"/>
                    <a:pt x="67906" y="72328"/>
                  </a:cubicBezTo>
                  <a:cubicBezTo>
                    <a:pt x="67906" y="72328"/>
                    <a:pt x="67906" y="72328"/>
                    <a:pt x="68837" y="72328"/>
                  </a:cubicBezTo>
                  <a:cubicBezTo>
                    <a:pt x="67906" y="71232"/>
                    <a:pt x="66976" y="70684"/>
                    <a:pt x="65116" y="70136"/>
                  </a:cubicBezTo>
                  <a:cubicBezTo>
                    <a:pt x="65116" y="70136"/>
                    <a:pt x="66976" y="70136"/>
                    <a:pt x="66976" y="70684"/>
                  </a:cubicBezTo>
                  <a:cubicBezTo>
                    <a:pt x="66976" y="69589"/>
                    <a:pt x="64186" y="69589"/>
                    <a:pt x="64186" y="69041"/>
                  </a:cubicBezTo>
                  <a:cubicBezTo>
                    <a:pt x="64186" y="69041"/>
                    <a:pt x="64186" y="69041"/>
                    <a:pt x="64186" y="69041"/>
                  </a:cubicBezTo>
                  <a:cubicBezTo>
                    <a:pt x="64186" y="68493"/>
                    <a:pt x="64186" y="68493"/>
                    <a:pt x="64186" y="68493"/>
                  </a:cubicBezTo>
                  <a:cubicBezTo>
                    <a:pt x="64186" y="68493"/>
                    <a:pt x="64186" y="67945"/>
                    <a:pt x="63255" y="67945"/>
                  </a:cubicBezTo>
                  <a:cubicBezTo>
                    <a:pt x="63255" y="67945"/>
                    <a:pt x="63255" y="67945"/>
                    <a:pt x="64186" y="67945"/>
                  </a:cubicBezTo>
                  <a:cubicBezTo>
                    <a:pt x="63255" y="67945"/>
                    <a:pt x="61395" y="66301"/>
                    <a:pt x="61395" y="65753"/>
                  </a:cubicBezTo>
                  <a:cubicBezTo>
                    <a:pt x="61395" y="65753"/>
                    <a:pt x="60465" y="65753"/>
                    <a:pt x="59534" y="65205"/>
                  </a:cubicBezTo>
                  <a:cubicBezTo>
                    <a:pt x="60465" y="65205"/>
                    <a:pt x="60465" y="65205"/>
                    <a:pt x="60465" y="65205"/>
                  </a:cubicBezTo>
                  <a:cubicBezTo>
                    <a:pt x="60465" y="65205"/>
                    <a:pt x="59534" y="64657"/>
                    <a:pt x="60465" y="64657"/>
                  </a:cubicBezTo>
                  <a:cubicBezTo>
                    <a:pt x="59534" y="64109"/>
                    <a:pt x="62325" y="65753"/>
                    <a:pt x="61395" y="65205"/>
                  </a:cubicBezTo>
                  <a:cubicBezTo>
                    <a:pt x="61395" y="65205"/>
                    <a:pt x="59534" y="65205"/>
                    <a:pt x="60465" y="64657"/>
                  </a:cubicBezTo>
                  <a:cubicBezTo>
                    <a:pt x="59534" y="64109"/>
                    <a:pt x="59534" y="64109"/>
                    <a:pt x="59534" y="64109"/>
                  </a:cubicBezTo>
                  <a:cubicBezTo>
                    <a:pt x="59534" y="64109"/>
                    <a:pt x="60465" y="64109"/>
                    <a:pt x="60465" y="63561"/>
                  </a:cubicBezTo>
                  <a:cubicBezTo>
                    <a:pt x="59534" y="63013"/>
                    <a:pt x="59534" y="63561"/>
                    <a:pt x="59534" y="63013"/>
                  </a:cubicBezTo>
                  <a:cubicBezTo>
                    <a:pt x="58604" y="63013"/>
                    <a:pt x="58604" y="63013"/>
                    <a:pt x="58604" y="63013"/>
                  </a:cubicBezTo>
                  <a:cubicBezTo>
                    <a:pt x="58604" y="63013"/>
                    <a:pt x="58604" y="62465"/>
                    <a:pt x="57674" y="63013"/>
                  </a:cubicBezTo>
                  <a:cubicBezTo>
                    <a:pt x="58604" y="63013"/>
                    <a:pt x="56744" y="62465"/>
                    <a:pt x="57674" y="62465"/>
                  </a:cubicBezTo>
                  <a:cubicBezTo>
                    <a:pt x="58604" y="62465"/>
                    <a:pt x="58604" y="62465"/>
                    <a:pt x="58604" y="62465"/>
                  </a:cubicBezTo>
                  <a:cubicBezTo>
                    <a:pt x="58604" y="62465"/>
                    <a:pt x="57674" y="62465"/>
                    <a:pt x="56744" y="62465"/>
                  </a:cubicBezTo>
                  <a:cubicBezTo>
                    <a:pt x="56744" y="62465"/>
                    <a:pt x="57674" y="62465"/>
                    <a:pt x="57674" y="61369"/>
                  </a:cubicBezTo>
                  <a:cubicBezTo>
                    <a:pt x="56744" y="62465"/>
                    <a:pt x="56744" y="61369"/>
                    <a:pt x="55813" y="60821"/>
                  </a:cubicBezTo>
                  <a:cubicBezTo>
                    <a:pt x="55813" y="60273"/>
                    <a:pt x="54883" y="59726"/>
                    <a:pt x="54883" y="59726"/>
                  </a:cubicBezTo>
                  <a:cubicBezTo>
                    <a:pt x="54883" y="59178"/>
                    <a:pt x="53953" y="59178"/>
                    <a:pt x="53953" y="58630"/>
                  </a:cubicBezTo>
                  <a:cubicBezTo>
                    <a:pt x="53953" y="58630"/>
                    <a:pt x="53953" y="58630"/>
                    <a:pt x="53953" y="58630"/>
                  </a:cubicBezTo>
                  <a:cubicBezTo>
                    <a:pt x="53953" y="58630"/>
                    <a:pt x="53953" y="58630"/>
                    <a:pt x="53953" y="58630"/>
                  </a:cubicBezTo>
                  <a:cubicBezTo>
                    <a:pt x="53953" y="58630"/>
                    <a:pt x="53953" y="58082"/>
                    <a:pt x="53953" y="57534"/>
                  </a:cubicBezTo>
                  <a:cubicBezTo>
                    <a:pt x="53023" y="57534"/>
                    <a:pt x="53023" y="57534"/>
                    <a:pt x="52093" y="58082"/>
                  </a:cubicBezTo>
                  <a:cubicBezTo>
                    <a:pt x="53023" y="56438"/>
                    <a:pt x="52093" y="56438"/>
                    <a:pt x="52093" y="55890"/>
                  </a:cubicBezTo>
                  <a:cubicBezTo>
                    <a:pt x="52093" y="55890"/>
                    <a:pt x="52093" y="56438"/>
                    <a:pt x="52093" y="55890"/>
                  </a:cubicBezTo>
                  <a:cubicBezTo>
                    <a:pt x="53023" y="55342"/>
                    <a:pt x="52093" y="55342"/>
                    <a:pt x="52093" y="54794"/>
                  </a:cubicBezTo>
                  <a:cubicBezTo>
                    <a:pt x="51162" y="55342"/>
                    <a:pt x="51162" y="55342"/>
                    <a:pt x="51162" y="55342"/>
                  </a:cubicBezTo>
                  <a:cubicBezTo>
                    <a:pt x="51162" y="54794"/>
                    <a:pt x="50232" y="54794"/>
                    <a:pt x="51162" y="54794"/>
                  </a:cubicBezTo>
                  <a:cubicBezTo>
                    <a:pt x="50232" y="54794"/>
                    <a:pt x="50232" y="54246"/>
                    <a:pt x="50232" y="54794"/>
                  </a:cubicBezTo>
                  <a:cubicBezTo>
                    <a:pt x="48372" y="53698"/>
                    <a:pt x="46511" y="52602"/>
                    <a:pt x="47441" y="50958"/>
                  </a:cubicBezTo>
                  <a:cubicBezTo>
                    <a:pt x="47441" y="50958"/>
                    <a:pt x="47441" y="50958"/>
                    <a:pt x="46511" y="50958"/>
                  </a:cubicBezTo>
                  <a:cubicBezTo>
                    <a:pt x="46511" y="51506"/>
                    <a:pt x="47441" y="50958"/>
                    <a:pt x="47441" y="51506"/>
                  </a:cubicBezTo>
                  <a:cubicBezTo>
                    <a:pt x="46511" y="50958"/>
                    <a:pt x="46511" y="51506"/>
                    <a:pt x="46511" y="51506"/>
                  </a:cubicBezTo>
                  <a:cubicBezTo>
                    <a:pt x="46511" y="50958"/>
                    <a:pt x="46511" y="50958"/>
                    <a:pt x="47441" y="50958"/>
                  </a:cubicBezTo>
                  <a:cubicBezTo>
                    <a:pt x="47441" y="50410"/>
                    <a:pt x="45581" y="50958"/>
                    <a:pt x="45581" y="50410"/>
                  </a:cubicBezTo>
                  <a:cubicBezTo>
                    <a:pt x="45581" y="50410"/>
                    <a:pt x="45581" y="50410"/>
                    <a:pt x="45581" y="49863"/>
                  </a:cubicBezTo>
                  <a:cubicBezTo>
                    <a:pt x="45581" y="49863"/>
                    <a:pt x="45581" y="49863"/>
                    <a:pt x="45581" y="49863"/>
                  </a:cubicBezTo>
                  <a:cubicBezTo>
                    <a:pt x="44651" y="49315"/>
                    <a:pt x="45581" y="49315"/>
                    <a:pt x="45581" y="49315"/>
                  </a:cubicBezTo>
                  <a:cubicBezTo>
                    <a:pt x="45581" y="48767"/>
                    <a:pt x="45581" y="48767"/>
                    <a:pt x="44651" y="48767"/>
                  </a:cubicBezTo>
                  <a:cubicBezTo>
                    <a:pt x="45581" y="48219"/>
                    <a:pt x="45581" y="48219"/>
                    <a:pt x="45581" y="48219"/>
                  </a:cubicBezTo>
                  <a:cubicBezTo>
                    <a:pt x="44651" y="48219"/>
                    <a:pt x="44651" y="47671"/>
                    <a:pt x="44651" y="47671"/>
                  </a:cubicBezTo>
                  <a:cubicBezTo>
                    <a:pt x="44651" y="47671"/>
                    <a:pt x="44651" y="47671"/>
                    <a:pt x="44651" y="47671"/>
                  </a:cubicBezTo>
                  <a:cubicBezTo>
                    <a:pt x="44651" y="47671"/>
                    <a:pt x="44651" y="47671"/>
                    <a:pt x="44651" y="47671"/>
                  </a:cubicBezTo>
                  <a:cubicBezTo>
                    <a:pt x="43720" y="47671"/>
                    <a:pt x="44651" y="47671"/>
                    <a:pt x="44651" y="48219"/>
                  </a:cubicBezTo>
                  <a:cubicBezTo>
                    <a:pt x="43720" y="48219"/>
                    <a:pt x="43720" y="47671"/>
                    <a:pt x="43720" y="47671"/>
                  </a:cubicBezTo>
                  <a:cubicBezTo>
                    <a:pt x="43720" y="47671"/>
                    <a:pt x="43720" y="47123"/>
                    <a:pt x="42790" y="47123"/>
                  </a:cubicBezTo>
                  <a:cubicBezTo>
                    <a:pt x="42790" y="46575"/>
                    <a:pt x="42790" y="47123"/>
                    <a:pt x="42790" y="46575"/>
                  </a:cubicBezTo>
                  <a:cubicBezTo>
                    <a:pt x="42790" y="46575"/>
                    <a:pt x="41860" y="46575"/>
                    <a:pt x="42790" y="46575"/>
                  </a:cubicBezTo>
                  <a:cubicBezTo>
                    <a:pt x="42790" y="46575"/>
                    <a:pt x="42790" y="46575"/>
                    <a:pt x="42790" y="46575"/>
                  </a:cubicBezTo>
                  <a:cubicBezTo>
                    <a:pt x="42790" y="46575"/>
                    <a:pt x="43720" y="46575"/>
                    <a:pt x="42790" y="46027"/>
                  </a:cubicBezTo>
                  <a:cubicBezTo>
                    <a:pt x="42790" y="46027"/>
                    <a:pt x="41860" y="46575"/>
                    <a:pt x="41860" y="46027"/>
                  </a:cubicBezTo>
                  <a:cubicBezTo>
                    <a:pt x="41860" y="46027"/>
                    <a:pt x="41860" y="46027"/>
                    <a:pt x="42790" y="46027"/>
                  </a:cubicBezTo>
                  <a:cubicBezTo>
                    <a:pt x="41860" y="45479"/>
                    <a:pt x="41860" y="45479"/>
                    <a:pt x="41860" y="45479"/>
                  </a:cubicBezTo>
                  <a:cubicBezTo>
                    <a:pt x="41860" y="46027"/>
                    <a:pt x="41860" y="46027"/>
                    <a:pt x="41860" y="46027"/>
                  </a:cubicBezTo>
                  <a:cubicBezTo>
                    <a:pt x="41860" y="45479"/>
                    <a:pt x="41860" y="45479"/>
                    <a:pt x="41860" y="45479"/>
                  </a:cubicBezTo>
                  <a:cubicBezTo>
                    <a:pt x="40000" y="44931"/>
                    <a:pt x="40000" y="44931"/>
                    <a:pt x="40000" y="44931"/>
                  </a:cubicBezTo>
                  <a:cubicBezTo>
                    <a:pt x="39069" y="44931"/>
                    <a:pt x="40000" y="44383"/>
                    <a:pt x="39069" y="44383"/>
                  </a:cubicBezTo>
                  <a:cubicBezTo>
                    <a:pt x="39069" y="44383"/>
                    <a:pt x="39069" y="44383"/>
                    <a:pt x="39069" y="44383"/>
                  </a:cubicBezTo>
                  <a:cubicBezTo>
                    <a:pt x="40000" y="43835"/>
                    <a:pt x="39069" y="43835"/>
                    <a:pt x="39069" y="43835"/>
                  </a:cubicBezTo>
                  <a:cubicBezTo>
                    <a:pt x="39069" y="43835"/>
                    <a:pt x="39069" y="43835"/>
                    <a:pt x="39069" y="43835"/>
                  </a:cubicBezTo>
                  <a:cubicBezTo>
                    <a:pt x="39069" y="43835"/>
                    <a:pt x="39069" y="43835"/>
                    <a:pt x="39069" y="43835"/>
                  </a:cubicBezTo>
                  <a:cubicBezTo>
                    <a:pt x="39069" y="43287"/>
                    <a:pt x="39069" y="43287"/>
                    <a:pt x="39069" y="42739"/>
                  </a:cubicBezTo>
                  <a:cubicBezTo>
                    <a:pt x="38139" y="42739"/>
                    <a:pt x="38139" y="42739"/>
                    <a:pt x="38139" y="42739"/>
                  </a:cubicBezTo>
                  <a:cubicBezTo>
                    <a:pt x="37209" y="41643"/>
                    <a:pt x="36279" y="41095"/>
                    <a:pt x="36279" y="40547"/>
                  </a:cubicBezTo>
                  <a:cubicBezTo>
                    <a:pt x="36279" y="40000"/>
                    <a:pt x="36279" y="40547"/>
                    <a:pt x="35348" y="40000"/>
                  </a:cubicBezTo>
                  <a:cubicBezTo>
                    <a:pt x="35348" y="40000"/>
                    <a:pt x="33488" y="38904"/>
                    <a:pt x="33488" y="37808"/>
                  </a:cubicBezTo>
                  <a:cubicBezTo>
                    <a:pt x="33488" y="38356"/>
                    <a:pt x="33488" y="37808"/>
                    <a:pt x="34418" y="37808"/>
                  </a:cubicBezTo>
                  <a:cubicBezTo>
                    <a:pt x="33488" y="37808"/>
                    <a:pt x="34418" y="36712"/>
                    <a:pt x="33488" y="36712"/>
                  </a:cubicBezTo>
                  <a:cubicBezTo>
                    <a:pt x="33488" y="37808"/>
                    <a:pt x="33488" y="37808"/>
                    <a:pt x="33488" y="37808"/>
                  </a:cubicBezTo>
                  <a:cubicBezTo>
                    <a:pt x="33488" y="37808"/>
                    <a:pt x="31627" y="36712"/>
                    <a:pt x="31627" y="36164"/>
                  </a:cubicBezTo>
                  <a:cubicBezTo>
                    <a:pt x="31627" y="36712"/>
                    <a:pt x="31627" y="36164"/>
                    <a:pt x="30697" y="36164"/>
                  </a:cubicBezTo>
                  <a:cubicBezTo>
                    <a:pt x="31627" y="36164"/>
                    <a:pt x="31627" y="35616"/>
                    <a:pt x="30697" y="35616"/>
                  </a:cubicBezTo>
                  <a:cubicBezTo>
                    <a:pt x="30697" y="35616"/>
                    <a:pt x="30697" y="35616"/>
                    <a:pt x="30697" y="35616"/>
                  </a:cubicBezTo>
                  <a:cubicBezTo>
                    <a:pt x="30697" y="35068"/>
                    <a:pt x="30697" y="35068"/>
                    <a:pt x="30697" y="35068"/>
                  </a:cubicBezTo>
                  <a:cubicBezTo>
                    <a:pt x="30697" y="35068"/>
                    <a:pt x="29767" y="35616"/>
                    <a:pt x="29767" y="35068"/>
                  </a:cubicBezTo>
                  <a:cubicBezTo>
                    <a:pt x="29767" y="35068"/>
                    <a:pt x="29767" y="35068"/>
                    <a:pt x="29767" y="34520"/>
                  </a:cubicBezTo>
                  <a:cubicBezTo>
                    <a:pt x="29767" y="34520"/>
                    <a:pt x="28837" y="34520"/>
                    <a:pt x="28837" y="33972"/>
                  </a:cubicBezTo>
                  <a:cubicBezTo>
                    <a:pt x="28837" y="33424"/>
                    <a:pt x="28837" y="33424"/>
                    <a:pt x="28837" y="33424"/>
                  </a:cubicBezTo>
                  <a:cubicBezTo>
                    <a:pt x="28837" y="33424"/>
                    <a:pt x="27906" y="32876"/>
                    <a:pt x="27906" y="33424"/>
                  </a:cubicBezTo>
                  <a:cubicBezTo>
                    <a:pt x="27906" y="32876"/>
                    <a:pt x="27906" y="32328"/>
                    <a:pt x="27906" y="31780"/>
                  </a:cubicBezTo>
                  <a:cubicBezTo>
                    <a:pt x="26976" y="31232"/>
                    <a:pt x="25116" y="30136"/>
                    <a:pt x="23255" y="29041"/>
                  </a:cubicBezTo>
                  <a:cubicBezTo>
                    <a:pt x="23255" y="29041"/>
                    <a:pt x="23255" y="29041"/>
                    <a:pt x="23255" y="29041"/>
                  </a:cubicBezTo>
                  <a:cubicBezTo>
                    <a:pt x="23255" y="29041"/>
                    <a:pt x="23255" y="29041"/>
                    <a:pt x="23255" y="29041"/>
                  </a:cubicBezTo>
                  <a:cubicBezTo>
                    <a:pt x="23255" y="29041"/>
                    <a:pt x="23255" y="28493"/>
                    <a:pt x="25116" y="28493"/>
                  </a:cubicBezTo>
                  <a:cubicBezTo>
                    <a:pt x="23255" y="27397"/>
                    <a:pt x="22325" y="28493"/>
                    <a:pt x="22325" y="27397"/>
                  </a:cubicBezTo>
                  <a:cubicBezTo>
                    <a:pt x="22325" y="27397"/>
                    <a:pt x="22325" y="27397"/>
                    <a:pt x="22325" y="28493"/>
                  </a:cubicBezTo>
                  <a:cubicBezTo>
                    <a:pt x="22325" y="28493"/>
                    <a:pt x="22325" y="26849"/>
                    <a:pt x="21395" y="27397"/>
                  </a:cubicBezTo>
                  <a:cubicBezTo>
                    <a:pt x="21395" y="26849"/>
                    <a:pt x="22325" y="26849"/>
                    <a:pt x="22325" y="26849"/>
                  </a:cubicBezTo>
                  <a:cubicBezTo>
                    <a:pt x="21395" y="26849"/>
                    <a:pt x="21395" y="26849"/>
                    <a:pt x="21395" y="26849"/>
                  </a:cubicBezTo>
                  <a:cubicBezTo>
                    <a:pt x="22325" y="26301"/>
                    <a:pt x="23255" y="26849"/>
                    <a:pt x="25116" y="26301"/>
                  </a:cubicBezTo>
                  <a:cubicBezTo>
                    <a:pt x="23255" y="26301"/>
                    <a:pt x="23255" y="26301"/>
                    <a:pt x="23255" y="26301"/>
                  </a:cubicBezTo>
                  <a:cubicBezTo>
                    <a:pt x="25116" y="25753"/>
                    <a:pt x="26046" y="26849"/>
                    <a:pt x="25116" y="25753"/>
                  </a:cubicBezTo>
                  <a:cubicBezTo>
                    <a:pt x="25116" y="25753"/>
                    <a:pt x="23255" y="25753"/>
                    <a:pt x="23255" y="26301"/>
                  </a:cubicBezTo>
                  <a:cubicBezTo>
                    <a:pt x="22325" y="25753"/>
                    <a:pt x="21395" y="26301"/>
                    <a:pt x="20465" y="25753"/>
                  </a:cubicBezTo>
                  <a:cubicBezTo>
                    <a:pt x="21395" y="25753"/>
                    <a:pt x="21395" y="26301"/>
                    <a:pt x="21395" y="25753"/>
                  </a:cubicBezTo>
                  <a:cubicBezTo>
                    <a:pt x="22325" y="25753"/>
                    <a:pt x="20465" y="25753"/>
                    <a:pt x="20465" y="25753"/>
                  </a:cubicBezTo>
                  <a:cubicBezTo>
                    <a:pt x="20465" y="25753"/>
                    <a:pt x="20465" y="25753"/>
                    <a:pt x="20465" y="25753"/>
                  </a:cubicBezTo>
                  <a:cubicBezTo>
                    <a:pt x="20465" y="25205"/>
                    <a:pt x="20465" y="25753"/>
                    <a:pt x="20465" y="25205"/>
                  </a:cubicBezTo>
                  <a:cubicBezTo>
                    <a:pt x="20465" y="25205"/>
                    <a:pt x="20465" y="25205"/>
                    <a:pt x="20465" y="25753"/>
                  </a:cubicBezTo>
                  <a:cubicBezTo>
                    <a:pt x="19534" y="25753"/>
                    <a:pt x="19534" y="25205"/>
                    <a:pt x="19534" y="25205"/>
                  </a:cubicBezTo>
                  <a:cubicBezTo>
                    <a:pt x="19534" y="24657"/>
                    <a:pt x="20465" y="25205"/>
                    <a:pt x="20465" y="24657"/>
                  </a:cubicBezTo>
                  <a:cubicBezTo>
                    <a:pt x="20465" y="24657"/>
                    <a:pt x="19534" y="24109"/>
                    <a:pt x="18604" y="24657"/>
                  </a:cubicBezTo>
                  <a:cubicBezTo>
                    <a:pt x="18604" y="24109"/>
                    <a:pt x="19534" y="24109"/>
                    <a:pt x="19534" y="24109"/>
                  </a:cubicBezTo>
                  <a:cubicBezTo>
                    <a:pt x="19534" y="23561"/>
                    <a:pt x="17674" y="24109"/>
                    <a:pt x="18604" y="23561"/>
                  </a:cubicBezTo>
                  <a:cubicBezTo>
                    <a:pt x="18604" y="23561"/>
                    <a:pt x="18604" y="23561"/>
                    <a:pt x="18604" y="23561"/>
                  </a:cubicBezTo>
                  <a:cubicBezTo>
                    <a:pt x="18604" y="23013"/>
                    <a:pt x="18604" y="23013"/>
                    <a:pt x="18604" y="23013"/>
                  </a:cubicBezTo>
                  <a:cubicBezTo>
                    <a:pt x="18604" y="21917"/>
                    <a:pt x="16744" y="21917"/>
                    <a:pt x="17674" y="21917"/>
                  </a:cubicBezTo>
                  <a:cubicBezTo>
                    <a:pt x="17674" y="21917"/>
                    <a:pt x="17674" y="21369"/>
                    <a:pt x="16744" y="21917"/>
                  </a:cubicBezTo>
                  <a:cubicBezTo>
                    <a:pt x="16744" y="21917"/>
                    <a:pt x="17674" y="21917"/>
                    <a:pt x="16744" y="21917"/>
                  </a:cubicBezTo>
                  <a:cubicBezTo>
                    <a:pt x="17674" y="21917"/>
                    <a:pt x="16744" y="21917"/>
                    <a:pt x="14883" y="21917"/>
                  </a:cubicBezTo>
                  <a:cubicBezTo>
                    <a:pt x="16744" y="21917"/>
                    <a:pt x="16744" y="21917"/>
                    <a:pt x="16744" y="21917"/>
                  </a:cubicBezTo>
                  <a:cubicBezTo>
                    <a:pt x="14883" y="21917"/>
                    <a:pt x="14883" y="21369"/>
                    <a:pt x="14883" y="21369"/>
                  </a:cubicBezTo>
                  <a:cubicBezTo>
                    <a:pt x="14883" y="21369"/>
                    <a:pt x="14883" y="21369"/>
                    <a:pt x="14883" y="21369"/>
                  </a:cubicBezTo>
                  <a:cubicBezTo>
                    <a:pt x="14883" y="21369"/>
                    <a:pt x="14883" y="21369"/>
                    <a:pt x="14883" y="21369"/>
                  </a:cubicBezTo>
                  <a:cubicBezTo>
                    <a:pt x="14883" y="20821"/>
                    <a:pt x="14883" y="20821"/>
                    <a:pt x="14883" y="20821"/>
                  </a:cubicBezTo>
                  <a:cubicBezTo>
                    <a:pt x="14883" y="20821"/>
                    <a:pt x="14883" y="20821"/>
                    <a:pt x="14883" y="20821"/>
                  </a:cubicBezTo>
                  <a:cubicBezTo>
                    <a:pt x="14883" y="20821"/>
                    <a:pt x="16744" y="20273"/>
                    <a:pt x="14883" y="20273"/>
                  </a:cubicBezTo>
                  <a:cubicBezTo>
                    <a:pt x="14883" y="20273"/>
                    <a:pt x="14883" y="20273"/>
                    <a:pt x="14883" y="20273"/>
                  </a:cubicBezTo>
                  <a:cubicBezTo>
                    <a:pt x="13953" y="20273"/>
                    <a:pt x="14883" y="20273"/>
                    <a:pt x="13953" y="20273"/>
                  </a:cubicBezTo>
                  <a:cubicBezTo>
                    <a:pt x="14883" y="20273"/>
                    <a:pt x="14883" y="20273"/>
                    <a:pt x="14883" y="20273"/>
                  </a:cubicBezTo>
                  <a:cubicBezTo>
                    <a:pt x="14883" y="20273"/>
                    <a:pt x="14883" y="19726"/>
                    <a:pt x="14883" y="19178"/>
                  </a:cubicBezTo>
                  <a:cubicBezTo>
                    <a:pt x="14883" y="19178"/>
                    <a:pt x="13953" y="19178"/>
                    <a:pt x="13953" y="19726"/>
                  </a:cubicBezTo>
                  <a:cubicBezTo>
                    <a:pt x="13953" y="19178"/>
                    <a:pt x="13953" y="19178"/>
                    <a:pt x="13953" y="19178"/>
                  </a:cubicBezTo>
                  <a:cubicBezTo>
                    <a:pt x="13953" y="18630"/>
                    <a:pt x="13953" y="19178"/>
                    <a:pt x="13023" y="19178"/>
                  </a:cubicBezTo>
                  <a:cubicBezTo>
                    <a:pt x="13023" y="18630"/>
                    <a:pt x="13023" y="18082"/>
                    <a:pt x="13023" y="17534"/>
                  </a:cubicBezTo>
                  <a:cubicBezTo>
                    <a:pt x="14883" y="18082"/>
                    <a:pt x="14883" y="18082"/>
                    <a:pt x="14883" y="18082"/>
                  </a:cubicBezTo>
                  <a:cubicBezTo>
                    <a:pt x="13953" y="17534"/>
                    <a:pt x="13953" y="17534"/>
                    <a:pt x="13953" y="17534"/>
                  </a:cubicBezTo>
                  <a:cubicBezTo>
                    <a:pt x="14883" y="17534"/>
                    <a:pt x="14883" y="17534"/>
                    <a:pt x="14883" y="17534"/>
                  </a:cubicBezTo>
                  <a:cubicBezTo>
                    <a:pt x="14883" y="16986"/>
                    <a:pt x="14883" y="16986"/>
                    <a:pt x="14883" y="16986"/>
                  </a:cubicBezTo>
                  <a:cubicBezTo>
                    <a:pt x="13953" y="17534"/>
                    <a:pt x="13023" y="16986"/>
                    <a:pt x="12093" y="17534"/>
                  </a:cubicBezTo>
                  <a:cubicBezTo>
                    <a:pt x="11162" y="16438"/>
                    <a:pt x="13953" y="15890"/>
                    <a:pt x="12093" y="15890"/>
                  </a:cubicBezTo>
                  <a:cubicBezTo>
                    <a:pt x="11162" y="15890"/>
                    <a:pt x="10232" y="15890"/>
                    <a:pt x="11162" y="16438"/>
                  </a:cubicBezTo>
                  <a:cubicBezTo>
                    <a:pt x="11162" y="15890"/>
                    <a:pt x="10232" y="16438"/>
                    <a:pt x="10232" y="15890"/>
                  </a:cubicBezTo>
                  <a:cubicBezTo>
                    <a:pt x="11162" y="15890"/>
                    <a:pt x="10232" y="15342"/>
                    <a:pt x="11162" y="15342"/>
                  </a:cubicBezTo>
                  <a:cubicBezTo>
                    <a:pt x="11162" y="15342"/>
                    <a:pt x="11162" y="15890"/>
                    <a:pt x="12093" y="15890"/>
                  </a:cubicBezTo>
                  <a:cubicBezTo>
                    <a:pt x="12093" y="15342"/>
                    <a:pt x="13023" y="15342"/>
                    <a:pt x="12093" y="15342"/>
                  </a:cubicBezTo>
                  <a:cubicBezTo>
                    <a:pt x="12093" y="14794"/>
                    <a:pt x="11162" y="14794"/>
                    <a:pt x="11162" y="14794"/>
                  </a:cubicBezTo>
                  <a:cubicBezTo>
                    <a:pt x="10232" y="14794"/>
                    <a:pt x="11162" y="15342"/>
                    <a:pt x="11162" y="15342"/>
                  </a:cubicBezTo>
                  <a:cubicBezTo>
                    <a:pt x="10232" y="14794"/>
                    <a:pt x="11162" y="14246"/>
                    <a:pt x="10232" y="14246"/>
                  </a:cubicBezTo>
                  <a:cubicBezTo>
                    <a:pt x="10232" y="14794"/>
                    <a:pt x="10232" y="14794"/>
                    <a:pt x="9302" y="15342"/>
                  </a:cubicBezTo>
                  <a:cubicBezTo>
                    <a:pt x="9302" y="14794"/>
                    <a:pt x="9302" y="14794"/>
                    <a:pt x="9302" y="14794"/>
                  </a:cubicBezTo>
                  <a:cubicBezTo>
                    <a:pt x="9302" y="14794"/>
                    <a:pt x="9302" y="14794"/>
                    <a:pt x="9302" y="14794"/>
                  </a:cubicBezTo>
                  <a:cubicBezTo>
                    <a:pt x="9302" y="14246"/>
                    <a:pt x="8372" y="14794"/>
                    <a:pt x="8372" y="14246"/>
                  </a:cubicBezTo>
                  <a:cubicBezTo>
                    <a:pt x="8372" y="14246"/>
                    <a:pt x="8372" y="14246"/>
                    <a:pt x="8372" y="14246"/>
                  </a:cubicBezTo>
                  <a:cubicBezTo>
                    <a:pt x="9302" y="14246"/>
                    <a:pt x="9302" y="14794"/>
                    <a:pt x="10232" y="14246"/>
                  </a:cubicBezTo>
                  <a:cubicBezTo>
                    <a:pt x="9302" y="14246"/>
                    <a:pt x="9302" y="14246"/>
                    <a:pt x="8372" y="14246"/>
                  </a:cubicBezTo>
                  <a:cubicBezTo>
                    <a:pt x="9302" y="14246"/>
                    <a:pt x="9302" y="14246"/>
                    <a:pt x="9302" y="14246"/>
                  </a:cubicBezTo>
                  <a:cubicBezTo>
                    <a:pt x="9302" y="14246"/>
                    <a:pt x="10232" y="13698"/>
                    <a:pt x="9302" y="12602"/>
                  </a:cubicBezTo>
                  <a:cubicBezTo>
                    <a:pt x="8372" y="12602"/>
                    <a:pt x="8372" y="12602"/>
                    <a:pt x="8372" y="12602"/>
                  </a:cubicBezTo>
                  <a:cubicBezTo>
                    <a:pt x="8372" y="12054"/>
                    <a:pt x="8372" y="12054"/>
                    <a:pt x="6511" y="12054"/>
                  </a:cubicBezTo>
                  <a:cubicBezTo>
                    <a:pt x="8372" y="11506"/>
                    <a:pt x="5581" y="10958"/>
                    <a:pt x="8372" y="11506"/>
                  </a:cubicBezTo>
                  <a:cubicBezTo>
                    <a:pt x="6511" y="11506"/>
                    <a:pt x="8372" y="12602"/>
                    <a:pt x="8372" y="12602"/>
                  </a:cubicBezTo>
                  <a:cubicBezTo>
                    <a:pt x="9302" y="12054"/>
                    <a:pt x="9302" y="13698"/>
                    <a:pt x="10232" y="12602"/>
                  </a:cubicBezTo>
                  <a:cubicBezTo>
                    <a:pt x="9302" y="12602"/>
                    <a:pt x="10232" y="12054"/>
                    <a:pt x="10232" y="12054"/>
                  </a:cubicBezTo>
                  <a:cubicBezTo>
                    <a:pt x="10232" y="11506"/>
                    <a:pt x="10232" y="11506"/>
                    <a:pt x="10232" y="11506"/>
                  </a:cubicBezTo>
                  <a:cubicBezTo>
                    <a:pt x="9302" y="11506"/>
                    <a:pt x="9302" y="12054"/>
                    <a:pt x="9302" y="12054"/>
                  </a:cubicBezTo>
                  <a:cubicBezTo>
                    <a:pt x="9302" y="11506"/>
                    <a:pt x="8372" y="10958"/>
                    <a:pt x="8372" y="10958"/>
                  </a:cubicBezTo>
                  <a:cubicBezTo>
                    <a:pt x="8372" y="10958"/>
                    <a:pt x="8372" y="10958"/>
                    <a:pt x="8372" y="10958"/>
                  </a:cubicBezTo>
                  <a:cubicBezTo>
                    <a:pt x="8372" y="10958"/>
                    <a:pt x="6511" y="9863"/>
                    <a:pt x="6511" y="9315"/>
                  </a:cubicBezTo>
                  <a:cubicBezTo>
                    <a:pt x="5581" y="9863"/>
                    <a:pt x="5581" y="8767"/>
                    <a:pt x="5581" y="9315"/>
                  </a:cubicBezTo>
                  <a:cubicBezTo>
                    <a:pt x="5581" y="9863"/>
                    <a:pt x="4651" y="9863"/>
                    <a:pt x="4651" y="9863"/>
                  </a:cubicBezTo>
                  <a:cubicBezTo>
                    <a:pt x="4651" y="9863"/>
                    <a:pt x="4651" y="9863"/>
                    <a:pt x="4651" y="9863"/>
                  </a:cubicBezTo>
                  <a:cubicBezTo>
                    <a:pt x="4651" y="9863"/>
                    <a:pt x="5581" y="9315"/>
                    <a:pt x="4651" y="9315"/>
                  </a:cubicBezTo>
                  <a:cubicBezTo>
                    <a:pt x="4651" y="9863"/>
                    <a:pt x="5581" y="8767"/>
                    <a:pt x="5581" y="8767"/>
                  </a:cubicBezTo>
                  <a:cubicBezTo>
                    <a:pt x="5581" y="8767"/>
                    <a:pt x="6511" y="8767"/>
                    <a:pt x="6511" y="7671"/>
                  </a:cubicBezTo>
                  <a:cubicBezTo>
                    <a:pt x="5581" y="7671"/>
                    <a:pt x="4651" y="7123"/>
                    <a:pt x="3720" y="7123"/>
                  </a:cubicBezTo>
                  <a:cubicBezTo>
                    <a:pt x="3720" y="6575"/>
                    <a:pt x="2790" y="5479"/>
                    <a:pt x="2790" y="4931"/>
                  </a:cubicBezTo>
                  <a:cubicBezTo>
                    <a:pt x="2790" y="4931"/>
                    <a:pt x="2790" y="4931"/>
                    <a:pt x="2790" y="4383"/>
                  </a:cubicBezTo>
                  <a:cubicBezTo>
                    <a:pt x="2790" y="3835"/>
                    <a:pt x="2790" y="4931"/>
                    <a:pt x="2790" y="4383"/>
                  </a:cubicBezTo>
                  <a:cubicBezTo>
                    <a:pt x="2790" y="4383"/>
                    <a:pt x="2790" y="4383"/>
                    <a:pt x="2790" y="4383"/>
                  </a:cubicBezTo>
                  <a:cubicBezTo>
                    <a:pt x="2790" y="4383"/>
                    <a:pt x="2790" y="3287"/>
                    <a:pt x="1860" y="3287"/>
                  </a:cubicBezTo>
                  <a:cubicBezTo>
                    <a:pt x="2790" y="3287"/>
                    <a:pt x="2790" y="3287"/>
                    <a:pt x="2790" y="3287"/>
                  </a:cubicBezTo>
                  <a:cubicBezTo>
                    <a:pt x="1860" y="3287"/>
                    <a:pt x="1860" y="3287"/>
                    <a:pt x="1860" y="3287"/>
                  </a:cubicBezTo>
                  <a:cubicBezTo>
                    <a:pt x="1860" y="2739"/>
                    <a:pt x="2790" y="2739"/>
                    <a:pt x="2790" y="2739"/>
                  </a:cubicBezTo>
                  <a:cubicBezTo>
                    <a:pt x="2790" y="2191"/>
                    <a:pt x="1860" y="2191"/>
                    <a:pt x="1860" y="2191"/>
                  </a:cubicBezTo>
                  <a:cubicBezTo>
                    <a:pt x="930" y="2191"/>
                    <a:pt x="930" y="2191"/>
                    <a:pt x="930" y="2191"/>
                  </a:cubicBezTo>
                  <a:cubicBezTo>
                    <a:pt x="0" y="1643"/>
                    <a:pt x="930" y="1095"/>
                    <a:pt x="0" y="547"/>
                  </a:cubicBezTo>
                  <a:cubicBezTo>
                    <a:pt x="0" y="547"/>
                    <a:pt x="0" y="547"/>
                    <a:pt x="0" y="547"/>
                  </a:cubicBezTo>
                  <a:cubicBezTo>
                    <a:pt x="0" y="547"/>
                    <a:pt x="0" y="547"/>
                    <a:pt x="0" y="547"/>
                  </a:cubicBezTo>
                  <a:cubicBezTo>
                    <a:pt x="0" y="0"/>
                    <a:pt x="0" y="0"/>
                    <a:pt x="0" y="0"/>
                  </a:cubicBezTo>
                  <a:cubicBezTo>
                    <a:pt x="1860" y="547"/>
                    <a:pt x="1860" y="547"/>
                    <a:pt x="1860" y="547"/>
                  </a:cubicBezTo>
                  <a:cubicBezTo>
                    <a:pt x="1860" y="547"/>
                    <a:pt x="930" y="547"/>
                    <a:pt x="0" y="547"/>
                  </a:cubicBezTo>
                  <a:cubicBezTo>
                    <a:pt x="0" y="1095"/>
                    <a:pt x="930" y="1095"/>
                    <a:pt x="930" y="1095"/>
                  </a:cubicBezTo>
                  <a:cubicBezTo>
                    <a:pt x="930" y="1095"/>
                    <a:pt x="930" y="1095"/>
                    <a:pt x="930" y="1095"/>
                  </a:cubicBezTo>
                  <a:cubicBezTo>
                    <a:pt x="930" y="547"/>
                    <a:pt x="1860" y="1095"/>
                    <a:pt x="1860" y="1095"/>
                  </a:cubicBezTo>
                  <a:cubicBezTo>
                    <a:pt x="1860" y="547"/>
                    <a:pt x="1860" y="547"/>
                    <a:pt x="1860" y="547"/>
                  </a:cubicBezTo>
                  <a:cubicBezTo>
                    <a:pt x="2790" y="1095"/>
                    <a:pt x="2790" y="1095"/>
                    <a:pt x="2790" y="1643"/>
                  </a:cubicBezTo>
                  <a:cubicBezTo>
                    <a:pt x="2790" y="1095"/>
                    <a:pt x="2790" y="1643"/>
                    <a:pt x="2790" y="1643"/>
                  </a:cubicBezTo>
                  <a:cubicBezTo>
                    <a:pt x="2790" y="1643"/>
                    <a:pt x="2790" y="1643"/>
                    <a:pt x="2790" y="2191"/>
                  </a:cubicBezTo>
                  <a:cubicBezTo>
                    <a:pt x="2790" y="2739"/>
                    <a:pt x="3720" y="2739"/>
                    <a:pt x="4651" y="3287"/>
                  </a:cubicBezTo>
                  <a:cubicBezTo>
                    <a:pt x="3720" y="3287"/>
                    <a:pt x="2790" y="3287"/>
                    <a:pt x="2790" y="3287"/>
                  </a:cubicBezTo>
                  <a:cubicBezTo>
                    <a:pt x="2790" y="3287"/>
                    <a:pt x="2790" y="3287"/>
                    <a:pt x="2790" y="3835"/>
                  </a:cubicBezTo>
                  <a:cubicBezTo>
                    <a:pt x="3720" y="3835"/>
                    <a:pt x="3720" y="3835"/>
                    <a:pt x="4651" y="3835"/>
                  </a:cubicBezTo>
                  <a:cubicBezTo>
                    <a:pt x="4651" y="4383"/>
                    <a:pt x="4651" y="4383"/>
                    <a:pt x="4651" y="4383"/>
                  </a:cubicBezTo>
                  <a:cubicBezTo>
                    <a:pt x="4651" y="4383"/>
                    <a:pt x="5581" y="4383"/>
                    <a:pt x="5581" y="4931"/>
                  </a:cubicBezTo>
                  <a:cubicBezTo>
                    <a:pt x="6511" y="5479"/>
                    <a:pt x="8372" y="6575"/>
                    <a:pt x="8372" y="7123"/>
                  </a:cubicBezTo>
                  <a:cubicBezTo>
                    <a:pt x="8372" y="7123"/>
                    <a:pt x="8372" y="7123"/>
                    <a:pt x="8372" y="7123"/>
                  </a:cubicBezTo>
                  <a:cubicBezTo>
                    <a:pt x="8372" y="7123"/>
                    <a:pt x="8372" y="7671"/>
                    <a:pt x="9302" y="8767"/>
                  </a:cubicBezTo>
                  <a:cubicBezTo>
                    <a:pt x="10232" y="9863"/>
                    <a:pt x="12093" y="10410"/>
                    <a:pt x="11162" y="10958"/>
                  </a:cubicBezTo>
                  <a:cubicBezTo>
                    <a:pt x="13023" y="11506"/>
                    <a:pt x="14883" y="12602"/>
                    <a:pt x="14883" y="14246"/>
                  </a:cubicBezTo>
                  <a:cubicBezTo>
                    <a:pt x="14883" y="14246"/>
                    <a:pt x="14883" y="14246"/>
                    <a:pt x="14883" y="14246"/>
                  </a:cubicBezTo>
                  <a:cubicBezTo>
                    <a:pt x="14883" y="14246"/>
                    <a:pt x="14883" y="14246"/>
                    <a:pt x="14883" y="14794"/>
                  </a:cubicBezTo>
                  <a:cubicBezTo>
                    <a:pt x="14883" y="14246"/>
                    <a:pt x="14883" y="14794"/>
                    <a:pt x="16744" y="14794"/>
                  </a:cubicBezTo>
                  <a:cubicBezTo>
                    <a:pt x="16744" y="15890"/>
                    <a:pt x="17674" y="16438"/>
                    <a:pt x="18604" y="16986"/>
                  </a:cubicBezTo>
                  <a:cubicBezTo>
                    <a:pt x="18604" y="16986"/>
                    <a:pt x="18604" y="16986"/>
                    <a:pt x="18604" y="16986"/>
                  </a:cubicBezTo>
                  <a:cubicBezTo>
                    <a:pt x="19534" y="16986"/>
                    <a:pt x="19534" y="18082"/>
                    <a:pt x="20465" y="18630"/>
                  </a:cubicBezTo>
                  <a:cubicBezTo>
                    <a:pt x="20465" y="19178"/>
                    <a:pt x="20465" y="19178"/>
                    <a:pt x="20465" y="19726"/>
                  </a:cubicBezTo>
                  <a:cubicBezTo>
                    <a:pt x="20465" y="19726"/>
                    <a:pt x="20465" y="19726"/>
                    <a:pt x="21395" y="20273"/>
                  </a:cubicBezTo>
                  <a:cubicBezTo>
                    <a:pt x="22325" y="20821"/>
                    <a:pt x="22325" y="21369"/>
                    <a:pt x="22325" y="21917"/>
                  </a:cubicBezTo>
                  <a:cubicBezTo>
                    <a:pt x="26046" y="23013"/>
                    <a:pt x="26976" y="25205"/>
                    <a:pt x="27906" y="25753"/>
                  </a:cubicBezTo>
                  <a:cubicBezTo>
                    <a:pt x="27906" y="26301"/>
                    <a:pt x="27906" y="26301"/>
                    <a:pt x="27906" y="26301"/>
                  </a:cubicBezTo>
                  <a:cubicBezTo>
                    <a:pt x="30697" y="27397"/>
                    <a:pt x="31627" y="29589"/>
                    <a:pt x="33488" y="30684"/>
                  </a:cubicBezTo>
                  <a:cubicBezTo>
                    <a:pt x="33488" y="30684"/>
                    <a:pt x="33488" y="30684"/>
                    <a:pt x="33488" y="30684"/>
                  </a:cubicBezTo>
                  <a:cubicBezTo>
                    <a:pt x="33488" y="31232"/>
                    <a:pt x="33488" y="31780"/>
                    <a:pt x="33488" y="31232"/>
                  </a:cubicBezTo>
                  <a:cubicBezTo>
                    <a:pt x="34418" y="31780"/>
                    <a:pt x="35348" y="32328"/>
                    <a:pt x="34418" y="32876"/>
                  </a:cubicBezTo>
                  <a:cubicBezTo>
                    <a:pt x="35348" y="33424"/>
                    <a:pt x="35348" y="33424"/>
                    <a:pt x="36279" y="33424"/>
                  </a:cubicBezTo>
                  <a:cubicBezTo>
                    <a:pt x="37209" y="34520"/>
                    <a:pt x="37209" y="35068"/>
                    <a:pt x="38139" y="35616"/>
                  </a:cubicBezTo>
                  <a:cubicBezTo>
                    <a:pt x="38139" y="35616"/>
                    <a:pt x="38139" y="35616"/>
                    <a:pt x="38139" y="35616"/>
                  </a:cubicBezTo>
                  <a:cubicBezTo>
                    <a:pt x="37209" y="35068"/>
                    <a:pt x="37209" y="35616"/>
                    <a:pt x="37209" y="35616"/>
                  </a:cubicBezTo>
                  <a:cubicBezTo>
                    <a:pt x="38139" y="36164"/>
                    <a:pt x="38139" y="36712"/>
                    <a:pt x="39069" y="36164"/>
                  </a:cubicBezTo>
                  <a:cubicBezTo>
                    <a:pt x="39069" y="36712"/>
                    <a:pt x="41860" y="38356"/>
                    <a:pt x="41860" y="39452"/>
                  </a:cubicBezTo>
                  <a:cubicBezTo>
                    <a:pt x="41860" y="38904"/>
                    <a:pt x="41860" y="39452"/>
                    <a:pt x="41860" y="39452"/>
                  </a:cubicBezTo>
                  <a:cubicBezTo>
                    <a:pt x="42790" y="40000"/>
                    <a:pt x="42790" y="40547"/>
                    <a:pt x="44651" y="41095"/>
                  </a:cubicBezTo>
                  <a:cubicBezTo>
                    <a:pt x="43720" y="41095"/>
                    <a:pt x="43720" y="41095"/>
                    <a:pt x="43720" y="41095"/>
                  </a:cubicBezTo>
                  <a:cubicBezTo>
                    <a:pt x="44651" y="41095"/>
                    <a:pt x="44651" y="41095"/>
                    <a:pt x="44651" y="41095"/>
                  </a:cubicBezTo>
                  <a:cubicBezTo>
                    <a:pt x="45581" y="42739"/>
                    <a:pt x="45581" y="43835"/>
                    <a:pt x="46511" y="44931"/>
                  </a:cubicBezTo>
                  <a:cubicBezTo>
                    <a:pt x="50232" y="46575"/>
                    <a:pt x="52093" y="48767"/>
                    <a:pt x="53023" y="50958"/>
                  </a:cubicBezTo>
                  <a:cubicBezTo>
                    <a:pt x="53023" y="50958"/>
                    <a:pt x="53023" y="50958"/>
                    <a:pt x="53023" y="50958"/>
                  </a:cubicBezTo>
                  <a:cubicBezTo>
                    <a:pt x="53953" y="50958"/>
                    <a:pt x="53953" y="52602"/>
                    <a:pt x="54883" y="52602"/>
                  </a:cubicBezTo>
                  <a:cubicBezTo>
                    <a:pt x="54883" y="53150"/>
                    <a:pt x="55813" y="53150"/>
                    <a:pt x="54883" y="53150"/>
                  </a:cubicBezTo>
                  <a:cubicBezTo>
                    <a:pt x="55813" y="53698"/>
                    <a:pt x="55813" y="54794"/>
                    <a:pt x="57674" y="54794"/>
                  </a:cubicBezTo>
                  <a:cubicBezTo>
                    <a:pt x="57674" y="54794"/>
                    <a:pt x="57674" y="54794"/>
                    <a:pt x="56744" y="54794"/>
                  </a:cubicBezTo>
                  <a:cubicBezTo>
                    <a:pt x="57674" y="55890"/>
                    <a:pt x="58604" y="55890"/>
                    <a:pt x="58604" y="57534"/>
                  </a:cubicBezTo>
                  <a:cubicBezTo>
                    <a:pt x="58604" y="57534"/>
                    <a:pt x="58604" y="57534"/>
                    <a:pt x="58604" y="57534"/>
                  </a:cubicBezTo>
                  <a:cubicBezTo>
                    <a:pt x="58604" y="58082"/>
                    <a:pt x="59534" y="58082"/>
                    <a:pt x="59534" y="58082"/>
                  </a:cubicBezTo>
                  <a:cubicBezTo>
                    <a:pt x="59534" y="58630"/>
                    <a:pt x="59534" y="58082"/>
                    <a:pt x="59534" y="58082"/>
                  </a:cubicBezTo>
                  <a:cubicBezTo>
                    <a:pt x="61395" y="59726"/>
                    <a:pt x="63255" y="61369"/>
                    <a:pt x="64186" y="63013"/>
                  </a:cubicBezTo>
                  <a:cubicBezTo>
                    <a:pt x="65116" y="64109"/>
                    <a:pt x="64186" y="63561"/>
                    <a:pt x="64186" y="64109"/>
                  </a:cubicBezTo>
                  <a:cubicBezTo>
                    <a:pt x="65116" y="64109"/>
                    <a:pt x="65116" y="64109"/>
                    <a:pt x="65116" y="64109"/>
                  </a:cubicBezTo>
                  <a:cubicBezTo>
                    <a:pt x="65116" y="64657"/>
                    <a:pt x="64186" y="65205"/>
                    <a:pt x="65116" y="65205"/>
                  </a:cubicBezTo>
                  <a:cubicBezTo>
                    <a:pt x="65116" y="65205"/>
                    <a:pt x="65116" y="65205"/>
                    <a:pt x="66976" y="65205"/>
                  </a:cubicBezTo>
                  <a:cubicBezTo>
                    <a:pt x="66976" y="65753"/>
                    <a:pt x="66976" y="65753"/>
                    <a:pt x="67906" y="66301"/>
                  </a:cubicBezTo>
                  <a:cubicBezTo>
                    <a:pt x="67906" y="66301"/>
                    <a:pt x="67906" y="66301"/>
                    <a:pt x="67906" y="66301"/>
                  </a:cubicBezTo>
                  <a:cubicBezTo>
                    <a:pt x="68837" y="67397"/>
                    <a:pt x="69767" y="68493"/>
                    <a:pt x="70697" y="68493"/>
                  </a:cubicBezTo>
                  <a:cubicBezTo>
                    <a:pt x="75348" y="72876"/>
                    <a:pt x="78139" y="75616"/>
                    <a:pt x="82790" y="79452"/>
                  </a:cubicBezTo>
                  <a:cubicBezTo>
                    <a:pt x="85581" y="83287"/>
                    <a:pt x="89302" y="87123"/>
                    <a:pt x="93023" y="90410"/>
                  </a:cubicBezTo>
                  <a:cubicBezTo>
                    <a:pt x="93953" y="92054"/>
                    <a:pt x="93953" y="92054"/>
                    <a:pt x="94883" y="92602"/>
                  </a:cubicBezTo>
                  <a:cubicBezTo>
                    <a:pt x="94883" y="92602"/>
                    <a:pt x="94883" y="92602"/>
                    <a:pt x="94883" y="92602"/>
                  </a:cubicBezTo>
                  <a:cubicBezTo>
                    <a:pt x="94883" y="92602"/>
                    <a:pt x="94883" y="93698"/>
                    <a:pt x="94883" y="93150"/>
                  </a:cubicBezTo>
                  <a:cubicBezTo>
                    <a:pt x="96744" y="94794"/>
                    <a:pt x="97674" y="95342"/>
                    <a:pt x="100465" y="97534"/>
                  </a:cubicBezTo>
                  <a:cubicBezTo>
                    <a:pt x="98604" y="97534"/>
                    <a:pt x="98604" y="97534"/>
                    <a:pt x="98604" y="97534"/>
                  </a:cubicBezTo>
                  <a:cubicBezTo>
                    <a:pt x="100465" y="98082"/>
                    <a:pt x="100465" y="98082"/>
                    <a:pt x="100465" y="98082"/>
                  </a:cubicBezTo>
                  <a:cubicBezTo>
                    <a:pt x="100465" y="98082"/>
                    <a:pt x="100465" y="98082"/>
                    <a:pt x="100465" y="98082"/>
                  </a:cubicBezTo>
                  <a:cubicBezTo>
                    <a:pt x="101395" y="98082"/>
                    <a:pt x="101395" y="98082"/>
                    <a:pt x="101395" y="98082"/>
                  </a:cubicBezTo>
                  <a:cubicBezTo>
                    <a:pt x="104186" y="100821"/>
                    <a:pt x="106976" y="105205"/>
                    <a:pt x="110697" y="108493"/>
                  </a:cubicBezTo>
                  <a:cubicBezTo>
                    <a:pt x="110697" y="109589"/>
                    <a:pt x="112558" y="110136"/>
                    <a:pt x="113488" y="111780"/>
                  </a:cubicBezTo>
                  <a:cubicBezTo>
                    <a:pt x="114418" y="113972"/>
                    <a:pt x="117209" y="117260"/>
                    <a:pt x="120000" y="119452"/>
                  </a:cubicBezTo>
                  <a:cubicBezTo>
                    <a:pt x="120000" y="119452"/>
                    <a:pt x="118139" y="120000"/>
                    <a:pt x="117209" y="11890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4" name="Shape 424"/>
            <p:cNvSpPr/>
            <p:nvPr/>
          </p:nvSpPr>
          <p:spPr>
            <a:xfrm>
              <a:off x="3290" y="2277"/>
              <a:ext cx="308" cy="516"/>
            </a:xfrm>
            <a:custGeom>
              <a:avLst/>
              <a:gdLst/>
              <a:ahLst/>
              <a:cxnLst/>
              <a:rect l="0" t="0" r="0" b="0"/>
              <a:pathLst>
                <a:path w="120000" h="120000" extrusionOk="0">
                  <a:moveTo>
                    <a:pt x="117251" y="118904"/>
                  </a:moveTo>
                  <a:cubicBezTo>
                    <a:pt x="113587" y="118356"/>
                    <a:pt x="113587" y="115616"/>
                    <a:pt x="111755" y="114520"/>
                  </a:cubicBezTo>
                  <a:cubicBezTo>
                    <a:pt x="110839" y="113972"/>
                    <a:pt x="112671" y="113972"/>
                    <a:pt x="111755" y="113972"/>
                  </a:cubicBezTo>
                  <a:cubicBezTo>
                    <a:pt x="109007" y="112876"/>
                    <a:pt x="107175" y="110136"/>
                    <a:pt x="106259" y="107945"/>
                  </a:cubicBezTo>
                  <a:cubicBezTo>
                    <a:pt x="107175" y="107945"/>
                    <a:pt x="107175" y="107945"/>
                    <a:pt x="107175" y="107945"/>
                  </a:cubicBezTo>
                  <a:cubicBezTo>
                    <a:pt x="106259" y="107945"/>
                    <a:pt x="105343" y="106849"/>
                    <a:pt x="105343" y="106849"/>
                  </a:cubicBezTo>
                  <a:cubicBezTo>
                    <a:pt x="105343" y="106301"/>
                    <a:pt x="105343" y="106849"/>
                    <a:pt x="105343" y="106301"/>
                  </a:cubicBezTo>
                  <a:cubicBezTo>
                    <a:pt x="104427" y="106301"/>
                    <a:pt x="104427" y="106301"/>
                    <a:pt x="104427" y="106301"/>
                  </a:cubicBezTo>
                  <a:cubicBezTo>
                    <a:pt x="104427" y="106301"/>
                    <a:pt x="104427" y="106301"/>
                    <a:pt x="104427" y="105753"/>
                  </a:cubicBezTo>
                  <a:cubicBezTo>
                    <a:pt x="103511" y="105753"/>
                    <a:pt x="103511" y="105753"/>
                    <a:pt x="103511" y="105753"/>
                  </a:cubicBezTo>
                  <a:cubicBezTo>
                    <a:pt x="101679" y="105753"/>
                    <a:pt x="102595" y="104109"/>
                    <a:pt x="100763" y="103561"/>
                  </a:cubicBezTo>
                  <a:cubicBezTo>
                    <a:pt x="101679" y="103561"/>
                    <a:pt x="101679" y="103561"/>
                    <a:pt x="101679" y="103561"/>
                  </a:cubicBezTo>
                  <a:cubicBezTo>
                    <a:pt x="99847" y="102465"/>
                    <a:pt x="98015" y="100821"/>
                    <a:pt x="96183" y="99178"/>
                  </a:cubicBezTo>
                  <a:cubicBezTo>
                    <a:pt x="97099" y="99178"/>
                    <a:pt x="97099" y="99178"/>
                    <a:pt x="97099" y="99178"/>
                  </a:cubicBezTo>
                  <a:cubicBezTo>
                    <a:pt x="96183" y="99178"/>
                    <a:pt x="95267" y="98630"/>
                    <a:pt x="95267" y="98630"/>
                  </a:cubicBezTo>
                  <a:cubicBezTo>
                    <a:pt x="95267" y="98630"/>
                    <a:pt x="94351" y="98630"/>
                    <a:pt x="94351" y="96986"/>
                  </a:cubicBezTo>
                  <a:cubicBezTo>
                    <a:pt x="94351" y="96986"/>
                    <a:pt x="94351" y="96986"/>
                    <a:pt x="94351" y="96986"/>
                  </a:cubicBezTo>
                  <a:cubicBezTo>
                    <a:pt x="94351" y="96986"/>
                    <a:pt x="94351" y="96438"/>
                    <a:pt x="93435" y="96438"/>
                  </a:cubicBezTo>
                  <a:cubicBezTo>
                    <a:pt x="94351" y="96438"/>
                    <a:pt x="94351" y="96438"/>
                    <a:pt x="94351" y="96438"/>
                  </a:cubicBezTo>
                  <a:cubicBezTo>
                    <a:pt x="93435" y="96438"/>
                    <a:pt x="93435" y="95342"/>
                    <a:pt x="93435" y="95342"/>
                  </a:cubicBezTo>
                  <a:cubicBezTo>
                    <a:pt x="93435" y="95342"/>
                    <a:pt x="93435" y="95342"/>
                    <a:pt x="93435" y="95342"/>
                  </a:cubicBezTo>
                  <a:cubicBezTo>
                    <a:pt x="92519" y="95342"/>
                    <a:pt x="92519" y="95342"/>
                    <a:pt x="92519" y="95342"/>
                  </a:cubicBezTo>
                  <a:cubicBezTo>
                    <a:pt x="92519" y="95342"/>
                    <a:pt x="92519" y="95342"/>
                    <a:pt x="92519" y="95342"/>
                  </a:cubicBezTo>
                  <a:cubicBezTo>
                    <a:pt x="91603" y="94794"/>
                    <a:pt x="91603" y="94246"/>
                    <a:pt x="91603" y="94246"/>
                  </a:cubicBezTo>
                  <a:cubicBezTo>
                    <a:pt x="91603" y="94246"/>
                    <a:pt x="91603" y="94794"/>
                    <a:pt x="92519" y="94246"/>
                  </a:cubicBezTo>
                  <a:cubicBezTo>
                    <a:pt x="88854" y="92054"/>
                    <a:pt x="87938" y="90410"/>
                    <a:pt x="86106" y="88767"/>
                  </a:cubicBezTo>
                  <a:cubicBezTo>
                    <a:pt x="86106" y="88219"/>
                    <a:pt x="86106" y="88219"/>
                    <a:pt x="86106" y="88219"/>
                  </a:cubicBezTo>
                  <a:cubicBezTo>
                    <a:pt x="86106" y="87671"/>
                    <a:pt x="85190" y="87123"/>
                    <a:pt x="85190" y="87123"/>
                  </a:cubicBezTo>
                  <a:cubicBezTo>
                    <a:pt x="85190" y="87123"/>
                    <a:pt x="85190" y="87123"/>
                    <a:pt x="85190" y="86575"/>
                  </a:cubicBezTo>
                  <a:cubicBezTo>
                    <a:pt x="85190" y="86575"/>
                    <a:pt x="84274" y="86575"/>
                    <a:pt x="84274" y="86027"/>
                  </a:cubicBezTo>
                  <a:cubicBezTo>
                    <a:pt x="84274" y="86027"/>
                    <a:pt x="84274" y="86027"/>
                    <a:pt x="84274" y="86027"/>
                  </a:cubicBezTo>
                  <a:cubicBezTo>
                    <a:pt x="84274" y="86027"/>
                    <a:pt x="83358" y="85479"/>
                    <a:pt x="83358" y="84931"/>
                  </a:cubicBezTo>
                  <a:cubicBezTo>
                    <a:pt x="83358" y="84931"/>
                    <a:pt x="83358" y="85479"/>
                    <a:pt x="83358" y="84931"/>
                  </a:cubicBezTo>
                  <a:cubicBezTo>
                    <a:pt x="82442" y="84931"/>
                    <a:pt x="82442" y="84383"/>
                    <a:pt x="82442" y="84383"/>
                  </a:cubicBezTo>
                  <a:cubicBezTo>
                    <a:pt x="82442" y="84383"/>
                    <a:pt x="82442" y="84383"/>
                    <a:pt x="82442" y="84383"/>
                  </a:cubicBezTo>
                  <a:cubicBezTo>
                    <a:pt x="82442" y="83835"/>
                    <a:pt x="81526" y="84383"/>
                    <a:pt x="81526" y="83835"/>
                  </a:cubicBezTo>
                  <a:cubicBezTo>
                    <a:pt x="81526" y="84383"/>
                    <a:pt x="81526" y="83835"/>
                    <a:pt x="81526" y="83835"/>
                  </a:cubicBezTo>
                  <a:cubicBezTo>
                    <a:pt x="80610" y="83835"/>
                    <a:pt x="80610" y="82191"/>
                    <a:pt x="79694" y="82191"/>
                  </a:cubicBezTo>
                  <a:cubicBezTo>
                    <a:pt x="79694" y="81643"/>
                    <a:pt x="79694" y="81643"/>
                    <a:pt x="79694" y="81643"/>
                  </a:cubicBezTo>
                  <a:cubicBezTo>
                    <a:pt x="78778" y="81643"/>
                    <a:pt x="78778" y="80547"/>
                    <a:pt x="77862" y="80547"/>
                  </a:cubicBezTo>
                  <a:cubicBezTo>
                    <a:pt x="77862" y="80547"/>
                    <a:pt x="78778" y="80547"/>
                    <a:pt x="77862" y="80000"/>
                  </a:cubicBezTo>
                  <a:cubicBezTo>
                    <a:pt x="77862" y="80547"/>
                    <a:pt x="76946" y="79452"/>
                    <a:pt x="76946" y="80000"/>
                  </a:cubicBezTo>
                  <a:cubicBezTo>
                    <a:pt x="76030" y="79452"/>
                    <a:pt x="76030" y="77808"/>
                    <a:pt x="75114" y="77808"/>
                  </a:cubicBezTo>
                  <a:cubicBezTo>
                    <a:pt x="76030" y="77808"/>
                    <a:pt x="76030" y="77260"/>
                    <a:pt x="76030" y="77260"/>
                  </a:cubicBezTo>
                  <a:cubicBezTo>
                    <a:pt x="76030" y="77260"/>
                    <a:pt x="76030" y="77260"/>
                    <a:pt x="76030" y="77260"/>
                  </a:cubicBezTo>
                  <a:cubicBezTo>
                    <a:pt x="76946" y="76712"/>
                    <a:pt x="76946" y="77260"/>
                    <a:pt x="76946" y="77260"/>
                  </a:cubicBezTo>
                  <a:cubicBezTo>
                    <a:pt x="76946" y="76712"/>
                    <a:pt x="76030" y="76712"/>
                    <a:pt x="76030" y="76712"/>
                  </a:cubicBezTo>
                  <a:cubicBezTo>
                    <a:pt x="75114" y="76712"/>
                    <a:pt x="73282" y="76712"/>
                    <a:pt x="73282" y="76164"/>
                  </a:cubicBezTo>
                  <a:cubicBezTo>
                    <a:pt x="73282" y="76164"/>
                    <a:pt x="73282" y="75616"/>
                    <a:pt x="75114" y="75616"/>
                  </a:cubicBezTo>
                  <a:cubicBezTo>
                    <a:pt x="71450" y="75068"/>
                    <a:pt x="71450" y="75068"/>
                    <a:pt x="71450" y="75068"/>
                  </a:cubicBezTo>
                  <a:cubicBezTo>
                    <a:pt x="71450" y="75068"/>
                    <a:pt x="72366" y="75068"/>
                    <a:pt x="71450" y="74520"/>
                  </a:cubicBezTo>
                  <a:cubicBezTo>
                    <a:pt x="71450" y="75068"/>
                    <a:pt x="71450" y="74520"/>
                    <a:pt x="71450" y="74520"/>
                  </a:cubicBezTo>
                  <a:cubicBezTo>
                    <a:pt x="71450" y="74520"/>
                    <a:pt x="70534" y="73972"/>
                    <a:pt x="70534" y="73424"/>
                  </a:cubicBezTo>
                  <a:cubicBezTo>
                    <a:pt x="71450" y="73424"/>
                    <a:pt x="71450" y="73972"/>
                    <a:pt x="71450" y="73424"/>
                  </a:cubicBezTo>
                  <a:cubicBezTo>
                    <a:pt x="70534" y="73424"/>
                    <a:pt x="70534" y="73424"/>
                    <a:pt x="70534" y="72876"/>
                  </a:cubicBezTo>
                  <a:cubicBezTo>
                    <a:pt x="70534" y="72876"/>
                    <a:pt x="70534" y="72876"/>
                    <a:pt x="70534" y="72876"/>
                  </a:cubicBezTo>
                  <a:cubicBezTo>
                    <a:pt x="70534" y="72876"/>
                    <a:pt x="69618" y="72328"/>
                    <a:pt x="69618" y="72876"/>
                  </a:cubicBezTo>
                  <a:cubicBezTo>
                    <a:pt x="69618" y="72876"/>
                    <a:pt x="69618" y="72328"/>
                    <a:pt x="69618" y="72876"/>
                  </a:cubicBezTo>
                  <a:cubicBezTo>
                    <a:pt x="68702" y="72876"/>
                    <a:pt x="68702" y="72328"/>
                    <a:pt x="68702" y="71780"/>
                  </a:cubicBezTo>
                  <a:cubicBezTo>
                    <a:pt x="68702" y="72328"/>
                    <a:pt x="68702" y="71780"/>
                    <a:pt x="68702" y="71780"/>
                  </a:cubicBezTo>
                  <a:cubicBezTo>
                    <a:pt x="68702" y="71780"/>
                    <a:pt x="67786" y="71232"/>
                    <a:pt x="66870" y="70684"/>
                  </a:cubicBezTo>
                  <a:cubicBezTo>
                    <a:pt x="67786" y="70684"/>
                    <a:pt x="67786" y="70684"/>
                    <a:pt x="67786" y="70684"/>
                  </a:cubicBezTo>
                  <a:cubicBezTo>
                    <a:pt x="67786" y="70136"/>
                    <a:pt x="65038" y="69589"/>
                    <a:pt x="65038" y="68493"/>
                  </a:cubicBezTo>
                  <a:cubicBezTo>
                    <a:pt x="65038" y="69589"/>
                    <a:pt x="65038" y="69589"/>
                    <a:pt x="65038" y="69589"/>
                  </a:cubicBezTo>
                  <a:cubicBezTo>
                    <a:pt x="64122" y="68493"/>
                    <a:pt x="65038" y="68493"/>
                    <a:pt x="65038" y="68493"/>
                  </a:cubicBezTo>
                  <a:cubicBezTo>
                    <a:pt x="65038" y="67945"/>
                    <a:pt x="64122" y="67945"/>
                    <a:pt x="64122" y="67945"/>
                  </a:cubicBezTo>
                  <a:cubicBezTo>
                    <a:pt x="63206" y="67945"/>
                    <a:pt x="64122" y="67945"/>
                    <a:pt x="64122" y="67945"/>
                  </a:cubicBezTo>
                  <a:cubicBezTo>
                    <a:pt x="64122" y="67397"/>
                    <a:pt x="62290" y="66301"/>
                    <a:pt x="62290" y="65753"/>
                  </a:cubicBezTo>
                  <a:cubicBezTo>
                    <a:pt x="61374" y="65753"/>
                    <a:pt x="61374" y="65753"/>
                    <a:pt x="61374" y="65753"/>
                  </a:cubicBezTo>
                  <a:cubicBezTo>
                    <a:pt x="61374" y="65753"/>
                    <a:pt x="61374" y="65753"/>
                    <a:pt x="61374" y="65753"/>
                  </a:cubicBezTo>
                  <a:cubicBezTo>
                    <a:pt x="62290" y="65205"/>
                    <a:pt x="61374" y="65205"/>
                    <a:pt x="61374" y="65205"/>
                  </a:cubicBezTo>
                  <a:cubicBezTo>
                    <a:pt x="60458" y="64657"/>
                    <a:pt x="62290" y="65753"/>
                    <a:pt x="62290" y="65753"/>
                  </a:cubicBezTo>
                  <a:cubicBezTo>
                    <a:pt x="62290" y="65753"/>
                    <a:pt x="61374" y="65205"/>
                    <a:pt x="62290" y="65205"/>
                  </a:cubicBezTo>
                  <a:cubicBezTo>
                    <a:pt x="61374" y="65205"/>
                    <a:pt x="60458" y="64657"/>
                    <a:pt x="60458" y="64109"/>
                  </a:cubicBezTo>
                  <a:cubicBezTo>
                    <a:pt x="60458" y="64657"/>
                    <a:pt x="61374" y="64657"/>
                    <a:pt x="61374" y="64109"/>
                  </a:cubicBezTo>
                  <a:cubicBezTo>
                    <a:pt x="60458" y="63013"/>
                    <a:pt x="61374" y="64109"/>
                    <a:pt x="60458" y="63013"/>
                  </a:cubicBezTo>
                  <a:cubicBezTo>
                    <a:pt x="60458" y="63013"/>
                    <a:pt x="60458" y="63013"/>
                    <a:pt x="60458" y="63013"/>
                  </a:cubicBezTo>
                  <a:cubicBezTo>
                    <a:pt x="59541" y="63013"/>
                    <a:pt x="59541" y="62465"/>
                    <a:pt x="59541" y="63013"/>
                  </a:cubicBezTo>
                  <a:cubicBezTo>
                    <a:pt x="59541" y="62465"/>
                    <a:pt x="58625" y="62465"/>
                    <a:pt x="59541" y="62465"/>
                  </a:cubicBezTo>
                  <a:cubicBezTo>
                    <a:pt x="59541" y="62465"/>
                    <a:pt x="59541" y="62465"/>
                    <a:pt x="59541" y="62465"/>
                  </a:cubicBezTo>
                  <a:cubicBezTo>
                    <a:pt x="58625" y="62465"/>
                    <a:pt x="58625" y="62465"/>
                    <a:pt x="58625" y="62465"/>
                  </a:cubicBezTo>
                  <a:cubicBezTo>
                    <a:pt x="58625" y="61917"/>
                    <a:pt x="58625" y="61917"/>
                    <a:pt x="58625" y="61917"/>
                  </a:cubicBezTo>
                  <a:cubicBezTo>
                    <a:pt x="56793" y="62465"/>
                    <a:pt x="58625" y="61369"/>
                    <a:pt x="56793" y="61369"/>
                  </a:cubicBezTo>
                  <a:cubicBezTo>
                    <a:pt x="55877" y="60821"/>
                    <a:pt x="55877" y="60273"/>
                    <a:pt x="55877" y="59726"/>
                  </a:cubicBezTo>
                  <a:cubicBezTo>
                    <a:pt x="55877" y="59726"/>
                    <a:pt x="55877" y="59726"/>
                    <a:pt x="54961" y="59178"/>
                  </a:cubicBezTo>
                  <a:cubicBezTo>
                    <a:pt x="55877" y="59178"/>
                    <a:pt x="55877" y="59178"/>
                    <a:pt x="55877" y="59178"/>
                  </a:cubicBezTo>
                  <a:cubicBezTo>
                    <a:pt x="55877" y="58630"/>
                    <a:pt x="55877" y="58630"/>
                    <a:pt x="54961" y="58630"/>
                  </a:cubicBezTo>
                  <a:cubicBezTo>
                    <a:pt x="54961" y="58630"/>
                    <a:pt x="54961" y="58082"/>
                    <a:pt x="54961" y="57534"/>
                  </a:cubicBezTo>
                  <a:cubicBezTo>
                    <a:pt x="54045" y="57534"/>
                    <a:pt x="54045" y="57534"/>
                    <a:pt x="54045" y="57534"/>
                  </a:cubicBezTo>
                  <a:cubicBezTo>
                    <a:pt x="54045" y="56986"/>
                    <a:pt x="52213" y="56986"/>
                    <a:pt x="53129" y="56438"/>
                  </a:cubicBezTo>
                  <a:cubicBezTo>
                    <a:pt x="54045" y="56438"/>
                    <a:pt x="54045" y="56438"/>
                    <a:pt x="54045" y="56438"/>
                  </a:cubicBezTo>
                  <a:cubicBezTo>
                    <a:pt x="54045" y="55890"/>
                    <a:pt x="52213" y="55890"/>
                    <a:pt x="52213" y="55342"/>
                  </a:cubicBezTo>
                  <a:cubicBezTo>
                    <a:pt x="52213" y="55342"/>
                    <a:pt x="52213" y="55342"/>
                    <a:pt x="52213" y="55342"/>
                  </a:cubicBezTo>
                  <a:cubicBezTo>
                    <a:pt x="52213" y="55342"/>
                    <a:pt x="50381" y="54794"/>
                    <a:pt x="51297" y="54794"/>
                  </a:cubicBezTo>
                  <a:cubicBezTo>
                    <a:pt x="51297" y="54794"/>
                    <a:pt x="51297" y="54794"/>
                    <a:pt x="50381" y="54794"/>
                  </a:cubicBezTo>
                  <a:cubicBezTo>
                    <a:pt x="50381" y="53150"/>
                    <a:pt x="48549" y="52602"/>
                    <a:pt x="48549" y="51506"/>
                  </a:cubicBezTo>
                  <a:cubicBezTo>
                    <a:pt x="48549" y="51506"/>
                    <a:pt x="48549" y="50958"/>
                    <a:pt x="48549" y="51506"/>
                  </a:cubicBezTo>
                  <a:cubicBezTo>
                    <a:pt x="47633" y="51506"/>
                    <a:pt x="48549" y="51506"/>
                    <a:pt x="48549" y="51506"/>
                  </a:cubicBezTo>
                  <a:cubicBezTo>
                    <a:pt x="48549" y="51506"/>
                    <a:pt x="48549" y="51506"/>
                    <a:pt x="48549" y="51506"/>
                  </a:cubicBezTo>
                  <a:cubicBezTo>
                    <a:pt x="47633" y="51506"/>
                    <a:pt x="47633" y="50958"/>
                    <a:pt x="48549" y="50958"/>
                  </a:cubicBezTo>
                  <a:cubicBezTo>
                    <a:pt x="48549" y="50958"/>
                    <a:pt x="46717" y="50958"/>
                    <a:pt x="46717" y="50958"/>
                  </a:cubicBezTo>
                  <a:cubicBezTo>
                    <a:pt x="46717" y="50410"/>
                    <a:pt x="46717" y="50410"/>
                    <a:pt x="46717" y="50410"/>
                  </a:cubicBezTo>
                  <a:cubicBezTo>
                    <a:pt x="45801" y="50410"/>
                    <a:pt x="45801" y="50410"/>
                    <a:pt x="45801" y="50410"/>
                  </a:cubicBezTo>
                  <a:cubicBezTo>
                    <a:pt x="45801" y="49863"/>
                    <a:pt x="45801" y="49863"/>
                    <a:pt x="46717" y="48767"/>
                  </a:cubicBezTo>
                  <a:cubicBezTo>
                    <a:pt x="45801" y="48219"/>
                    <a:pt x="45801" y="48219"/>
                    <a:pt x="45801" y="48219"/>
                  </a:cubicBezTo>
                  <a:cubicBezTo>
                    <a:pt x="45801" y="47671"/>
                    <a:pt x="45801" y="47671"/>
                    <a:pt x="45801" y="47671"/>
                  </a:cubicBezTo>
                  <a:cubicBezTo>
                    <a:pt x="45801" y="48219"/>
                    <a:pt x="45801" y="47671"/>
                    <a:pt x="44885" y="47671"/>
                  </a:cubicBezTo>
                  <a:cubicBezTo>
                    <a:pt x="45801" y="47671"/>
                    <a:pt x="45801" y="47671"/>
                    <a:pt x="45801" y="47671"/>
                  </a:cubicBezTo>
                  <a:cubicBezTo>
                    <a:pt x="45801" y="47671"/>
                    <a:pt x="44885" y="47671"/>
                    <a:pt x="44885" y="47671"/>
                  </a:cubicBezTo>
                  <a:cubicBezTo>
                    <a:pt x="44885" y="47671"/>
                    <a:pt x="44885" y="47671"/>
                    <a:pt x="44885" y="48219"/>
                  </a:cubicBezTo>
                  <a:cubicBezTo>
                    <a:pt x="44885" y="47671"/>
                    <a:pt x="44885" y="47671"/>
                    <a:pt x="43969" y="47671"/>
                  </a:cubicBezTo>
                  <a:cubicBezTo>
                    <a:pt x="44885" y="47671"/>
                    <a:pt x="43969" y="47671"/>
                    <a:pt x="43969" y="47671"/>
                  </a:cubicBezTo>
                  <a:cubicBezTo>
                    <a:pt x="43969" y="47123"/>
                    <a:pt x="43969" y="47123"/>
                    <a:pt x="43969" y="47123"/>
                  </a:cubicBezTo>
                  <a:cubicBezTo>
                    <a:pt x="43969" y="47123"/>
                    <a:pt x="43969" y="47123"/>
                    <a:pt x="43969" y="47123"/>
                  </a:cubicBezTo>
                  <a:cubicBezTo>
                    <a:pt x="43969" y="47123"/>
                    <a:pt x="43969" y="47123"/>
                    <a:pt x="43969" y="47123"/>
                  </a:cubicBezTo>
                  <a:cubicBezTo>
                    <a:pt x="43969" y="47123"/>
                    <a:pt x="43969" y="47123"/>
                    <a:pt x="43969" y="46575"/>
                  </a:cubicBezTo>
                  <a:cubicBezTo>
                    <a:pt x="43969" y="46575"/>
                    <a:pt x="43969" y="47123"/>
                    <a:pt x="43053" y="46575"/>
                  </a:cubicBezTo>
                  <a:cubicBezTo>
                    <a:pt x="43969" y="46575"/>
                    <a:pt x="43969" y="46575"/>
                    <a:pt x="43969" y="46575"/>
                  </a:cubicBezTo>
                  <a:cubicBezTo>
                    <a:pt x="43969" y="46027"/>
                    <a:pt x="43969" y="46027"/>
                    <a:pt x="43969" y="46027"/>
                  </a:cubicBezTo>
                  <a:cubicBezTo>
                    <a:pt x="43053" y="46027"/>
                    <a:pt x="43053" y="46027"/>
                    <a:pt x="43053" y="46027"/>
                  </a:cubicBezTo>
                  <a:cubicBezTo>
                    <a:pt x="43969" y="46027"/>
                    <a:pt x="43969" y="46027"/>
                    <a:pt x="43969" y="46027"/>
                  </a:cubicBezTo>
                  <a:cubicBezTo>
                    <a:pt x="43053" y="46027"/>
                    <a:pt x="43053" y="45479"/>
                    <a:pt x="41221" y="45479"/>
                  </a:cubicBezTo>
                  <a:cubicBezTo>
                    <a:pt x="41221" y="44931"/>
                    <a:pt x="41221" y="44931"/>
                    <a:pt x="41221" y="44931"/>
                  </a:cubicBezTo>
                  <a:cubicBezTo>
                    <a:pt x="41221" y="44931"/>
                    <a:pt x="41221" y="44931"/>
                    <a:pt x="41221" y="44931"/>
                  </a:cubicBezTo>
                  <a:cubicBezTo>
                    <a:pt x="41221" y="43835"/>
                    <a:pt x="40305" y="43835"/>
                    <a:pt x="40305" y="43835"/>
                  </a:cubicBezTo>
                  <a:cubicBezTo>
                    <a:pt x="40305" y="43835"/>
                    <a:pt x="40305" y="43835"/>
                    <a:pt x="40305" y="43835"/>
                  </a:cubicBezTo>
                  <a:cubicBezTo>
                    <a:pt x="40305" y="43835"/>
                    <a:pt x="39389" y="43835"/>
                    <a:pt x="39389" y="43835"/>
                  </a:cubicBezTo>
                  <a:cubicBezTo>
                    <a:pt x="39389" y="43287"/>
                    <a:pt x="41221" y="42739"/>
                    <a:pt x="40305" y="42739"/>
                  </a:cubicBezTo>
                  <a:cubicBezTo>
                    <a:pt x="39389" y="42191"/>
                    <a:pt x="38473" y="42191"/>
                    <a:pt x="38473" y="42739"/>
                  </a:cubicBezTo>
                  <a:cubicBezTo>
                    <a:pt x="38473" y="42191"/>
                    <a:pt x="37557" y="41643"/>
                    <a:pt x="37557" y="40547"/>
                  </a:cubicBezTo>
                  <a:cubicBezTo>
                    <a:pt x="37557" y="40547"/>
                    <a:pt x="37557" y="40547"/>
                    <a:pt x="37557" y="40547"/>
                  </a:cubicBezTo>
                  <a:cubicBezTo>
                    <a:pt x="36641" y="40000"/>
                    <a:pt x="34809" y="38904"/>
                    <a:pt x="34809" y="37808"/>
                  </a:cubicBezTo>
                  <a:cubicBezTo>
                    <a:pt x="35725" y="37808"/>
                    <a:pt x="35725" y="37808"/>
                    <a:pt x="35725" y="37808"/>
                  </a:cubicBezTo>
                  <a:cubicBezTo>
                    <a:pt x="34809" y="37808"/>
                    <a:pt x="35725" y="37260"/>
                    <a:pt x="34809" y="37260"/>
                  </a:cubicBezTo>
                  <a:cubicBezTo>
                    <a:pt x="34809" y="37808"/>
                    <a:pt x="34809" y="37808"/>
                    <a:pt x="34809" y="37808"/>
                  </a:cubicBezTo>
                  <a:cubicBezTo>
                    <a:pt x="32977" y="37260"/>
                    <a:pt x="32061" y="36712"/>
                    <a:pt x="32061" y="36712"/>
                  </a:cubicBezTo>
                  <a:cubicBezTo>
                    <a:pt x="32061" y="36712"/>
                    <a:pt x="32061" y="36712"/>
                    <a:pt x="32061" y="36712"/>
                  </a:cubicBezTo>
                  <a:cubicBezTo>
                    <a:pt x="32977" y="36712"/>
                    <a:pt x="32061" y="36164"/>
                    <a:pt x="32061" y="36164"/>
                  </a:cubicBezTo>
                  <a:cubicBezTo>
                    <a:pt x="31145" y="36164"/>
                    <a:pt x="31145" y="36164"/>
                    <a:pt x="31145" y="36164"/>
                  </a:cubicBezTo>
                  <a:cubicBezTo>
                    <a:pt x="31145" y="35616"/>
                    <a:pt x="31145" y="35616"/>
                    <a:pt x="31145" y="35616"/>
                  </a:cubicBezTo>
                  <a:cubicBezTo>
                    <a:pt x="31145" y="35616"/>
                    <a:pt x="31145" y="35616"/>
                    <a:pt x="31145" y="35616"/>
                  </a:cubicBezTo>
                  <a:cubicBezTo>
                    <a:pt x="31145" y="35616"/>
                    <a:pt x="31145" y="35068"/>
                    <a:pt x="31145" y="35068"/>
                  </a:cubicBezTo>
                  <a:cubicBezTo>
                    <a:pt x="31145" y="35068"/>
                    <a:pt x="30229" y="33972"/>
                    <a:pt x="30229" y="33972"/>
                  </a:cubicBezTo>
                  <a:cubicBezTo>
                    <a:pt x="30229" y="33424"/>
                    <a:pt x="30229" y="33424"/>
                    <a:pt x="30229" y="33424"/>
                  </a:cubicBezTo>
                  <a:cubicBezTo>
                    <a:pt x="30229" y="32876"/>
                    <a:pt x="30229" y="32876"/>
                    <a:pt x="30229" y="33424"/>
                  </a:cubicBezTo>
                  <a:cubicBezTo>
                    <a:pt x="29312" y="32876"/>
                    <a:pt x="29312" y="32876"/>
                    <a:pt x="29312" y="32328"/>
                  </a:cubicBezTo>
                  <a:cubicBezTo>
                    <a:pt x="27480" y="31780"/>
                    <a:pt x="26564" y="30136"/>
                    <a:pt x="24732" y="29041"/>
                  </a:cubicBezTo>
                  <a:cubicBezTo>
                    <a:pt x="25648" y="29041"/>
                    <a:pt x="25648" y="29041"/>
                    <a:pt x="25648" y="29041"/>
                  </a:cubicBezTo>
                  <a:cubicBezTo>
                    <a:pt x="25648" y="28493"/>
                    <a:pt x="24732" y="29041"/>
                    <a:pt x="24732" y="29041"/>
                  </a:cubicBezTo>
                  <a:cubicBezTo>
                    <a:pt x="24732" y="29041"/>
                    <a:pt x="24732" y="28493"/>
                    <a:pt x="25648" y="28493"/>
                  </a:cubicBezTo>
                  <a:cubicBezTo>
                    <a:pt x="25648" y="27945"/>
                    <a:pt x="24732" y="27945"/>
                    <a:pt x="23816" y="27945"/>
                  </a:cubicBezTo>
                  <a:cubicBezTo>
                    <a:pt x="23816" y="27945"/>
                    <a:pt x="24732" y="27945"/>
                    <a:pt x="23816" y="27945"/>
                  </a:cubicBezTo>
                  <a:cubicBezTo>
                    <a:pt x="23816" y="27945"/>
                    <a:pt x="23816" y="27397"/>
                    <a:pt x="22900" y="27397"/>
                  </a:cubicBezTo>
                  <a:cubicBezTo>
                    <a:pt x="23816" y="27397"/>
                    <a:pt x="23816" y="27397"/>
                    <a:pt x="23816" y="27397"/>
                  </a:cubicBezTo>
                  <a:cubicBezTo>
                    <a:pt x="23816" y="27397"/>
                    <a:pt x="23816" y="27397"/>
                    <a:pt x="23816" y="27397"/>
                  </a:cubicBezTo>
                  <a:cubicBezTo>
                    <a:pt x="23816" y="26301"/>
                    <a:pt x="25648" y="27397"/>
                    <a:pt x="25648" y="26849"/>
                  </a:cubicBezTo>
                  <a:cubicBezTo>
                    <a:pt x="25648" y="26849"/>
                    <a:pt x="25648" y="26849"/>
                    <a:pt x="25648" y="26849"/>
                  </a:cubicBezTo>
                  <a:cubicBezTo>
                    <a:pt x="25648" y="26301"/>
                    <a:pt x="26564" y="26849"/>
                    <a:pt x="26564" y="26301"/>
                  </a:cubicBezTo>
                  <a:cubicBezTo>
                    <a:pt x="25648" y="26301"/>
                    <a:pt x="24732" y="26301"/>
                    <a:pt x="24732" y="26301"/>
                  </a:cubicBezTo>
                  <a:cubicBezTo>
                    <a:pt x="23816" y="26301"/>
                    <a:pt x="22900" y="26849"/>
                    <a:pt x="22900" y="26301"/>
                  </a:cubicBezTo>
                  <a:cubicBezTo>
                    <a:pt x="22900" y="25753"/>
                    <a:pt x="22900" y="26849"/>
                    <a:pt x="23816" y="26301"/>
                  </a:cubicBezTo>
                  <a:cubicBezTo>
                    <a:pt x="23816" y="25753"/>
                    <a:pt x="22900" y="25753"/>
                    <a:pt x="22900" y="25753"/>
                  </a:cubicBezTo>
                  <a:cubicBezTo>
                    <a:pt x="21984" y="25753"/>
                    <a:pt x="21984" y="25753"/>
                    <a:pt x="21984" y="25753"/>
                  </a:cubicBezTo>
                  <a:cubicBezTo>
                    <a:pt x="21984" y="25753"/>
                    <a:pt x="22900" y="25753"/>
                    <a:pt x="21984" y="25753"/>
                  </a:cubicBezTo>
                  <a:cubicBezTo>
                    <a:pt x="21068" y="25753"/>
                    <a:pt x="21068" y="25753"/>
                    <a:pt x="21068" y="25753"/>
                  </a:cubicBezTo>
                  <a:cubicBezTo>
                    <a:pt x="20152" y="25753"/>
                    <a:pt x="21068" y="24657"/>
                    <a:pt x="20152" y="24657"/>
                  </a:cubicBezTo>
                  <a:cubicBezTo>
                    <a:pt x="20152" y="24657"/>
                    <a:pt x="21984" y="24657"/>
                    <a:pt x="21984" y="24109"/>
                  </a:cubicBezTo>
                  <a:cubicBezTo>
                    <a:pt x="21068" y="24657"/>
                    <a:pt x="20152" y="24109"/>
                    <a:pt x="20152" y="24657"/>
                  </a:cubicBezTo>
                  <a:cubicBezTo>
                    <a:pt x="20152" y="24109"/>
                    <a:pt x="20152" y="24109"/>
                    <a:pt x="20152" y="24109"/>
                  </a:cubicBezTo>
                  <a:cubicBezTo>
                    <a:pt x="21068" y="23561"/>
                    <a:pt x="19236" y="23561"/>
                    <a:pt x="20152" y="23013"/>
                  </a:cubicBezTo>
                  <a:cubicBezTo>
                    <a:pt x="19236" y="23561"/>
                    <a:pt x="19236" y="23561"/>
                    <a:pt x="19236" y="23561"/>
                  </a:cubicBezTo>
                  <a:cubicBezTo>
                    <a:pt x="19236" y="23013"/>
                    <a:pt x="19236" y="23013"/>
                    <a:pt x="19236" y="23013"/>
                  </a:cubicBezTo>
                  <a:cubicBezTo>
                    <a:pt x="19236" y="22465"/>
                    <a:pt x="18320" y="22465"/>
                    <a:pt x="19236" y="21917"/>
                  </a:cubicBezTo>
                  <a:cubicBezTo>
                    <a:pt x="19236" y="21917"/>
                    <a:pt x="18320" y="21917"/>
                    <a:pt x="18320" y="21917"/>
                  </a:cubicBezTo>
                  <a:cubicBezTo>
                    <a:pt x="18320" y="22465"/>
                    <a:pt x="18320" y="21917"/>
                    <a:pt x="18320" y="22465"/>
                  </a:cubicBezTo>
                  <a:cubicBezTo>
                    <a:pt x="18320" y="21917"/>
                    <a:pt x="18320" y="21917"/>
                    <a:pt x="18320" y="21917"/>
                  </a:cubicBezTo>
                  <a:cubicBezTo>
                    <a:pt x="18320" y="21917"/>
                    <a:pt x="18320" y="21917"/>
                    <a:pt x="18320" y="21917"/>
                  </a:cubicBezTo>
                  <a:cubicBezTo>
                    <a:pt x="18320" y="21917"/>
                    <a:pt x="18320" y="21917"/>
                    <a:pt x="16488" y="21917"/>
                  </a:cubicBezTo>
                  <a:cubicBezTo>
                    <a:pt x="18320" y="21917"/>
                    <a:pt x="18320" y="21917"/>
                    <a:pt x="18320" y="21917"/>
                  </a:cubicBezTo>
                  <a:cubicBezTo>
                    <a:pt x="16488" y="21917"/>
                    <a:pt x="16488" y="21917"/>
                    <a:pt x="16488" y="21917"/>
                  </a:cubicBezTo>
                  <a:cubicBezTo>
                    <a:pt x="15572" y="21369"/>
                    <a:pt x="18320" y="21369"/>
                    <a:pt x="16488" y="20821"/>
                  </a:cubicBezTo>
                  <a:cubicBezTo>
                    <a:pt x="18320" y="21369"/>
                    <a:pt x="18320" y="21369"/>
                    <a:pt x="18320" y="21369"/>
                  </a:cubicBezTo>
                  <a:cubicBezTo>
                    <a:pt x="18320" y="20821"/>
                    <a:pt x="18320" y="20821"/>
                    <a:pt x="18320" y="20821"/>
                  </a:cubicBezTo>
                  <a:cubicBezTo>
                    <a:pt x="16488" y="20821"/>
                    <a:pt x="15572" y="20821"/>
                    <a:pt x="15572" y="20821"/>
                  </a:cubicBezTo>
                  <a:cubicBezTo>
                    <a:pt x="15572" y="20821"/>
                    <a:pt x="15572" y="20821"/>
                    <a:pt x="15572" y="19726"/>
                  </a:cubicBezTo>
                  <a:cubicBezTo>
                    <a:pt x="16488" y="20821"/>
                    <a:pt x="16488" y="20821"/>
                    <a:pt x="16488" y="20821"/>
                  </a:cubicBezTo>
                  <a:cubicBezTo>
                    <a:pt x="16488" y="20821"/>
                    <a:pt x="16488" y="19726"/>
                    <a:pt x="16488" y="19178"/>
                  </a:cubicBezTo>
                  <a:cubicBezTo>
                    <a:pt x="15572" y="19178"/>
                    <a:pt x="14656" y="19178"/>
                    <a:pt x="14656" y="19178"/>
                  </a:cubicBezTo>
                  <a:cubicBezTo>
                    <a:pt x="14656" y="19178"/>
                    <a:pt x="14656" y="18630"/>
                    <a:pt x="15572" y="19178"/>
                  </a:cubicBezTo>
                  <a:cubicBezTo>
                    <a:pt x="14656" y="18630"/>
                    <a:pt x="14656" y="19178"/>
                    <a:pt x="14656" y="18630"/>
                  </a:cubicBezTo>
                  <a:cubicBezTo>
                    <a:pt x="14656" y="18630"/>
                    <a:pt x="14656" y="18082"/>
                    <a:pt x="14656" y="18082"/>
                  </a:cubicBezTo>
                  <a:cubicBezTo>
                    <a:pt x="15572" y="18082"/>
                    <a:pt x="15572" y="18082"/>
                    <a:pt x="15572" y="18082"/>
                  </a:cubicBezTo>
                  <a:cubicBezTo>
                    <a:pt x="15572" y="18082"/>
                    <a:pt x="15572" y="18082"/>
                    <a:pt x="15572" y="18082"/>
                  </a:cubicBezTo>
                  <a:cubicBezTo>
                    <a:pt x="16488" y="18082"/>
                    <a:pt x="15572" y="17534"/>
                    <a:pt x="16488" y="17534"/>
                  </a:cubicBezTo>
                  <a:cubicBezTo>
                    <a:pt x="15572" y="17534"/>
                    <a:pt x="15572" y="17534"/>
                    <a:pt x="15572" y="17534"/>
                  </a:cubicBezTo>
                  <a:cubicBezTo>
                    <a:pt x="15572" y="18082"/>
                    <a:pt x="13740" y="16986"/>
                    <a:pt x="12824" y="17534"/>
                  </a:cubicBezTo>
                  <a:cubicBezTo>
                    <a:pt x="11908" y="16986"/>
                    <a:pt x="14656" y="16438"/>
                    <a:pt x="12824" y="16438"/>
                  </a:cubicBezTo>
                  <a:cubicBezTo>
                    <a:pt x="12824" y="16438"/>
                    <a:pt x="11908" y="16438"/>
                    <a:pt x="12824" y="16986"/>
                  </a:cubicBezTo>
                  <a:cubicBezTo>
                    <a:pt x="11908" y="16438"/>
                    <a:pt x="11908" y="16986"/>
                    <a:pt x="11908" y="16438"/>
                  </a:cubicBezTo>
                  <a:cubicBezTo>
                    <a:pt x="11908" y="16438"/>
                    <a:pt x="11908" y="15342"/>
                    <a:pt x="12824" y="15890"/>
                  </a:cubicBezTo>
                  <a:cubicBezTo>
                    <a:pt x="12824" y="16438"/>
                    <a:pt x="12824" y="16438"/>
                    <a:pt x="12824" y="16438"/>
                  </a:cubicBezTo>
                  <a:cubicBezTo>
                    <a:pt x="12824" y="15890"/>
                    <a:pt x="13740" y="15890"/>
                    <a:pt x="13740" y="15342"/>
                  </a:cubicBezTo>
                  <a:cubicBezTo>
                    <a:pt x="12824" y="15342"/>
                    <a:pt x="12824" y="14246"/>
                    <a:pt x="11908" y="15342"/>
                  </a:cubicBezTo>
                  <a:cubicBezTo>
                    <a:pt x="11908" y="15342"/>
                    <a:pt x="12824" y="15342"/>
                    <a:pt x="11908" y="15342"/>
                  </a:cubicBezTo>
                  <a:cubicBezTo>
                    <a:pt x="11908" y="15342"/>
                    <a:pt x="11908" y="14246"/>
                    <a:pt x="11908" y="14246"/>
                  </a:cubicBezTo>
                  <a:cubicBezTo>
                    <a:pt x="11908" y="15342"/>
                    <a:pt x="11908" y="15342"/>
                    <a:pt x="11908" y="15342"/>
                  </a:cubicBezTo>
                  <a:cubicBezTo>
                    <a:pt x="10992" y="15342"/>
                    <a:pt x="10992" y="15342"/>
                    <a:pt x="10992" y="15342"/>
                  </a:cubicBezTo>
                  <a:cubicBezTo>
                    <a:pt x="10992" y="15342"/>
                    <a:pt x="10992" y="15342"/>
                    <a:pt x="10992" y="15342"/>
                  </a:cubicBezTo>
                  <a:cubicBezTo>
                    <a:pt x="10992" y="14246"/>
                    <a:pt x="10992" y="15342"/>
                    <a:pt x="10076" y="14246"/>
                  </a:cubicBezTo>
                  <a:cubicBezTo>
                    <a:pt x="10992" y="14246"/>
                    <a:pt x="10992" y="14246"/>
                    <a:pt x="10992" y="14246"/>
                  </a:cubicBezTo>
                  <a:cubicBezTo>
                    <a:pt x="10992" y="14246"/>
                    <a:pt x="10992" y="14246"/>
                    <a:pt x="11908" y="14246"/>
                  </a:cubicBezTo>
                  <a:cubicBezTo>
                    <a:pt x="11908" y="14246"/>
                    <a:pt x="10992" y="14246"/>
                    <a:pt x="10992" y="13698"/>
                  </a:cubicBezTo>
                  <a:cubicBezTo>
                    <a:pt x="10992" y="14246"/>
                    <a:pt x="10992" y="14246"/>
                    <a:pt x="10992" y="14246"/>
                  </a:cubicBezTo>
                  <a:cubicBezTo>
                    <a:pt x="10992" y="13698"/>
                    <a:pt x="11908" y="13150"/>
                    <a:pt x="10992" y="13150"/>
                  </a:cubicBezTo>
                  <a:cubicBezTo>
                    <a:pt x="10992" y="13150"/>
                    <a:pt x="10992" y="13150"/>
                    <a:pt x="10076" y="13150"/>
                  </a:cubicBezTo>
                  <a:cubicBezTo>
                    <a:pt x="10076" y="12602"/>
                    <a:pt x="8244" y="12602"/>
                    <a:pt x="8244" y="12054"/>
                  </a:cubicBezTo>
                  <a:cubicBezTo>
                    <a:pt x="8244" y="12054"/>
                    <a:pt x="7328" y="11506"/>
                    <a:pt x="8244" y="11506"/>
                  </a:cubicBezTo>
                  <a:cubicBezTo>
                    <a:pt x="8244" y="12054"/>
                    <a:pt x="10076" y="13150"/>
                    <a:pt x="10992" y="13150"/>
                  </a:cubicBezTo>
                  <a:cubicBezTo>
                    <a:pt x="10992" y="12602"/>
                    <a:pt x="10992" y="13698"/>
                    <a:pt x="11908" y="13150"/>
                  </a:cubicBezTo>
                  <a:cubicBezTo>
                    <a:pt x="11908" y="12602"/>
                    <a:pt x="11908" y="12602"/>
                    <a:pt x="11908" y="12054"/>
                  </a:cubicBezTo>
                  <a:cubicBezTo>
                    <a:pt x="11908" y="12054"/>
                    <a:pt x="11908" y="12054"/>
                    <a:pt x="11908" y="12054"/>
                  </a:cubicBezTo>
                  <a:cubicBezTo>
                    <a:pt x="11908" y="12054"/>
                    <a:pt x="11908" y="12602"/>
                    <a:pt x="10992" y="12602"/>
                  </a:cubicBezTo>
                  <a:cubicBezTo>
                    <a:pt x="10992" y="12054"/>
                    <a:pt x="10076" y="11506"/>
                    <a:pt x="8244" y="11506"/>
                  </a:cubicBezTo>
                  <a:cubicBezTo>
                    <a:pt x="8244" y="10958"/>
                    <a:pt x="10076" y="10958"/>
                    <a:pt x="10076" y="10958"/>
                  </a:cubicBezTo>
                  <a:cubicBezTo>
                    <a:pt x="8244" y="10958"/>
                    <a:pt x="8244" y="9863"/>
                    <a:pt x="7328" y="9315"/>
                  </a:cubicBezTo>
                  <a:cubicBezTo>
                    <a:pt x="7328" y="9863"/>
                    <a:pt x="6412" y="8767"/>
                    <a:pt x="6412" y="9315"/>
                  </a:cubicBezTo>
                  <a:cubicBezTo>
                    <a:pt x="6412" y="9315"/>
                    <a:pt x="6412" y="9863"/>
                    <a:pt x="5496" y="9863"/>
                  </a:cubicBezTo>
                  <a:cubicBezTo>
                    <a:pt x="6412" y="9863"/>
                    <a:pt x="6412" y="9863"/>
                    <a:pt x="6412" y="9863"/>
                  </a:cubicBezTo>
                  <a:cubicBezTo>
                    <a:pt x="5496" y="9315"/>
                    <a:pt x="6412" y="9315"/>
                    <a:pt x="5496" y="8767"/>
                  </a:cubicBezTo>
                  <a:cubicBezTo>
                    <a:pt x="6412" y="9315"/>
                    <a:pt x="6412" y="8767"/>
                    <a:pt x="7328" y="8767"/>
                  </a:cubicBezTo>
                  <a:cubicBezTo>
                    <a:pt x="6412" y="8219"/>
                    <a:pt x="7328" y="8767"/>
                    <a:pt x="7328" y="8219"/>
                  </a:cubicBezTo>
                  <a:cubicBezTo>
                    <a:pt x="6412" y="7671"/>
                    <a:pt x="5496" y="7671"/>
                    <a:pt x="5496" y="7123"/>
                  </a:cubicBezTo>
                  <a:cubicBezTo>
                    <a:pt x="5496" y="6575"/>
                    <a:pt x="4580" y="6027"/>
                    <a:pt x="4580" y="4931"/>
                  </a:cubicBezTo>
                  <a:cubicBezTo>
                    <a:pt x="4580" y="4383"/>
                    <a:pt x="5496" y="4383"/>
                    <a:pt x="4580" y="4383"/>
                  </a:cubicBezTo>
                  <a:cubicBezTo>
                    <a:pt x="4580" y="3835"/>
                    <a:pt x="4580" y="4931"/>
                    <a:pt x="4580" y="4383"/>
                  </a:cubicBezTo>
                  <a:cubicBezTo>
                    <a:pt x="4580" y="4383"/>
                    <a:pt x="4580" y="4383"/>
                    <a:pt x="4580" y="4383"/>
                  </a:cubicBezTo>
                  <a:cubicBezTo>
                    <a:pt x="4580" y="3835"/>
                    <a:pt x="3664" y="3287"/>
                    <a:pt x="2748" y="3287"/>
                  </a:cubicBezTo>
                  <a:cubicBezTo>
                    <a:pt x="3664" y="3287"/>
                    <a:pt x="3664" y="3287"/>
                    <a:pt x="3664" y="3287"/>
                  </a:cubicBezTo>
                  <a:cubicBezTo>
                    <a:pt x="3664" y="3287"/>
                    <a:pt x="3664" y="3287"/>
                    <a:pt x="3664" y="3287"/>
                  </a:cubicBezTo>
                  <a:cubicBezTo>
                    <a:pt x="3664" y="3287"/>
                    <a:pt x="3664" y="3287"/>
                    <a:pt x="3664" y="3287"/>
                  </a:cubicBezTo>
                  <a:cubicBezTo>
                    <a:pt x="4580" y="2739"/>
                    <a:pt x="3664" y="2739"/>
                    <a:pt x="2748" y="2191"/>
                  </a:cubicBezTo>
                  <a:cubicBezTo>
                    <a:pt x="2748" y="2739"/>
                    <a:pt x="2748" y="2739"/>
                    <a:pt x="2748" y="2739"/>
                  </a:cubicBezTo>
                  <a:cubicBezTo>
                    <a:pt x="1832" y="2191"/>
                    <a:pt x="1832" y="1643"/>
                    <a:pt x="0" y="1095"/>
                  </a:cubicBezTo>
                  <a:cubicBezTo>
                    <a:pt x="1832" y="1095"/>
                    <a:pt x="1832" y="1095"/>
                    <a:pt x="1832" y="1095"/>
                  </a:cubicBezTo>
                  <a:cubicBezTo>
                    <a:pt x="0" y="0"/>
                    <a:pt x="0" y="0"/>
                    <a:pt x="0" y="0"/>
                  </a:cubicBezTo>
                  <a:cubicBezTo>
                    <a:pt x="1832" y="0"/>
                    <a:pt x="1832" y="0"/>
                    <a:pt x="0" y="0"/>
                  </a:cubicBezTo>
                  <a:cubicBezTo>
                    <a:pt x="2748" y="0"/>
                    <a:pt x="2748" y="0"/>
                    <a:pt x="2748" y="0"/>
                  </a:cubicBezTo>
                  <a:cubicBezTo>
                    <a:pt x="2748" y="1095"/>
                    <a:pt x="1832" y="0"/>
                    <a:pt x="1832" y="1095"/>
                  </a:cubicBezTo>
                  <a:cubicBezTo>
                    <a:pt x="1832" y="1095"/>
                    <a:pt x="1832" y="1643"/>
                    <a:pt x="2748" y="1643"/>
                  </a:cubicBezTo>
                  <a:cubicBezTo>
                    <a:pt x="2748" y="1643"/>
                    <a:pt x="2748" y="1643"/>
                    <a:pt x="1832" y="1643"/>
                  </a:cubicBezTo>
                  <a:cubicBezTo>
                    <a:pt x="2748" y="1095"/>
                    <a:pt x="2748" y="1643"/>
                    <a:pt x="3664" y="1643"/>
                  </a:cubicBezTo>
                  <a:cubicBezTo>
                    <a:pt x="3664" y="1095"/>
                    <a:pt x="3664" y="1095"/>
                    <a:pt x="2748" y="1095"/>
                  </a:cubicBezTo>
                  <a:cubicBezTo>
                    <a:pt x="3664" y="1095"/>
                    <a:pt x="3664" y="1643"/>
                    <a:pt x="4580" y="1643"/>
                  </a:cubicBezTo>
                  <a:cubicBezTo>
                    <a:pt x="3664" y="1643"/>
                    <a:pt x="3664" y="2191"/>
                    <a:pt x="3664" y="2191"/>
                  </a:cubicBezTo>
                  <a:cubicBezTo>
                    <a:pt x="4580" y="1643"/>
                    <a:pt x="4580" y="2191"/>
                    <a:pt x="4580" y="2739"/>
                  </a:cubicBezTo>
                  <a:cubicBezTo>
                    <a:pt x="4580" y="3287"/>
                    <a:pt x="5496" y="3287"/>
                    <a:pt x="5496" y="3287"/>
                  </a:cubicBezTo>
                  <a:cubicBezTo>
                    <a:pt x="5496" y="3287"/>
                    <a:pt x="5496" y="3287"/>
                    <a:pt x="4580" y="3287"/>
                  </a:cubicBezTo>
                  <a:cubicBezTo>
                    <a:pt x="4580" y="3287"/>
                    <a:pt x="4580" y="3287"/>
                    <a:pt x="4580" y="3835"/>
                  </a:cubicBezTo>
                  <a:cubicBezTo>
                    <a:pt x="5496" y="3835"/>
                    <a:pt x="5496" y="3835"/>
                    <a:pt x="5496" y="3835"/>
                  </a:cubicBezTo>
                  <a:cubicBezTo>
                    <a:pt x="5496" y="4383"/>
                    <a:pt x="5496" y="4383"/>
                    <a:pt x="5496" y="4383"/>
                  </a:cubicBezTo>
                  <a:cubicBezTo>
                    <a:pt x="6412" y="4383"/>
                    <a:pt x="6412" y="4383"/>
                    <a:pt x="7328" y="4931"/>
                  </a:cubicBezTo>
                  <a:cubicBezTo>
                    <a:pt x="7328" y="6027"/>
                    <a:pt x="8244" y="7123"/>
                    <a:pt x="10076" y="7123"/>
                  </a:cubicBezTo>
                  <a:cubicBezTo>
                    <a:pt x="8244" y="7123"/>
                    <a:pt x="8244" y="7123"/>
                    <a:pt x="8244" y="7123"/>
                  </a:cubicBezTo>
                  <a:cubicBezTo>
                    <a:pt x="10992" y="7123"/>
                    <a:pt x="10992" y="8219"/>
                    <a:pt x="11908" y="8767"/>
                  </a:cubicBezTo>
                  <a:cubicBezTo>
                    <a:pt x="11908" y="9315"/>
                    <a:pt x="12824" y="10958"/>
                    <a:pt x="12824" y="10958"/>
                  </a:cubicBezTo>
                  <a:cubicBezTo>
                    <a:pt x="13740" y="12054"/>
                    <a:pt x="15572" y="13150"/>
                    <a:pt x="16488" y="14246"/>
                  </a:cubicBezTo>
                  <a:cubicBezTo>
                    <a:pt x="16488" y="14246"/>
                    <a:pt x="16488" y="14246"/>
                    <a:pt x="16488" y="14246"/>
                  </a:cubicBezTo>
                  <a:cubicBezTo>
                    <a:pt x="16488" y="14246"/>
                    <a:pt x="15572" y="14246"/>
                    <a:pt x="16488" y="15342"/>
                  </a:cubicBezTo>
                  <a:cubicBezTo>
                    <a:pt x="16488" y="14246"/>
                    <a:pt x="18320" y="15342"/>
                    <a:pt x="18320" y="15342"/>
                  </a:cubicBezTo>
                  <a:cubicBezTo>
                    <a:pt x="18320" y="15890"/>
                    <a:pt x="19236" y="16986"/>
                    <a:pt x="20152" y="16986"/>
                  </a:cubicBezTo>
                  <a:cubicBezTo>
                    <a:pt x="19236" y="17534"/>
                    <a:pt x="19236" y="17534"/>
                    <a:pt x="19236" y="17534"/>
                  </a:cubicBezTo>
                  <a:cubicBezTo>
                    <a:pt x="21068" y="17534"/>
                    <a:pt x="21068" y="18082"/>
                    <a:pt x="21984" y="18630"/>
                  </a:cubicBezTo>
                  <a:cubicBezTo>
                    <a:pt x="21068" y="18630"/>
                    <a:pt x="21068" y="19178"/>
                    <a:pt x="21068" y="19178"/>
                  </a:cubicBezTo>
                  <a:cubicBezTo>
                    <a:pt x="22900" y="19726"/>
                    <a:pt x="22900" y="19726"/>
                    <a:pt x="23816" y="20821"/>
                  </a:cubicBezTo>
                  <a:cubicBezTo>
                    <a:pt x="23816" y="21369"/>
                    <a:pt x="24732" y="21917"/>
                    <a:pt x="24732" y="21917"/>
                  </a:cubicBezTo>
                  <a:cubicBezTo>
                    <a:pt x="26564" y="23013"/>
                    <a:pt x="27480" y="24657"/>
                    <a:pt x="30229" y="26301"/>
                  </a:cubicBezTo>
                  <a:cubicBezTo>
                    <a:pt x="29312" y="26301"/>
                    <a:pt x="29312" y="26301"/>
                    <a:pt x="29312" y="26301"/>
                  </a:cubicBezTo>
                  <a:cubicBezTo>
                    <a:pt x="31145" y="27945"/>
                    <a:pt x="32061" y="30136"/>
                    <a:pt x="34809" y="31232"/>
                  </a:cubicBezTo>
                  <a:cubicBezTo>
                    <a:pt x="32977" y="31232"/>
                    <a:pt x="32977" y="31232"/>
                    <a:pt x="32977" y="31232"/>
                  </a:cubicBezTo>
                  <a:cubicBezTo>
                    <a:pt x="32977" y="31780"/>
                    <a:pt x="34809" y="32328"/>
                    <a:pt x="35725" y="31780"/>
                  </a:cubicBezTo>
                  <a:cubicBezTo>
                    <a:pt x="35725" y="32328"/>
                    <a:pt x="36641" y="32876"/>
                    <a:pt x="36641" y="32876"/>
                  </a:cubicBezTo>
                  <a:cubicBezTo>
                    <a:pt x="36641" y="33424"/>
                    <a:pt x="37557" y="32876"/>
                    <a:pt x="37557" y="33424"/>
                  </a:cubicBezTo>
                  <a:cubicBezTo>
                    <a:pt x="37557" y="35068"/>
                    <a:pt x="37557" y="35068"/>
                    <a:pt x="38473" y="36164"/>
                  </a:cubicBezTo>
                  <a:cubicBezTo>
                    <a:pt x="38473" y="35616"/>
                    <a:pt x="38473" y="35616"/>
                    <a:pt x="38473" y="35616"/>
                  </a:cubicBezTo>
                  <a:cubicBezTo>
                    <a:pt x="38473" y="35616"/>
                    <a:pt x="38473" y="35616"/>
                    <a:pt x="38473" y="36164"/>
                  </a:cubicBezTo>
                  <a:cubicBezTo>
                    <a:pt x="38473" y="36164"/>
                    <a:pt x="39389" y="36712"/>
                    <a:pt x="39389" y="36712"/>
                  </a:cubicBezTo>
                  <a:cubicBezTo>
                    <a:pt x="40305" y="37260"/>
                    <a:pt x="43053" y="37808"/>
                    <a:pt x="43053" y="38904"/>
                  </a:cubicBezTo>
                  <a:cubicBezTo>
                    <a:pt x="43969" y="38904"/>
                    <a:pt x="43969" y="38904"/>
                    <a:pt x="43969" y="38904"/>
                  </a:cubicBezTo>
                  <a:cubicBezTo>
                    <a:pt x="43969" y="40000"/>
                    <a:pt x="43969" y="41095"/>
                    <a:pt x="44885" y="41095"/>
                  </a:cubicBezTo>
                  <a:cubicBezTo>
                    <a:pt x="44885" y="41643"/>
                    <a:pt x="43969" y="41095"/>
                    <a:pt x="44885" y="41643"/>
                  </a:cubicBezTo>
                  <a:cubicBezTo>
                    <a:pt x="44885" y="41643"/>
                    <a:pt x="44885" y="41643"/>
                    <a:pt x="44885" y="41643"/>
                  </a:cubicBezTo>
                  <a:cubicBezTo>
                    <a:pt x="46717" y="42739"/>
                    <a:pt x="46717" y="43835"/>
                    <a:pt x="48549" y="45479"/>
                  </a:cubicBezTo>
                  <a:cubicBezTo>
                    <a:pt x="50381" y="47123"/>
                    <a:pt x="52213" y="48767"/>
                    <a:pt x="54045" y="50958"/>
                  </a:cubicBezTo>
                  <a:cubicBezTo>
                    <a:pt x="54045" y="50958"/>
                    <a:pt x="54045" y="50958"/>
                    <a:pt x="54045" y="50958"/>
                  </a:cubicBezTo>
                  <a:cubicBezTo>
                    <a:pt x="55877" y="50958"/>
                    <a:pt x="54961" y="52602"/>
                    <a:pt x="55877" y="52602"/>
                  </a:cubicBezTo>
                  <a:cubicBezTo>
                    <a:pt x="55877" y="53150"/>
                    <a:pt x="55877" y="53150"/>
                    <a:pt x="55877" y="53150"/>
                  </a:cubicBezTo>
                  <a:cubicBezTo>
                    <a:pt x="56793" y="53698"/>
                    <a:pt x="56793" y="54794"/>
                    <a:pt x="58625" y="55342"/>
                  </a:cubicBezTo>
                  <a:cubicBezTo>
                    <a:pt x="58625" y="55342"/>
                    <a:pt x="58625" y="55342"/>
                    <a:pt x="58625" y="55342"/>
                  </a:cubicBezTo>
                  <a:cubicBezTo>
                    <a:pt x="58625" y="55890"/>
                    <a:pt x="59541" y="56438"/>
                    <a:pt x="60458" y="57534"/>
                  </a:cubicBezTo>
                  <a:cubicBezTo>
                    <a:pt x="60458" y="57534"/>
                    <a:pt x="59541" y="56986"/>
                    <a:pt x="59541" y="57534"/>
                  </a:cubicBezTo>
                  <a:cubicBezTo>
                    <a:pt x="59541" y="57534"/>
                    <a:pt x="61374" y="57534"/>
                    <a:pt x="60458" y="58082"/>
                  </a:cubicBezTo>
                  <a:cubicBezTo>
                    <a:pt x="60458" y="58630"/>
                    <a:pt x="61374" y="58082"/>
                    <a:pt x="61374" y="58082"/>
                  </a:cubicBezTo>
                  <a:cubicBezTo>
                    <a:pt x="62290" y="59726"/>
                    <a:pt x="64122" y="61369"/>
                    <a:pt x="66870" y="62465"/>
                  </a:cubicBezTo>
                  <a:cubicBezTo>
                    <a:pt x="66870" y="64657"/>
                    <a:pt x="64122" y="64109"/>
                    <a:pt x="66870" y="64657"/>
                  </a:cubicBezTo>
                  <a:cubicBezTo>
                    <a:pt x="66870" y="64657"/>
                    <a:pt x="66870" y="64657"/>
                    <a:pt x="66870" y="64657"/>
                  </a:cubicBezTo>
                  <a:cubicBezTo>
                    <a:pt x="67786" y="65205"/>
                    <a:pt x="66870" y="65753"/>
                    <a:pt x="66870" y="65753"/>
                  </a:cubicBezTo>
                  <a:cubicBezTo>
                    <a:pt x="67786" y="65205"/>
                    <a:pt x="67786" y="65753"/>
                    <a:pt x="67786" y="65753"/>
                  </a:cubicBezTo>
                  <a:cubicBezTo>
                    <a:pt x="68702" y="66301"/>
                    <a:pt x="67786" y="66301"/>
                    <a:pt x="68702" y="66849"/>
                  </a:cubicBezTo>
                  <a:cubicBezTo>
                    <a:pt x="68702" y="66849"/>
                    <a:pt x="68702" y="66849"/>
                    <a:pt x="68702" y="66849"/>
                  </a:cubicBezTo>
                  <a:cubicBezTo>
                    <a:pt x="69618" y="67397"/>
                    <a:pt x="69618" y="68493"/>
                    <a:pt x="71450" y="68493"/>
                  </a:cubicBezTo>
                  <a:cubicBezTo>
                    <a:pt x="75114" y="72328"/>
                    <a:pt x="79694" y="76164"/>
                    <a:pt x="83358" y="80000"/>
                  </a:cubicBezTo>
                  <a:cubicBezTo>
                    <a:pt x="87022" y="83835"/>
                    <a:pt x="89770" y="87123"/>
                    <a:pt x="94351" y="90958"/>
                  </a:cubicBezTo>
                  <a:cubicBezTo>
                    <a:pt x="94351" y="91506"/>
                    <a:pt x="94351" y="91506"/>
                    <a:pt x="94351" y="92602"/>
                  </a:cubicBezTo>
                  <a:cubicBezTo>
                    <a:pt x="94351" y="92602"/>
                    <a:pt x="94351" y="92602"/>
                    <a:pt x="94351" y="92602"/>
                  </a:cubicBezTo>
                  <a:cubicBezTo>
                    <a:pt x="95267" y="92602"/>
                    <a:pt x="95267" y="93698"/>
                    <a:pt x="96183" y="93698"/>
                  </a:cubicBezTo>
                  <a:cubicBezTo>
                    <a:pt x="97099" y="95342"/>
                    <a:pt x="99847" y="95890"/>
                    <a:pt x="100763" y="97534"/>
                  </a:cubicBezTo>
                  <a:cubicBezTo>
                    <a:pt x="100763" y="97534"/>
                    <a:pt x="99847" y="97534"/>
                    <a:pt x="100763" y="97534"/>
                  </a:cubicBezTo>
                  <a:cubicBezTo>
                    <a:pt x="100763" y="97534"/>
                    <a:pt x="100763" y="97534"/>
                    <a:pt x="100763" y="97534"/>
                  </a:cubicBezTo>
                  <a:cubicBezTo>
                    <a:pt x="100763" y="98630"/>
                    <a:pt x="100763" y="98630"/>
                    <a:pt x="100763" y="98630"/>
                  </a:cubicBezTo>
                  <a:cubicBezTo>
                    <a:pt x="100763" y="98630"/>
                    <a:pt x="100763" y="98630"/>
                    <a:pt x="100763" y="98630"/>
                  </a:cubicBezTo>
                  <a:cubicBezTo>
                    <a:pt x="105343" y="101369"/>
                    <a:pt x="107175" y="105753"/>
                    <a:pt x="110839" y="109041"/>
                  </a:cubicBezTo>
                  <a:cubicBezTo>
                    <a:pt x="111755" y="110136"/>
                    <a:pt x="112671" y="110684"/>
                    <a:pt x="113587" y="111780"/>
                  </a:cubicBezTo>
                  <a:cubicBezTo>
                    <a:pt x="115419" y="114520"/>
                    <a:pt x="117251" y="117260"/>
                    <a:pt x="120000" y="120000"/>
                  </a:cubicBezTo>
                  <a:cubicBezTo>
                    <a:pt x="120000" y="120000"/>
                    <a:pt x="119083" y="120000"/>
                    <a:pt x="117251" y="11890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5" name="Shape 425"/>
            <p:cNvSpPr/>
            <p:nvPr/>
          </p:nvSpPr>
          <p:spPr>
            <a:xfrm>
              <a:off x="3608" y="2437"/>
              <a:ext cx="298" cy="550"/>
            </a:xfrm>
            <a:custGeom>
              <a:avLst/>
              <a:gdLst/>
              <a:ahLst/>
              <a:cxnLst/>
              <a:rect l="0" t="0" r="0" b="0"/>
              <a:pathLst>
                <a:path w="120000" h="120000" extrusionOk="0">
                  <a:moveTo>
                    <a:pt x="944" y="118454"/>
                  </a:moveTo>
                  <a:cubicBezTo>
                    <a:pt x="944" y="116394"/>
                    <a:pt x="3779" y="114849"/>
                    <a:pt x="4724" y="112789"/>
                  </a:cubicBezTo>
                  <a:cubicBezTo>
                    <a:pt x="4724" y="112789"/>
                    <a:pt x="5669" y="113304"/>
                    <a:pt x="5669" y="112789"/>
                  </a:cubicBezTo>
                  <a:cubicBezTo>
                    <a:pt x="5669" y="110729"/>
                    <a:pt x="9448" y="109184"/>
                    <a:pt x="12283" y="107124"/>
                  </a:cubicBezTo>
                  <a:cubicBezTo>
                    <a:pt x="12283" y="107124"/>
                    <a:pt x="12283" y="107124"/>
                    <a:pt x="12283" y="107124"/>
                  </a:cubicBezTo>
                  <a:cubicBezTo>
                    <a:pt x="12283" y="106609"/>
                    <a:pt x="12283" y="106094"/>
                    <a:pt x="13228" y="105579"/>
                  </a:cubicBezTo>
                  <a:cubicBezTo>
                    <a:pt x="13228" y="106094"/>
                    <a:pt x="13228" y="106094"/>
                    <a:pt x="13228" y="106094"/>
                  </a:cubicBezTo>
                  <a:cubicBezTo>
                    <a:pt x="13228" y="105579"/>
                    <a:pt x="14173" y="105579"/>
                    <a:pt x="13228" y="105579"/>
                  </a:cubicBezTo>
                  <a:cubicBezTo>
                    <a:pt x="14173" y="105579"/>
                    <a:pt x="14173" y="105579"/>
                    <a:pt x="14173" y="105579"/>
                  </a:cubicBezTo>
                  <a:cubicBezTo>
                    <a:pt x="14173" y="105064"/>
                    <a:pt x="14173" y="105064"/>
                    <a:pt x="14173" y="105064"/>
                  </a:cubicBezTo>
                  <a:cubicBezTo>
                    <a:pt x="13228" y="103519"/>
                    <a:pt x="16062" y="103004"/>
                    <a:pt x="16062" y="102489"/>
                  </a:cubicBezTo>
                  <a:cubicBezTo>
                    <a:pt x="16062" y="102489"/>
                    <a:pt x="16062" y="102489"/>
                    <a:pt x="16062" y="102489"/>
                  </a:cubicBezTo>
                  <a:cubicBezTo>
                    <a:pt x="17007" y="100944"/>
                    <a:pt x="18897" y="98884"/>
                    <a:pt x="19842" y="97854"/>
                  </a:cubicBezTo>
                  <a:cubicBezTo>
                    <a:pt x="19842" y="97854"/>
                    <a:pt x="19842" y="97854"/>
                    <a:pt x="19842" y="97854"/>
                  </a:cubicBezTo>
                  <a:cubicBezTo>
                    <a:pt x="19842" y="97854"/>
                    <a:pt x="19842" y="97339"/>
                    <a:pt x="19842" y="96824"/>
                  </a:cubicBezTo>
                  <a:cubicBezTo>
                    <a:pt x="20787" y="96824"/>
                    <a:pt x="19842" y="95793"/>
                    <a:pt x="20787" y="95793"/>
                  </a:cubicBezTo>
                  <a:cubicBezTo>
                    <a:pt x="20787" y="95793"/>
                    <a:pt x="20787" y="95793"/>
                    <a:pt x="20787" y="95793"/>
                  </a:cubicBezTo>
                  <a:cubicBezTo>
                    <a:pt x="20787" y="95278"/>
                    <a:pt x="21732" y="95278"/>
                    <a:pt x="21732" y="95278"/>
                  </a:cubicBezTo>
                  <a:cubicBezTo>
                    <a:pt x="22677" y="95278"/>
                    <a:pt x="22677" y="95278"/>
                    <a:pt x="22677" y="95278"/>
                  </a:cubicBezTo>
                  <a:cubicBezTo>
                    <a:pt x="21732" y="94248"/>
                    <a:pt x="24566" y="94248"/>
                    <a:pt x="22677" y="93733"/>
                  </a:cubicBezTo>
                  <a:cubicBezTo>
                    <a:pt x="22677" y="93733"/>
                    <a:pt x="22677" y="93733"/>
                    <a:pt x="22677" y="93733"/>
                  </a:cubicBezTo>
                  <a:cubicBezTo>
                    <a:pt x="22677" y="93733"/>
                    <a:pt x="24566" y="93733"/>
                    <a:pt x="24566" y="93218"/>
                  </a:cubicBezTo>
                  <a:cubicBezTo>
                    <a:pt x="24566" y="93218"/>
                    <a:pt x="24566" y="93218"/>
                    <a:pt x="24566" y="93218"/>
                  </a:cubicBezTo>
                  <a:cubicBezTo>
                    <a:pt x="25511" y="92703"/>
                    <a:pt x="25511" y="92188"/>
                    <a:pt x="25511" y="92188"/>
                  </a:cubicBezTo>
                  <a:cubicBezTo>
                    <a:pt x="25511" y="92188"/>
                    <a:pt x="24566" y="92703"/>
                    <a:pt x="25511" y="92703"/>
                  </a:cubicBezTo>
                  <a:cubicBezTo>
                    <a:pt x="26456" y="91158"/>
                    <a:pt x="28346" y="88583"/>
                    <a:pt x="30236" y="87038"/>
                  </a:cubicBezTo>
                  <a:cubicBezTo>
                    <a:pt x="31181" y="87038"/>
                    <a:pt x="31181" y="87038"/>
                    <a:pt x="31181" y="87038"/>
                  </a:cubicBezTo>
                  <a:cubicBezTo>
                    <a:pt x="31181" y="86523"/>
                    <a:pt x="32125" y="86008"/>
                    <a:pt x="32125" y="86008"/>
                  </a:cubicBezTo>
                  <a:cubicBezTo>
                    <a:pt x="32125" y="86008"/>
                    <a:pt x="32125" y="86008"/>
                    <a:pt x="33070" y="86008"/>
                  </a:cubicBezTo>
                  <a:cubicBezTo>
                    <a:pt x="33070" y="84978"/>
                    <a:pt x="32125" y="84978"/>
                    <a:pt x="33070" y="84978"/>
                  </a:cubicBezTo>
                  <a:cubicBezTo>
                    <a:pt x="33070" y="84978"/>
                    <a:pt x="33070" y="84978"/>
                    <a:pt x="33070" y="84978"/>
                  </a:cubicBezTo>
                  <a:cubicBezTo>
                    <a:pt x="33070" y="84978"/>
                    <a:pt x="34015" y="84463"/>
                    <a:pt x="34015" y="83948"/>
                  </a:cubicBezTo>
                  <a:cubicBezTo>
                    <a:pt x="34015" y="83948"/>
                    <a:pt x="34015" y="83948"/>
                    <a:pt x="34015" y="83948"/>
                  </a:cubicBezTo>
                  <a:cubicBezTo>
                    <a:pt x="34015" y="83433"/>
                    <a:pt x="34960" y="83433"/>
                    <a:pt x="34960" y="82918"/>
                  </a:cubicBezTo>
                  <a:cubicBezTo>
                    <a:pt x="35905" y="83433"/>
                    <a:pt x="35905" y="83433"/>
                    <a:pt x="35905" y="83433"/>
                  </a:cubicBezTo>
                  <a:cubicBezTo>
                    <a:pt x="36850" y="82918"/>
                    <a:pt x="34960" y="82918"/>
                    <a:pt x="35905" y="82403"/>
                  </a:cubicBezTo>
                  <a:cubicBezTo>
                    <a:pt x="35905" y="82403"/>
                    <a:pt x="35905" y="82403"/>
                    <a:pt x="35905" y="82403"/>
                  </a:cubicBezTo>
                  <a:cubicBezTo>
                    <a:pt x="35905" y="81888"/>
                    <a:pt x="36850" y="81373"/>
                    <a:pt x="36850" y="80343"/>
                  </a:cubicBezTo>
                  <a:cubicBezTo>
                    <a:pt x="36850" y="80858"/>
                    <a:pt x="36850" y="80858"/>
                    <a:pt x="36850" y="80858"/>
                  </a:cubicBezTo>
                  <a:cubicBezTo>
                    <a:pt x="37795" y="80343"/>
                    <a:pt x="38740" y="79828"/>
                    <a:pt x="38740" y="78798"/>
                  </a:cubicBezTo>
                  <a:cubicBezTo>
                    <a:pt x="38740" y="78798"/>
                    <a:pt x="38740" y="79313"/>
                    <a:pt x="38740" y="78798"/>
                  </a:cubicBezTo>
                  <a:cubicBezTo>
                    <a:pt x="38740" y="78283"/>
                    <a:pt x="39685" y="78283"/>
                    <a:pt x="38740" y="78283"/>
                  </a:cubicBezTo>
                  <a:cubicBezTo>
                    <a:pt x="39685" y="77768"/>
                    <a:pt x="41574" y="77253"/>
                    <a:pt x="41574" y="76223"/>
                  </a:cubicBezTo>
                  <a:cubicBezTo>
                    <a:pt x="41574" y="76223"/>
                    <a:pt x="42519" y="76223"/>
                    <a:pt x="42519" y="77253"/>
                  </a:cubicBezTo>
                  <a:cubicBezTo>
                    <a:pt x="42519" y="76223"/>
                    <a:pt x="42519" y="76223"/>
                    <a:pt x="42519" y="76223"/>
                  </a:cubicBezTo>
                  <a:cubicBezTo>
                    <a:pt x="43464" y="77253"/>
                    <a:pt x="42519" y="77253"/>
                    <a:pt x="42519" y="77253"/>
                  </a:cubicBezTo>
                  <a:cubicBezTo>
                    <a:pt x="43464" y="77253"/>
                    <a:pt x="43464" y="75708"/>
                    <a:pt x="43464" y="75708"/>
                  </a:cubicBezTo>
                  <a:cubicBezTo>
                    <a:pt x="43464" y="75193"/>
                    <a:pt x="43464" y="74678"/>
                    <a:pt x="43464" y="74678"/>
                  </a:cubicBezTo>
                  <a:cubicBezTo>
                    <a:pt x="44409" y="74678"/>
                    <a:pt x="44409" y="74678"/>
                    <a:pt x="44409" y="74678"/>
                  </a:cubicBezTo>
                  <a:cubicBezTo>
                    <a:pt x="44409" y="73648"/>
                    <a:pt x="44409" y="73648"/>
                    <a:pt x="44409" y="73648"/>
                  </a:cubicBezTo>
                  <a:cubicBezTo>
                    <a:pt x="44409" y="73133"/>
                    <a:pt x="44409" y="73648"/>
                    <a:pt x="44409" y="73133"/>
                  </a:cubicBezTo>
                  <a:cubicBezTo>
                    <a:pt x="44409" y="73133"/>
                    <a:pt x="44409" y="73133"/>
                    <a:pt x="44409" y="73133"/>
                  </a:cubicBezTo>
                  <a:cubicBezTo>
                    <a:pt x="44409" y="73133"/>
                    <a:pt x="45354" y="72103"/>
                    <a:pt x="45354" y="72103"/>
                  </a:cubicBezTo>
                  <a:cubicBezTo>
                    <a:pt x="45354" y="72103"/>
                    <a:pt x="45354" y="72618"/>
                    <a:pt x="45354" y="72618"/>
                  </a:cubicBezTo>
                  <a:cubicBezTo>
                    <a:pt x="45354" y="72103"/>
                    <a:pt x="45354" y="72103"/>
                    <a:pt x="46299" y="71072"/>
                  </a:cubicBezTo>
                  <a:cubicBezTo>
                    <a:pt x="46299" y="71072"/>
                    <a:pt x="46299" y="71072"/>
                    <a:pt x="46299" y="71072"/>
                  </a:cubicBezTo>
                  <a:cubicBezTo>
                    <a:pt x="46299" y="71072"/>
                    <a:pt x="46299" y="71072"/>
                    <a:pt x="45354" y="71072"/>
                  </a:cubicBezTo>
                  <a:cubicBezTo>
                    <a:pt x="45354" y="71072"/>
                    <a:pt x="46299" y="71072"/>
                    <a:pt x="45354" y="71072"/>
                  </a:cubicBezTo>
                  <a:cubicBezTo>
                    <a:pt x="45354" y="71072"/>
                    <a:pt x="45354" y="70557"/>
                    <a:pt x="46299" y="70042"/>
                  </a:cubicBezTo>
                  <a:cubicBezTo>
                    <a:pt x="46299" y="70557"/>
                    <a:pt x="46299" y="70557"/>
                    <a:pt x="46299" y="70557"/>
                  </a:cubicBezTo>
                  <a:cubicBezTo>
                    <a:pt x="46299" y="69527"/>
                    <a:pt x="47244" y="69012"/>
                    <a:pt x="47244" y="68497"/>
                  </a:cubicBezTo>
                  <a:cubicBezTo>
                    <a:pt x="47244" y="69012"/>
                    <a:pt x="47244" y="69012"/>
                    <a:pt x="47244" y="69012"/>
                  </a:cubicBezTo>
                  <a:cubicBezTo>
                    <a:pt x="48188" y="68497"/>
                    <a:pt x="48188" y="67982"/>
                    <a:pt x="50078" y="66952"/>
                  </a:cubicBezTo>
                  <a:cubicBezTo>
                    <a:pt x="50078" y="66952"/>
                    <a:pt x="50078" y="66952"/>
                    <a:pt x="50078" y="66952"/>
                  </a:cubicBezTo>
                  <a:cubicBezTo>
                    <a:pt x="50078" y="66437"/>
                    <a:pt x="51023" y="66437"/>
                    <a:pt x="51023" y="66437"/>
                  </a:cubicBezTo>
                  <a:cubicBezTo>
                    <a:pt x="51023" y="65922"/>
                    <a:pt x="51023" y="65922"/>
                    <a:pt x="51023" y="65922"/>
                  </a:cubicBezTo>
                  <a:cubicBezTo>
                    <a:pt x="51023" y="65922"/>
                    <a:pt x="51023" y="65922"/>
                    <a:pt x="51023" y="65922"/>
                  </a:cubicBezTo>
                  <a:cubicBezTo>
                    <a:pt x="51023" y="65407"/>
                    <a:pt x="51023" y="64377"/>
                    <a:pt x="51968" y="64377"/>
                  </a:cubicBezTo>
                  <a:cubicBezTo>
                    <a:pt x="51968" y="63862"/>
                    <a:pt x="51968" y="63347"/>
                    <a:pt x="51968" y="63347"/>
                  </a:cubicBezTo>
                  <a:cubicBezTo>
                    <a:pt x="52913" y="63347"/>
                    <a:pt x="52913" y="63347"/>
                    <a:pt x="52913" y="63347"/>
                  </a:cubicBezTo>
                  <a:cubicBezTo>
                    <a:pt x="52913" y="63347"/>
                    <a:pt x="52913" y="62317"/>
                    <a:pt x="53858" y="62317"/>
                  </a:cubicBezTo>
                  <a:cubicBezTo>
                    <a:pt x="53858" y="61802"/>
                    <a:pt x="52913" y="64377"/>
                    <a:pt x="52913" y="63862"/>
                  </a:cubicBezTo>
                  <a:cubicBezTo>
                    <a:pt x="52913" y="63862"/>
                    <a:pt x="52913" y="62317"/>
                    <a:pt x="52913" y="63347"/>
                  </a:cubicBezTo>
                  <a:cubicBezTo>
                    <a:pt x="53858" y="62317"/>
                    <a:pt x="53858" y="61802"/>
                    <a:pt x="53858" y="61802"/>
                  </a:cubicBezTo>
                  <a:cubicBezTo>
                    <a:pt x="53858" y="61802"/>
                    <a:pt x="54803" y="62317"/>
                    <a:pt x="54803" y="61802"/>
                  </a:cubicBezTo>
                  <a:cubicBezTo>
                    <a:pt x="54803" y="61287"/>
                    <a:pt x="54803" y="61802"/>
                    <a:pt x="54803" y="61287"/>
                  </a:cubicBezTo>
                  <a:cubicBezTo>
                    <a:pt x="54803" y="60772"/>
                    <a:pt x="54803" y="60772"/>
                    <a:pt x="54803" y="60772"/>
                  </a:cubicBezTo>
                  <a:cubicBezTo>
                    <a:pt x="54803" y="60772"/>
                    <a:pt x="55748" y="60772"/>
                    <a:pt x="54803" y="60772"/>
                  </a:cubicBezTo>
                  <a:cubicBezTo>
                    <a:pt x="55748" y="60772"/>
                    <a:pt x="55748" y="60257"/>
                    <a:pt x="55748" y="60772"/>
                  </a:cubicBezTo>
                  <a:cubicBezTo>
                    <a:pt x="56692" y="60772"/>
                    <a:pt x="56692" y="60772"/>
                    <a:pt x="56692" y="60772"/>
                  </a:cubicBezTo>
                  <a:cubicBezTo>
                    <a:pt x="56692" y="60257"/>
                    <a:pt x="56692" y="60257"/>
                    <a:pt x="56692" y="60257"/>
                  </a:cubicBezTo>
                  <a:cubicBezTo>
                    <a:pt x="56692" y="60257"/>
                    <a:pt x="56692" y="60257"/>
                    <a:pt x="56692" y="60257"/>
                  </a:cubicBezTo>
                  <a:cubicBezTo>
                    <a:pt x="55748" y="59742"/>
                    <a:pt x="56692" y="59742"/>
                    <a:pt x="56692" y="59227"/>
                  </a:cubicBezTo>
                  <a:cubicBezTo>
                    <a:pt x="57637" y="58712"/>
                    <a:pt x="57637" y="57682"/>
                    <a:pt x="58582" y="57682"/>
                  </a:cubicBezTo>
                  <a:cubicBezTo>
                    <a:pt x="58582" y="57167"/>
                    <a:pt x="58582" y="57167"/>
                    <a:pt x="59527" y="56652"/>
                  </a:cubicBezTo>
                  <a:cubicBezTo>
                    <a:pt x="59527" y="57167"/>
                    <a:pt x="59527" y="57167"/>
                    <a:pt x="59527" y="57167"/>
                  </a:cubicBezTo>
                  <a:cubicBezTo>
                    <a:pt x="59527" y="56652"/>
                    <a:pt x="59527" y="56652"/>
                    <a:pt x="59527" y="56652"/>
                  </a:cubicBezTo>
                  <a:cubicBezTo>
                    <a:pt x="59527" y="56652"/>
                    <a:pt x="60472" y="56137"/>
                    <a:pt x="61417" y="56137"/>
                  </a:cubicBezTo>
                  <a:cubicBezTo>
                    <a:pt x="61417" y="55622"/>
                    <a:pt x="60472" y="55622"/>
                    <a:pt x="60472" y="55622"/>
                  </a:cubicBezTo>
                  <a:cubicBezTo>
                    <a:pt x="61417" y="55622"/>
                    <a:pt x="61417" y="54592"/>
                    <a:pt x="62362" y="54077"/>
                  </a:cubicBezTo>
                  <a:cubicBezTo>
                    <a:pt x="62362" y="54592"/>
                    <a:pt x="62362" y="55107"/>
                    <a:pt x="62362" y="54592"/>
                  </a:cubicBezTo>
                  <a:cubicBezTo>
                    <a:pt x="64251" y="54592"/>
                    <a:pt x="62362" y="54077"/>
                    <a:pt x="63307" y="53562"/>
                  </a:cubicBezTo>
                  <a:cubicBezTo>
                    <a:pt x="62362" y="53562"/>
                    <a:pt x="62362" y="53562"/>
                    <a:pt x="62362" y="53562"/>
                  </a:cubicBezTo>
                  <a:cubicBezTo>
                    <a:pt x="63307" y="53562"/>
                    <a:pt x="63307" y="52532"/>
                    <a:pt x="64251" y="53047"/>
                  </a:cubicBezTo>
                  <a:cubicBezTo>
                    <a:pt x="63307" y="52532"/>
                    <a:pt x="64251" y="52532"/>
                    <a:pt x="64251" y="52017"/>
                  </a:cubicBezTo>
                  <a:cubicBezTo>
                    <a:pt x="64251" y="51502"/>
                    <a:pt x="64251" y="50472"/>
                    <a:pt x="67086" y="50472"/>
                  </a:cubicBezTo>
                  <a:cubicBezTo>
                    <a:pt x="67086" y="50472"/>
                    <a:pt x="68031" y="49957"/>
                    <a:pt x="67086" y="49957"/>
                  </a:cubicBezTo>
                  <a:cubicBezTo>
                    <a:pt x="67086" y="50472"/>
                    <a:pt x="67086" y="50472"/>
                    <a:pt x="67086" y="50472"/>
                  </a:cubicBezTo>
                  <a:cubicBezTo>
                    <a:pt x="67086" y="49957"/>
                    <a:pt x="67086" y="49957"/>
                    <a:pt x="67086" y="49957"/>
                  </a:cubicBezTo>
                  <a:cubicBezTo>
                    <a:pt x="67086" y="49957"/>
                    <a:pt x="67086" y="49957"/>
                    <a:pt x="68031" y="49957"/>
                  </a:cubicBezTo>
                  <a:cubicBezTo>
                    <a:pt x="68976" y="49957"/>
                    <a:pt x="67086" y="49442"/>
                    <a:pt x="68031" y="47896"/>
                  </a:cubicBezTo>
                  <a:cubicBezTo>
                    <a:pt x="68031" y="48412"/>
                    <a:pt x="68976" y="48412"/>
                    <a:pt x="68976" y="47896"/>
                  </a:cubicBezTo>
                  <a:cubicBezTo>
                    <a:pt x="68976" y="47381"/>
                    <a:pt x="68976" y="47381"/>
                    <a:pt x="68976" y="47381"/>
                  </a:cubicBezTo>
                  <a:cubicBezTo>
                    <a:pt x="68976" y="46866"/>
                    <a:pt x="69921" y="47381"/>
                    <a:pt x="69921" y="47381"/>
                  </a:cubicBezTo>
                  <a:cubicBezTo>
                    <a:pt x="69921" y="46866"/>
                    <a:pt x="69921" y="46866"/>
                    <a:pt x="69921" y="46866"/>
                  </a:cubicBezTo>
                  <a:cubicBezTo>
                    <a:pt x="69921" y="46866"/>
                    <a:pt x="69921" y="46866"/>
                    <a:pt x="69921" y="46866"/>
                  </a:cubicBezTo>
                  <a:cubicBezTo>
                    <a:pt x="69921" y="46866"/>
                    <a:pt x="69921" y="46866"/>
                    <a:pt x="69921" y="46866"/>
                  </a:cubicBezTo>
                  <a:cubicBezTo>
                    <a:pt x="69921" y="46866"/>
                    <a:pt x="69921" y="46866"/>
                    <a:pt x="69921" y="46866"/>
                  </a:cubicBezTo>
                  <a:cubicBezTo>
                    <a:pt x="70866" y="46866"/>
                    <a:pt x="70866" y="46351"/>
                    <a:pt x="70866" y="46351"/>
                  </a:cubicBezTo>
                  <a:cubicBezTo>
                    <a:pt x="70866" y="46351"/>
                    <a:pt x="69921" y="46351"/>
                    <a:pt x="69921" y="46866"/>
                  </a:cubicBezTo>
                  <a:cubicBezTo>
                    <a:pt x="69921" y="46351"/>
                    <a:pt x="69921" y="46351"/>
                    <a:pt x="69921" y="45836"/>
                  </a:cubicBezTo>
                  <a:cubicBezTo>
                    <a:pt x="69921" y="46351"/>
                    <a:pt x="70866" y="45836"/>
                    <a:pt x="70866" y="45321"/>
                  </a:cubicBezTo>
                  <a:cubicBezTo>
                    <a:pt x="70866" y="45321"/>
                    <a:pt x="70866" y="45321"/>
                    <a:pt x="70866" y="45321"/>
                  </a:cubicBezTo>
                  <a:cubicBezTo>
                    <a:pt x="70866" y="45321"/>
                    <a:pt x="70866" y="44806"/>
                    <a:pt x="71811" y="44806"/>
                  </a:cubicBezTo>
                  <a:cubicBezTo>
                    <a:pt x="71811" y="45321"/>
                    <a:pt x="70866" y="45321"/>
                    <a:pt x="70866" y="45321"/>
                  </a:cubicBezTo>
                  <a:cubicBezTo>
                    <a:pt x="71811" y="45321"/>
                    <a:pt x="71811" y="45321"/>
                    <a:pt x="71811" y="44806"/>
                  </a:cubicBezTo>
                  <a:cubicBezTo>
                    <a:pt x="71811" y="44806"/>
                    <a:pt x="70866" y="44806"/>
                    <a:pt x="71811" y="43776"/>
                  </a:cubicBezTo>
                  <a:cubicBezTo>
                    <a:pt x="71811" y="44806"/>
                    <a:pt x="71811" y="44806"/>
                    <a:pt x="71811" y="44806"/>
                  </a:cubicBezTo>
                  <a:cubicBezTo>
                    <a:pt x="72755" y="43776"/>
                    <a:pt x="72755" y="43776"/>
                    <a:pt x="72755" y="43776"/>
                  </a:cubicBezTo>
                  <a:cubicBezTo>
                    <a:pt x="71811" y="43776"/>
                    <a:pt x="71811" y="43776"/>
                    <a:pt x="71811" y="43776"/>
                  </a:cubicBezTo>
                  <a:cubicBezTo>
                    <a:pt x="71811" y="43776"/>
                    <a:pt x="71811" y="43776"/>
                    <a:pt x="72755" y="43776"/>
                  </a:cubicBezTo>
                  <a:cubicBezTo>
                    <a:pt x="71811" y="43261"/>
                    <a:pt x="72755" y="43261"/>
                    <a:pt x="72755" y="43261"/>
                  </a:cubicBezTo>
                  <a:cubicBezTo>
                    <a:pt x="72755" y="43261"/>
                    <a:pt x="72755" y="43261"/>
                    <a:pt x="73700" y="42746"/>
                  </a:cubicBezTo>
                  <a:cubicBezTo>
                    <a:pt x="73700" y="42746"/>
                    <a:pt x="73700" y="42746"/>
                    <a:pt x="73700" y="42746"/>
                  </a:cubicBezTo>
                  <a:cubicBezTo>
                    <a:pt x="73700" y="42231"/>
                    <a:pt x="73700" y="42231"/>
                    <a:pt x="73700" y="42231"/>
                  </a:cubicBezTo>
                  <a:cubicBezTo>
                    <a:pt x="73700" y="42231"/>
                    <a:pt x="73700" y="42231"/>
                    <a:pt x="73700" y="42231"/>
                  </a:cubicBezTo>
                  <a:cubicBezTo>
                    <a:pt x="75590" y="41716"/>
                    <a:pt x="75590" y="41716"/>
                    <a:pt x="75590" y="41201"/>
                  </a:cubicBezTo>
                  <a:cubicBezTo>
                    <a:pt x="75590" y="41201"/>
                    <a:pt x="76535" y="41716"/>
                    <a:pt x="76535" y="41201"/>
                  </a:cubicBezTo>
                  <a:cubicBezTo>
                    <a:pt x="76535" y="40686"/>
                    <a:pt x="76535" y="40686"/>
                    <a:pt x="76535" y="40686"/>
                  </a:cubicBezTo>
                  <a:cubicBezTo>
                    <a:pt x="76535" y="40171"/>
                    <a:pt x="76535" y="39141"/>
                    <a:pt x="77480" y="38626"/>
                  </a:cubicBezTo>
                  <a:cubicBezTo>
                    <a:pt x="77480" y="38626"/>
                    <a:pt x="77480" y="38626"/>
                    <a:pt x="77480" y="38626"/>
                  </a:cubicBezTo>
                  <a:cubicBezTo>
                    <a:pt x="78425" y="37596"/>
                    <a:pt x="78425" y="36566"/>
                    <a:pt x="80314" y="36566"/>
                  </a:cubicBezTo>
                  <a:cubicBezTo>
                    <a:pt x="80314" y="36566"/>
                    <a:pt x="80314" y="36566"/>
                    <a:pt x="81259" y="36566"/>
                  </a:cubicBezTo>
                  <a:cubicBezTo>
                    <a:pt x="81259" y="36051"/>
                    <a:pt x="81259" y="36566"/>
                    <a:pt x="81259" y="36051"/>
                  </a:cubicBezTo>
                  <a:cubicBezTo>
                    <a:pt x="80314" y="36051"/>
                    <a:pt x="80314" y="36051"/>
                    <a:pt x="80314" y="36051"/>
                  </a:cubicBezTo>
                  <a:cubicBezTo>
                    <a:pt x="80314" y="35021"/>
                    <a:pt x="81259" y="34506"/>
                    <a:pt x="82204" y="33991"/>
                  </a:cubicBezTo>
                  <a:cubicBezTo>
                    <a:pt x="81259" y="33991"/>
                    <a:pt x="81259" y="33991"/>
                    <a:pt x="81259" y="33991"/>
                  </a:cubicBezTo>
                  <a:cubicBezTo>
                    <a:pt x="82204" y="33991"/>
                    <a:pt x="83149" y="33991"/>
                    <a:pt x="83149" y="33476"/>
                  </a:cubicBezTo>
                  <a:cubicBezTo>
                    <a:pt x="82204" y="33476"/>
                    <a:pt x="82204" y="33476"/>
                    <a:pt x="82204" y="33476"/>
                  </a:cubicBezTo>
                  <a:cubicBezTo>
                    <a:pt x="83149" y="32961"/>
                    <a:pt x="83149" y="32961"/>
                    <a:pt x="83149" y="32961"/>
                  </a:cubicBezTo>
                  <a:cubicBezTo>
                    <a:pt x="83149" y="32961"/>
                    <a:pt x="82204" y="32961"/>
                    <a:pt x="83149" y="32961"/>
                  </a:cubicBezTo>
                  <a:cubicBezTo>
                    <a:pt x="83149" y="32961"/>
                    <a:pt x="83149" y="32961"/>
                    <a:pt x="83149" y="32961"/>
                  </a:cubicBezTo>
                  <a:cubicBezTo>
                    <a:pt x="83149" y="32961"/>
                    <a:pt x="83149" y="31931"/>
                    <a:pt x="84094" y="31931"/>
                  </a:cubicBezTo>
                  <a:cubicBezTo>
                    <a:pt x="85039" y="31931"/>
                    <a:pt x="85039" y="31931"/>
                    <a:pt x="85039" y="31931"/>
                  </a:cubicBezTo>
                  <a:cubicBezTo>
                    <a:pt x="85039" y="31416"/>
                    <a:pt x="85039" y="31416"/>
                    <a:pt x="84094" y="31416"/>
                  </a:cubicBezTo>
                  <a:cubicBezTo>
                    <a:pt x="85039" y="30386"/>
                    <a:pt x="85984" y="30386"/>
                    <a:pt x="86929" y="30386"/>
                  </a:cubicBezTo>
                  <a:cubicBezTo>
                    <a:pt x="85984" y="29356"/>
                    <a:pt x="87874" y="27811"/>
                    <a:pt x="88818" y="26781"/>
                  </a:cubicBezTo>
                  <a:cubicBezTo>
                    <a:pt x="88818" y="26781"/>
                    <a:pt x="88818" y="26781"/>
                    <a:pt x="88818" y="26781"/>
                  </a:cubicBezTo>
                  <a:cubicBezTo>
                    <a:pt x="88818" y="26781"/>
                    <a:pt x="88818" y="26781"/>
                    <a:pt x="88818" y="26266"/>
                  </a:cubicBezTo>
                  <a:cubicBezTo>
                    <a:pt x="88818" y="26781"/>
                    <a:pt x="88818" y="26266"/>
                    <a:pt x="89763" y="26781"/>
                  </a:cubicBezTo>
                  <a:cubicBezTo>
                    <a:pt x="89763" y="26266"/>
                    <a:pt x="89763" y="25751"/>
                    <a:pt x="89763" y="25751"/>
                  </a:cubicBezTo>
                  <a:cubicBezTo>
                    <a:pt x="88818" y="25236"/>
                    <a:pt x="89763" y="25751"/>
                    <a:pt x="88818" y="25751"/>
                  </a:cubicBezTo>
                  <a:cubicBezTo>
                    <a:pt x="88818" y="25751"/>
                    <a:pt x="89763" y="25236"/>
                    <a:pt x="89763" y="24721"/>
                  </a:cubicBezTo>
                  <a:cubicBezTo>
                    <a:pt x="91653" y="25236"/>
                    <a:pt x="91653" y="25236"/>
                    <a:pt x="91653" y="25236"/>
                  </a:cubicBezTo>
                  <a:cubicBezTo>
                    <a:pt x="91653" y="24721"/>
                    <a:pt x="91653" y="24721"/>
                    <a:pt x="91653" y="24721"/>
                  </a:cubicBezTo>
                  <a:cubicBezTo>
                    <a:pt x="92598" y="24721"/>
                    <a:pt x="91653" y="26266"/>
                    <a:pt x="92598" y="25751"/>
                  </a:cubicBezTo>
                  <a:cubicBezTo>
                    <a:pt x="93543" y="25751"/>
                    <a:pt x="93543" y="25751"/>
                    <a:pt x="93543" y="25751"/>
                  </a:cubicBezTo>
                  <a:cubicBezTo>
                    <a:pt x="94488" y="25751"/>
                    <a:pt x="93543" y="26781"/>
                    <a:pt x="94488" y="25751"/>
                  </a:cubicBezTo>
                  <a:cubicBezTo>
                    <a:pt x="94488" y="25751"/>
                    <a:pt x="93543" y="25236"/>
                    <a:pt x="92598" y="25236"/>
                  </a:cubicBezTo>
                  <a:cubicBezTo>
                    <a:pt x="93543" y="24721"/>
                    <a:pt x="91653" y="24721"/>
                    <a:pt x="92598" y="24206"/>
                  </a:cubicBezTo>
                  <a:cubicBezTo>
                    <a:pt x="92598" y="24206"/>
                    <a:pt x="91653" y="24721"/>
                    <a:pt x="92598" y="24721"/>
                  </a:cubicBezTo>
                  <a:cubicBezTo>
                    <a:pt x="93543" y="24206"/>
                    <a:pt x="92598" y="23690"/>
                    <a:pt x="93543" y="23690"/>
                  </a:cubicBezTo>
                  <a:cubicBezTo>
                    <a:pt x="92598" y="23690"/>
                    <a:pt x="92598" y="23690"/>
                    <a:pt x="92598" y="23175"/>
                  </a:cubicBezTo>
                  <a:cubicBezTo>
                    <a:pt x="93543" y="23175"/>
                    <a:pt x="92598" y="23690"/>
                    <a:pt x="93543" y="23175"/>
                  </a:cubicBezTo>
                  <a:cubicBezTo>
                    <a:pt x="93543" y="23175"/>
                    <a:pt x="93543" y="22660"/>
                    <a:pt x="92598" y="22660"/>
                  </a:cubicBezTo>
                  <a:cubicBezTo>
                    <a:pt x="92598" y="22660"/>
                    <a:pt x="93543" y="22660"/>
                    <a:pt x="93543" y="22660"/>
                  </a:cubicBezTo>
                  <a:cubicBezTo>
                    <a:pt x="93543" y="22660"/>
                    <a:pt x="93543" y="22660"/>
                    <a:pt x="94488" y="22660"/>
                  </a:cubicBezTo>
                  <a:cubicBezTo>
                    <a:pt x="94488" y="22660"/>
                    <a:pt x="94488" y="22145"/>
                    <a:pt x="93543" y="22145"/>
                  </a:cubicBezTo>
                  <a:cubicBezTo>
                    <a:pt x="94488" y="22145"/>
                    <a:pt x="94488" y="22145"/>
                    <a:pt x="94488" y="22145"/>
                  </a:cubicBezTo>
                  <a:cubicBezTo>
                    <a:pt x="95433" y="22145"/>
                    <a:pt x="94488" y="21115"/>
                    <a:pt x="95433" y="21115"/>
                  </a:cubicBezTo>
                  <a:cubicBezTo>
                    <a:pt x="94488" y="21115"/>
                    <a:pt x="94488" y="21115"/>
                    <a:pt x="94488" y="21115"/>
                  </a:cubicBezTo>
                  <a:cubicBezTo>
                    <a:pt x="95433" y="21115"/>
                    <a:pt x="95433" y="20600"/>
                    <a:pt x="95433" y="20600"/>
                  </a:cubicBezTo>
                  <a:cubicBezTo>
                    <a:pt x="95433" y="20600"/>
                    <a:pt x="95433" y="19570"/>
                    <a:pt x="95433" y="20085"/>
                  </a:cubicBezTo>
                  <a:cubicBezTo>
                    <a:pt x="95433" y="20085"/>
                    <a:pt x="96377" y="19570"/>
                    <a:pt x="95433" y="19570"/>
                  </a:cubicBezTo>
                  <a:cubicBezTo>
                    <a:pt x="95433" y="19570"/>
                    <a:pt x="95433" y="20085"/>
                    <a:pt x="95433" y="20085"/>
                  </a:cubicBezTo>
                  <a:cubicBezTo>
                    <a:pt x="95433" y="20085"/>
                    <a:pt x="95433" y="19570"/>
                    <a:pt x="95433" y="19055"/>
                  </a:cubicBezTo>
                  <a:cubicBezTo>
                    <a:pt x="95433" y="19055"/>
                    <a:pt x="95433" y="19055"/>
                    <a:pt x="95433" y="19055"/>
                  </a:cubicBezTo>
                  <a:cubicBezTo>
                    <a:pt x="95433" y="19055"/>
                    <a:pt x="95433" y="19055"/>
                    <a:pt x="95433" y="19055"/>
                  </a:cubicBezTo>
                  <a:cubicBezTo>
                    <a:pt x="95433" y="19055"/>
                    <a:pt x="95433" y="19055"/>
                    <a:pt x="96377" y="19055"/>
                  </a:cubicBezTo>
                  <a:cubicBezTo>
                    <a:pt x="95433" y="19055"/>
                    <a:pt x="95433" y="19055"/>
                    <a:pt x="95433" y="19055"/>
                  </a:cubicBezTo>
                  <a:cubicBezTo>
                    <a:pt x="95433" y="18540"/>
                    <a:pt x="96377" y="19055"/>
                    <a:pt x="97322" y="18540"/>
                  </a:cubicBezTo>
                  <a:cubicBezTo>
                    <a:pt x="97322" y="19055"/>
                    <a:pt x="97322" y="19055"/>
                    <a:pt x="97322" y="19055"/>
                  </a:cubicBezTo>
                  <a:cubicBezTo>
                    <a:pt x="97322" y="19055"/>
                    <a:pt x="97322" y="19055"/>
                    <a:pt x="97322" y="18540"/>
                  </a:cubicBezTo>
                  <a:cubicBezTo>
                    <a:pt x="97322" y="18540"/>
                    <a:pt x="97322" y="18025"/>
                    <a:pt x="96377" y="18025"/>
                  </a:cubicBezTo>
                  <a:cubicBezTo>
                    <a:pt x="96377" y="17510"/>
                    <a:pt x="97322" y="18025"/>
                    <a:pt x="97322" y="17510"/>
                  </a:cubicBezTo>
                  <a:cubicBezTo>
                    <a:pt x="97322" y="18025"/>
                    <a:pt x="97322" y="18025"/>
                    <a:pt x="97322" y="18025"/>
                  </a:cubicBezTo>
                  <a:cubicBezTo>
                    <a:pt x="98267" y="18025"/>
                    <a:pt x="98267" y="18025"/>
                    <a:pt x="98267" y="18025"/>
                  </a:cubicBezTo>
                  <a:cubicBezTo>
                    <a:pt x="98267" y="17510"/>
                    <a:pt x="98267" y="16480"/>
                    <a:pt x="97322" y="17510"/>
                  </a:cubicBezTo>
                  <a:cubicBezTo>
                    <a:pt x="98267" y="16480"/>
                    <a:pt x="98267" y="16480"/>
                    <a:pt x="98267" y="16480"/>
                  </a:cubicBezTo>
                  <a:cubicBezTo>
                    <a:pt x="99212" y="15965"/>
                    <a:pt x="98267" y="16480"/>
                    <a:pt x="98267" y="15965"/>
                  </a:cubicBezTo>
                  <a:cubicBezTo>
                    <a:pt x="98267" y="15965"/>
                    <a:pt x="99212" y="15965"/>
                    <a:pt x="101102" y="15965"/>
                  </a:cubicBezTo>
                  <a:cubicBezTo>
                    <a:pt x="101102" y="15965"/>
                    <a:pt x="101102" y="15965"/>
                    <a:pt x="101102" y="15965"/>
                  </a:cubicBezTo>
                  <a:cubicBezTo>
                    <a:pt x="101102" y="15965"/>
                    <a:pt x="101102" y="15965"/>
                    <a:pt x="101102" y="15965"/>
                  </a:cubicBezTo>
                  <a:cubicBezTo>
                    <a:pt x="101102" y="16480"/>
                    <a:pt x="101102" y="15965"/>
                    <a:pt x="102047" y="16480"/>
                  </a:cubicBezTo>
                  <a:cubicBezTo>
                    <a:pt x="102047" y="15965"/>
                    <a:pt x="102047" y="15965"/>
                    <a:pt x="102047" y="15965"/>
                  </a:cubicBezTo>
                  <a:cubicBezTo>
                    <a:pt x="101102" y="15965"/>
                    <a:pt x="101102" y="15450"/>
                    <a:pt x="101102" y="14935"/>
                  </a:cubicBezTo>
                  <a:cubicBezTo>
                    <a:pt x="101102" y="14420"/>
                    <a:pt x="102992" y="15450"/>
                    <a:pt x="102047" y="14420"/>
                  </a:cubicBezTo>
                  <a:cubicBezTo>
                    <a:pt x="102047" y="14420"/>
                    <a:pt x="101102" y="13905"/>
                    <a:pt x="101102" y="14420"/>
                  </a:cubicBezTo>
                  <a:cubicBezTo>
                    <a:pt x="102047" y="13905"/>
                    <a:pt x="101102" y="13905"/>
                    <a:pt x="101102" y="13390"/>
                  </a:cubicBezTo>
                  <a:cubicBezTo>
                    <a:pt x="101102" y="13905"/>
                    <a:pt x="102992" y="13390"/>
                    <a:pt x="102992" y="13905"/>
                  </a:cubicBezTo>
                  <a:cubicBezTo>
                    <a:pt x="102047" y="13905"/>
                    <a:pt x="102047" y="14420"/>
                    <a:pt x="102047" y="14420"/>
                  </a:cubicBezTo>
                  <a:cubicBezTo>
                    <a:pt x="102992" y="14420"/>
                    <a:pt x="102992" y="14420"/>
                    <a:pt x="102992" y="14420"/>
                  </a:cubicBezTo>
                  <a:cubicBezTo>
                    <a:pt x="103937" y="13905"/>
                    <a:pt x="103937" y="13390"/>
                    <a:pt x="102992" y="13390"/>
                  </a:cubicBezTo>
                  <a:cubicBezTo>
                    <a:pt x="102992" y="13390"/>
                    <a:pt x="102992" y="13905"/>
                    <a:pt x="102992" y="13390"/>
                  </a:cubicBezTo>
                  <a:cubicBezTo>
                    <a:pt x="102992" y="12875"/>
                    <a:pt x="103937" y="13390"/>
                    <a:pt x="102992" y="12875"/>
                  </a:cubicBezTo>
                  <a:cubicBezTo>
                    <a:pt x="102047" y="12875"/>
                    <a:pt x="102047" y="12875"/>
                    <a:pt x="102047" y="12875"/>
                  </a:cubicBezTo>
                  <a:cubicBezTo>
                    <a:pt x="102047" y="12360"/>
                    <a:pt x="102047" y="12360"/>
                    <a:pt x="102047" y="12360"/>
                  </a:cubicBezTo>
                  <a:cubicBezTo>
                    <a:pt x="102047" y="12360"/>
                    <a:pt x="102047" y="12360"/>
                    <a:pt x="102047" y="12360"/>
                  </a:cubicBezTo>
                  <a:cubicBezTo>
                    <a:pt x="102992" y="11845"/>
                    <a:pt x="102047" y="12360"/>
                    <a:pt x="102992" y="11845"/>
                  </a:cubicBezTo>
                  <a:cubicBezTo>
                    <a:pt x="103937" y="11845"/>
                    <a:pt x="103937" y="11845"/>
                    <a:pt x="103937" y="11845"/>
                  </a:cubicBezTo>
                  <a:cubicBezTo>
                    <a:pt x="103937" y="11845"/>
                    <a:pt x="102992" y="12360"/>
                    <a:pt x="103937" y="12360"/>
                  </a:cubicBezTo>
                  <a:cubicBezTo>
                    <a:pt x="103937" y="11845"/>
                    <a:pt x="103937" y="11845"/>
                    <a:pt x="103937" y="11845"/>
                  </a:cubicBezTo>
                  <a:cubicBezTo>
                    <a:pt x="103937" y="11845"/>
                    <a:pt x="103937" y="11845"/>
                    <a:pt x="103937" y="11845"/>
                  </a:cubicBezTo>
                  <a:cubicBezTo>
                    <a:pt x="103937" y="11845"/>
                    <a:pt x="105826" y="12360"/>
                    <a:pt x="105826" y="11330"/>
                  </a:cubicBezTo>
                  <a:cubicBezTo>
                    <a:pt x="105826" y="10815"/>
                    <a:pt x="104881" y="11330"/>
                    <a:pt x="104881" y="11330"/>
                  </a:cubicBezTo>
                  <a:cubicBezTo>
                    <a:pt x="105826" y="10300"/>
                    <a:pt x="104881" y="10300"/>
                    <a:pt x="105826" y="9785"/>
                  </a:cubicBezTo>
                  <a:cubicBezTo>
                    <a:pt x="105826" y="10300"/>
                    <a:pt x="106771" y="9270"/>
                    <a:pt x="106771" y="9785"/>
                  </a:cubicBezTo>
                  <a:cubicBezTo>
                    <a:pt x="105826" y="9785"/>
                    <a:pt x="104881" y="10815"/>
                    <a:pt x="105826" y="11330"/>
                  </a:cubicBezTo>
                  <a:cubicBezTo>
                    <a:pt x="106771" y="11330"/>
                    <a:pt x="104881" y="11330"/>
                    <a:pt x="105826" y="11845"/>
                  </a:cubicBezTo>
                  <a:cubicBezTo>
                    <a:pt x="105826" y="11330"/>
                    <a:pt x="106771" y="11845"/>
                    <a:pt x="107716" y="11845"/>
                  </a:cubicBezTo>
                  <a:cubicBezTo>
                    <a:pt x="107716" y="11330"/>
                    <a:pt x="107716" y="11330"/>
                    <a:pt x="107716" y="11330"/>
                  </a:cubicBezTo>
                  <a:cubicBezTo>
                    <a:pt x="106771" y="11330"/>
                    <a:pt x="106771" y="11330"/>
                    <a:pt x="106771" y="11330"/>
                  </a:cubicBezTo>
                  <a:cubicBezTo>
                    <a:pt x="106771" y="10815"/>
                    <a:pt x="107716" y="10300"/>
                    <a:pt x="107716" y="9785"/>
                  </a:cubicBezTo>
                  <a:cubicBezTo>
                    <a:pt x="107716" y="9785"/>
                    <a:pt x="107716" y="9785"/>
                    <a:pt x="107716" y="9785"/>
                  </a:cubicBezTo>
                  <a:cubicBezTo>
                    <a:pt x="108661" y="9270"/>
                    <a:pt x="109606" y="8755"/>
                    <a:pt x="109606" y="8755"/>
                  </a:cubicBezTo>
                  <a:cubicBezTo>
                    <a:pt x="108661" y="8755"/>
                    <a:pt x="110551" y="7210"/>
                    <a:pt x="109606" y="7210"/>
                  </a:cubicBezTo>
                  <a:cubicBezTo>
                    <a:pt x="108661" y="7725"/>
                    <a:pt x="108661" y="7725"/>
                    <a:pt x="107716" y="7725"/>
                  </a:cubicBezTo>
                  <a:cubicBezTo>
                    <a:pt x="108661" y="7210"/>
                    <a:pt x="108661" y="7725"/>
                    <a:pt x="108661" y="7725"/>
                  </a:cubicBezTo>
                  <a:cubicBezTo>
                    <a:pt x="108661" y="7210"/>
                    <a:pt x="109606" y="7210"/>
                    <a:pt x="109606" y="7210"/>
                  </a:cubicBezTo>
                  <a:cubicBezTo>
                    <a:pt x="108661" y="7725"/>
                    <a:pt x="110551" y="7210"/>
                    <a:pt x="110551" y="7725"/>
                  </a:cubicBezTo>
                  <a:cubicBezTo>
                    <a:pt x="110551" y="7210"/>
                    <a:pt x="111496" y="7725"/>
                    <a:pt x="111496" y="7210"/>
                  </a:cubicBezTo>
                  <a:cubicBezTo>
                    <a:pt x="111496" y="6695"/>
                    <a:pt x="111496" y="6180"/>
                    <a:pt x="112440" y="5665"/>
                  </a:cubicBezTo>
                  <a:cubicBezTo>
                    <a:pt x="113385" y="5665"/>
                    <a:pt x="113385" y="4635"/>
                    <a:pt x="114330" y="4120"/>
                  </a:cubicBezTo>
                  <a:cubicBezTo>
                    <a:pt x="114330" y="4120"/>
                    <a:pt x="114330" y="4635"/>
                    <a:pt x="114330" y="4120"/>
                  </a:cubicBezTo>
                  <a:cubicBezTo>
                    <a:pt x="115275" y="4120"/>
                    <a:pt x="114330" y="4120"/>
                    <a:pt x="114330" y="4120"/>
                  </a:cubicBezTo>
                  <a:cubicBezTo>
                    <a:pt x="114330" y="4120"/>
                    <a:pt x="114330" y="4120"/>
                    <a:pt x="114330" y="4120"/>
                  </a:cubicBezTo>
                  <a:cubicBezTo>
                    <a:pt x="114330" y="3605"/>
                    <a:pt x="117165" y="2575"/>
                    <a:pt x="115275" y="2060"/>
                  </a:cubicBezTo>
                  <a:cubicBezTo>
                    <a:pt x="117165" y="2575"/>
                    <a:pt x="117165" y="2575"/>
                    <a:pt x="117165" y="2575"/>
                  </a:cubicBezTo>
                  <a:cubicBezTo>
                    <a:pt x="117165" y="2575"/>
                    <a:pt x="117165" y="2575"/>
                    <a:pt x="117165" y="2575"/>
                  </a:cubicBezTo>
                  <a:cubicBezTo>
                    <a:pt x="117165" y="2575"/>
                    <a:pt x="117165" y="2575"/>
                    <a:pt x="117165" y="2575"/>
                  </a:cubicBezTo>
                  <a:cubicBezTo>
                    <a:pt x="118110" y="2575"/>
                    <a:pt x="118110" y="2060"/>
                    <a:pt x="118110" y="2060"/>
                  </a:cubicBezTo>
                  <a:cubicBezTo>
                    <a:pt x="118110" y="2060"/>
                    <a:pt x="118110" y="2060"/>
                    <a:pt x="118110" y="2060"/>
                  </a:cubicBezTo>
                  <a:cubicBezTo>
                    <a:pt x="118110" y="1545"/>
                    <a:pt x="119055" y="1030"/>
                    <a:pt x="119055" y="515"/>
                  </a:cubicBezTo>
                  <a:cubicBezTo>
                    <a:pt x="120000" y="515"/>
                    <a:pt x="120000" y="515"/>
                    <a:pt x="120000" y="515"/>
                  </a:cubicBezTo>
                  <a:cubicBezTo>
                    <a:pt x="120000" y="515"/>
                    <a:pt x="120000" y="515"/>
                    <a:pt x="120000" y="515"/>
                  </a:cubicBezTo>
                  <a:cubicBezTo>
                    <a:pt x="120000" y="515"/>
                    <a:pt x="120000" y="515"/>
                    <a:pt x="120000" y="0"/>
                  </a:cubicBezTo>
                  <a:cubicBezTo>
                    <a:pt x="120000" y="1030"/>
                    <a:pt x="120000" y="1030"/>
                    <a:pt x="120000" y="1030"/>
                  </a:cubicBezTo>
                  <a:cubicBezTo>
                    <a:pt x="120000" y="1545"/>
                    <a:pt x="120000" y="1030"/>
                    <a:pt x="120000" y="1030"/>
                  </a:cubicBezTo>
                  <a:cubicBezTo>
                    <a:pt x="119055" y="1030"/>
                    <a:pt x="119055" y="1545"/>
                    <a:pt x="119055" y="1545"/>
                  </a:cubicBezTo>
                  <a:cubicBezTo>
                    <a:pt x="119055" y="1545"/>
                    <a:pt x="119055" y="1545"/>
                    <a:pt x="119055" y="1030"/>
                  </a:cubicBezTo>
                  <a:cubicBezTo>
                    <a:pt x="120000" y="1545"/>
                    <a:pt x="120000" y="1545"/>
                    <a:pt x="120000" y="2060"/>
                  </a:cubicBezTo>
                  <a:cubicBezTo>
                    <a:pt x="120000" y="1545"/>
                    <a:pt x="120000" y="1545"/>
                    <a:pt x="120000" y="1545"/>
                  </a:cubicBezTo>
                  <a:cubicBezTo>
                    <a:pt x="120000" y="2060"/>
                    <a:pt x="120000" y="2060"/>
                    <a:pt x="120000" y="2060"/>
                  </a:cubicBezTo>
                  <a:cubicBezTo>
                    <a:pt x="120000" y="2060"/>
                    <a:pt x="119055" y="2060"/>
                    <a:pt x="119055" y="2060"/>
                  </a:cubicBezTo>
                  <a:cubicBezTo>
                    <a:pt x="120000" y="2060"/>
                    <a:pt x="120000" y="2575"/>
                    <a:pt x="119055" y="2575"/>
                  </a:cubicBezTo>
                  <a:cubicBezTo>
                    <a:pt x="118110" y="3605"/>
                    <a:pt x="118110" y="4120"/>
                    <a:pt x="118110" y="4635"/>
                  </a:cubicBezTo>
                  <a:cubicBezTo>
                    <a:pt x="117165" y="4120"/>
                    <a:pt x="117165" y="3605"/>
                    <a:pt x="117165" y="3605"/>
                  </a:cubicBezTo>
                  <a:cubicBezTo>
                    <a:pt x="117165" y="3605"/>
                    <a:pt x="117165" y="3605"/>
                    <a:pt x="115275" y="4120"/>
                  </a:cubicBezTo>
                  <a:cubicBezTo>
                    <a:pt x="117165" y="4120"/>
                    <a:pt x="117165" y="4635"/>
                    <a:pt x="117165" y="5150"/>
                  </a:cubicBezTo>
                  <a:cubicBezTo>
                    <a:pt x="117165" y="5150"/>
                    <a:pt x="117165" y="5150"/>
                    <a:pt x="117165" y="5150"/>
                  </a:cubicBezTo>
                  <a:cubicBezTo>
                    <a:pt x="115275" y="5665"/>
                    <a:pt x="117165" y="5665"/>
                    <a:pt x="115275" y="5665"/>
                  </a:cubicBezTo>
                  <a:cubicBezTo>
                    <a:pt x="114330" y="6180"/>
                    <a:pt x="114330" y="7210"/>
                    <a:pt x="114330" y="7725"/>
                  </a:cubicBezTo>
                  <a:cubicBezTo>
                    <a:pt x="113385" y="7725"/>
                    <a:pt x="113385" y="7725"/>
                    <a:pt x="113385" y="7725"/>
                  </a:cubicBezTo>
                  <a:cubicBezTo>
                    <a:pt x="114330" y="8755"/>
                    <a:pt x="112440" y="8755"/>
                    <a:pt x="112440" y="9270"/>
                  </a:cubicBezTo>
                  <a:cubicBezTo>
                    <a:pt x="111496" y="9785"/>
                    <a:pt x="111496" y="11330"/>
                    <a:pt x="110551" y="11330"/>
                  </a:cubicBezTo>
                  <a:cubicBezTo>
                    <a:pt x="109606" y="12875"/>
                    <a:pt x="108661" y="13905"/>
                    <a:pt x="106771" y="15450"/>
                  </a:cubicBezTo>
                  <a:cubicBezTo>
                    <a:pt x="106771" y="14935"/>
                    <a:pt x="106771" y="14935"/>
                    <a:pt x="106771" y="14935"/>
                  </a:cubicBezTo>
                  <a:cubicBezTo>
                    <a:pt x="106771" y="15450"/>
                    <a:pt x="105826" y="14935"/>
                    <a:pt x="105826" y="15450"/>
                  </a:cubicBezTo>
                  <a:cubicBezTo>
                    <a:pt x="106771" y="15450"/>
                    <a:pt x="105826" y="15965"/>
                    <a:pt x="105826" y="15965"/>
                  </a:cubicBezTo>
                  <a:cubicBezTo>
                    <a:pt x="104881" y="15965"/>
                    <a:pt x="104881" y="17510"/>
                    <a:pt x="104881" y="18540"/>
                  </a:cubicBezTo>
                  <a:cubicBezTo>
                    <a:pt x="103937" y="18025"/>
                    <a:pt x="103937" y="18025"/>
                    <a:pt x="103937" y="18025"/>
                  </a:cubicBezTo>
                  <a:cubicBezTo>
                    <a:pt x="103937" y="19055"/>
                    <a:pt x="102992" y="19055"/>
                    <a:pt x="102047" y="19570"/>
                  </a:cubicBezTo>
                  <a:cubicBezTo>
                    <a:pt x="102047" y="19570"/>
                    <a:pt x="101102" y="19570"/>
                    <a:pt x="101102" y="20085"/>
                  </a:cubicBezTo>
                  <a:cubicBezTo>
                    <a:pt x="101102" y="20600"/>
                    <a:pt x="101102" y="20600"/>
                    <a:pt x="101102" y="21115"/>
                  </a:cubicBezTo>
                  <a:cubicBezTo>
                    <a:pt x="101102" y="22145"/>
                    <a:pt x="101102" y="22660"/>
                    <a:pt x="99212" y="22660"/>
                  </a:cubicBezTo>
                  <a:cubicBezTo>
                    <a:pt x="98267" y="24721"/>
                    <a:pt x="96377" y="25751"/>
                    <a:pt x="95433" y="27811"/>
                  </a:cubicBezTo>
                  <a:cubicBezTo>
                    <a:pt x="95433" y="27811"/>
                    <a:pt x="95433" y="27811"/>
                    <a:pt x="95433" y="27811"/>
                  </a:cubicBezTo>
                  <a:cubicBezTo>
                    <a:pt x="94488" y="29356"/>
                    <a:pt x="91653" y="30386"/>
                    <a:pt x="91653" y="32446"/>
                  </a:cubicBezTo>
                  <a:cubicBezTo>
                    <a:pt x="89763" y="32446"/>
                    <a:pt x="89763" y="32446"/>
                    <a:pt x="89763" y="32446"/>
                  </a:cubicBezTo>
                  <a:cubicBezTo>
                    <a:pt x="88818" y="32446"/>
                    <a:pt x="88818" y="32961"/>
                    <a:pt x="89763" y="32961"/>
                  </a:cubicBezTo>
                  <a:cubicBezTo>
                    <a:pt x="88818" y="32961"/>
                    <a:pt x="88818" y="33991"/>
                    <a:pt x="88818" y="33991"/>
                  </a:cubicBezTo>
                  <a:cubicBezTo>
                    <a:pt x="87874" y="34506"/>
                    <a:pt x="88818" y="34506"/>
                    <a:pt x="88818" y="35021"/>
                  </a:cubicBezTo>
                  <a:cubicBezTo>
                    <a:pt x="86929" y="36051"/>
                    <a:pt x="86929" y="36566"/>
                    <a:pt x="85984" y="37081"/>
                  </a:cubicBezTo>
                  <a:cubicBezTo>
                    <a:pt x="86929" y="36566"/>
                    <a:pt x="86929" y="36566"/>
                    <a:pt x="86929" y="36566"/>
                  </a:cubicBezTo>
                  <a:cubicBezTo>
                    <a:pt x="85984" y="36566"/>
                    <a:pt x="85984" y="36566"/>
                    <a:pt x="85984" y="36566"/>
                  </a:cubicBezTo>
                  <a:cubicBezTo>
                    <a:pt x="85984" y="37081"/>
                    <a:pt x="85039" y="37596"/>
                    <a:pt x="85984" y="37596"/>
                  </a:cubicBezTo>
                  <a:cubicBezTo>
                    <a:pt x="84094" y="38626"/>
                    <a:pt x="84094" y="39656"/>
                    <a:pt x="82204" y="40171"/>
                  </a:cubicBezTo>
                  <a:cubicBezTo>
                    <a:pt x="83149" y="40686"/>
                    <a:pt x="83149" y="40686"/>
                    <a:pt x="83149" y="40686"/>
                  </a:cubicBezTo>
                  <a:cubicBezTo>
                    <a:pt x="82204" y="41716"/>
                    <a:pt x="81259" y="42231"/>
                    <a:pt x="80314" y="42746"/>
                  </a:cubicBezTo>
                  <a:cubicBezTo>
                    <a:pt x="80314" y="42746"/>
                    <a:pt x="80314" y="42746"/>
                    <a:pt x="80314" y="42746"/>
                  </a:cubicBezTo>
                  <a:cubicBezTo>
                    <a:pt x="80314" y="43261"/>
                    <a:pt x="80314" y="42746"/>
                    <a:pt x="80314" y="43261"/>
                  </a:cubicBezTo>
                  <a:cubicBezTo>
                    <a:pt x="79370" y="44806"/>
                    <a:pt x="77480" y="45321"/>
                    <a:pt x="76535" y="46866"/>
                  </a:cubicBezTo>
                  <a:cubicBezTo>
                    <a:pt x="75590" y="48412"/>
                    <a:pt x="72755" y="50472"/>
                    <a:pt x="70866" y="52017"/>
                  </a:cubicBezTo>
                  <a:cubicBezTo>
                    <a:pt x="70866" y="52017"/>
                    <a:pt x="70866" y="52017"/>
                    <a:pt x="70866" y="52017"/>
                  </a:cubicBezTo>
                  <a:cubicBezTo>
                    <a:pt x="70866" y="53047"/>
                    <a:pt x="68976" y="53562"/>
                    <a:pt x="69921" y="54077"/>
                  </a:cubicBezTo>
                  <a:cubicBezTo>
                    <a:pt x="68976" y="54077"/>
                    <a:pt x="68976" y="54592"/>
                    <a:pt x="68976" y="54592"/>
                  </a:cubicBezTo>
                  <a:cubicBezTo>
                    <a:pt x="68976" y="55107"/>
                    <a:pt x="67086" y="55622"/>
                    <a:pt x="67086" y="56652"/>
                  </a:cubicBezTo>
                  <a:cubicBezTo>
                    <a:pt x="67086" y="56652"/>
                    <a:pt x="67086" y="56652"/>
                    <a:pt x="67086" y="56652"/>
                  </a:cubicBezTo>
                  <a:cubicBezTo>
                    <a:pt x="65196" y="57167"/>
                    <a:pt x="64251" y="57167"/>
                    <a:pt x="64251" y="58712"/>
                  </a:cubicBezTo>
                  <a:cubicBezTo>
                    <a:pt x="64251" y="57682"/>
                    <a:pt x="64251" y="57682"/>
                    <a:pt x="64251" y="57682"/>
                  </a:cubicBezTo>
                  <a:cubicBezTo>
                    <a:pt x="63307" y="57682"/>
                    <a:pt x="64251" y="59227"/>
                    <a:pt x="63307" y="59227"/>
                  </a:cubicBezTo>
                  <a:cubicBezTo>
                    <a:pt x="63307" y="59227"/>
                    <a:pt x="63307" y="59227"/>
                    <a:pt x="63307" y="59227"/>
                  </a:cubicBezTo>
                  <a:cubicBezTo>
                    <a:pt x="61417" y="60772"/>
                    <a:pt x="60472" y="62317"/>
                    <a:pt x="58582" y="64377"/>
                  </a:cubicBezTo>
                  <a:cubicBezTo>
                    <a:pt x="56692" y="65407"/>
                    <a:pt x="57637" y="64377"/>
                    <a:pt x="56692" y="64892"/>
                  </a:cubicBezTo>
                  <a:cubicBezTo>
                    <a:pt x="56692" y="64892"/>
                    <a:pt x="56692" y="64892"/>
                    <a:pt x="56692" y="64892"/>
                  </a:cubicBezTo>
                  <a:cubicBezTo>
                    <a:pt x="56692" y="65407"/>
                    <a:pt x="55748" y="65407"/>
                    <a:pt x="55748" y="65922"/>
                  </a:cubicBezTo>
                  <a:cubicBezTo>
                    <a:pt x="55748" y="65922"/>
                    <a:pt x="55748" y="65922"/>
                    <a:pt x="55748" y="65922"/>
                  </a:cubicBezTo>
                  <a:cubicBezTo>
                    <a:pt x="54803" y="66952"/>
                    <a:pt x="53858" y="66952"/>
                    <a:pt x="53858" y="67982"/>
                  </a:cubicBezTo>
                  <a:cubicBezTo>
                    <a:pt x="53858" y="67982"/>
                    <a:pt x="53858" y="67982"/>
                    <a:pt x="53858" y="67982"/>
                  </a:cubicBezTo>
                  <a:cubicBezTo>
                    <a:pt x="53858" y="68497"/>
                    <a:pt x="52913" y="69012"/>
                    <a:pt x="52913" y="70042"/>
                  </a:cubicBezTo>
                  <a:cubicBezTo>
                    <a:pt x="50078" y="73648"/>
                    <a:pt x="45354" y="77768"/>
                    <a:pt x="42519" y="81373"/>
                  </a:cubicBezTo>
                  <a:cubicBezTo>
                    <a:pt x="38740" y="84978"/>
                    <a:pt x="34960" y="88583"/>
                    <a:pt x="31181" y="92188"/>
                  </a:cubicBezTo>
                  <a:cubicBezTo>
                    <a:pt x="29291" y="92703"/>
                    <a:pt x="29291" y="92703"/>
                    <a:pt x="28346" y="93733"/>
                  </a:cubicBezTo>
                  <a:cubicBezTo>
                    <a:pt x="28346" y="93733"/>
                    <a:pt x="28346" y="93733"/>
                    <a:pt x="28346" y="93733"/>
                  </a:cubicBezTo>
                  <a:cubicBezTo>
                    <a:pt x="29291" y="93733"/>
                    <a:pt x="27401" y="94248"/>
                    <a:pt x="28346" y="95278"/>
                  </a:cubicBezTo>
                  <a:cubicBezTo>
                    <a:pt x="26456" y="95793"/>
                    <a:pt x="26456" y="97339"/>
                    <a:pt x="24566" y="98884"/>
                  </a:cubicBezTo>
                  <a:cubicBezTo>
                    <a:pt x="24566" y="98369"/>
                    <a:pt x="24566" y="98369"/>
                    <a:pt x="24566" y="98369"/>
                  </a:cubicBezTo>
                  <a:cubicBezTo>
                    <a:pt x="24566" y="98884"/>
                    <a:pt x="24566" y="98884"/>
                    <a:pt x="24566" y="98884"/>
                  </a:cubicBezTo>
                  <a:cubicBezTo>
                    <a:pt x="24566" y="98884"/>
                    <a:pt x="24566" y="98884"/>
                    <a:pt x="24566" y="98884"/>
                  </a:cubicBezTo>
                  <a:cubicBezTo>
                    <a:pt x="24566" y="98884"/>
                    <a:pt x="24566" y="98884"/>
                    <a:pt x="24566" y="98884"/>
                  </a:cubicBezTo>
                  <a:cubicBezTo>
                    <a:pt x="20787" y="103004"/>
                    <a:pt x="16062" y="106094"/>
                    <a:pt x="13228" y="109699"/>
                  </a:cubicBezTo>
                  <a:cubicBezTo>
                    <a:pt x="11338" y="110214"/>
                    <a:pt x="10393" y="111759"/>
                    <a:pt x="10393" y="112789"/>
                  </a:cubicBezTo>
                  <a:cubicBezTo>
                    <a:pt x="6614" y="115364"/>
                    <a:pt x="2834" y="116909"/>
                    <a:pt x="1889" y="120000"/>
                  </a:cubicBezTo>
                  <a:cubicBezTo>
                    <a:pt x="1889" y="120000"/>
                    <a:pt x="0" y="119484"/>
                    <a:pt x="944" y="11845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6" name="Shape 426"/>
            <p:cNvSpPr/>
            <p:nvPr/>
          </p:nvSpPr>
          <p:spPr>
            <a:xfrm>
              <a:off x="3608" y="3087"/>
              <a:ext cx="298" cy="550"/>
            </a:xfrm>
            <a:custGeom>
              <a:avLst/>
              <a:gdLst/>
              <a:ahLst/>
              <a:cxnLst/>
              <a:rect l="0" t="0" r="0" b="0"/>
              <a:pathLst>
                <a:path w="120000" h="120000" extrusionOk="0">
                  <a:moveTo>
                    <a:pt x="944" y="117939"/>
                  </a:moveTo>
                  <a:cubicBezTo>
                    <a:pt x="944" y="116394"/>
                    <a:pt x="4724" y="114334"/>
                    <a:pt x="4724" y="112789"/>
                  </a:cubicBezTo>
                  <a:cubicBezTo>
                    <a:pt x="5669" y="112789"/>
                    <a:pt x="5669" y="113304"/>
                    <a:pt x="6614" y="112789"/>
                  </a:cubicBezTo>
                  <a:cubicBezTo>
                    <a:pt x="6614" y="110729"/>
                    <a:pt x="9448" y="108669"/>
                    <a:pt x="12283" y="107124"/>
                  </a:cubicBezTo>
                  <a:cubicBezTo>
                    <a:pt x="13228" y="107124"/>
                    <a:pt x="13228" y="107124"/>
                    <a:pt x="13228" y="107124"/>
                  </a:cubicBezTo>
                  <a:cubicBezTo>
                    <a:pt x="13228" y="107124"/>
                    <a:pt x="13228" y="106094"/>
                    <a:pt x="13228" y="105579"/>
                  </a:cubicBezTo>
                  <a:cubicBezTo>
                    <a:pt x="13228" y="106094"/>
                    <a:pt x="13228" y="106094"/>
                    <a:pt x="14173" y="106094"/>
                  </a:cubicBezTo>
                  <a:cubicBezTo>
                    <a:pt x="13228" y="105579"/>
                    <a:pt x="14173" y="105064"/>
                    <a:pt x="14173" y="105064"/>
                  </a:cubicBezTo>
                  <a:cubicBezTo>
                    <a:pt x="15118" y="105064"/>
                    <a:pt x="15118" y="105064"/>
                    <a:pt x="15118" y="105064"/>
                  </a:cubicBezTo>
                  <a:cubicBezTo>
                    <a:pt x="15118" y="104549"/>
                    <a:pt x="15118" y="104549"/>
                    <a:pt x="15118" y="104549"/>
                  </a:cubicBezTo>
                  <a:cubicBezTo>
                    <a:pt x="14173" y="103519"/>
                    <a:pt x="17007" y="103519"/>
                    <a:pt x="17007" y="102489"/>
                  </a:cubicBezTo>
                  <a:cubicBezTo>
                    <a:pt x="17007" y="102489"/>
                    <a:pt x="17007" y="102489"/>
                    <a:pt x="17007" y="102489"/>
                  </a:cubicBezTo>
                  <a:cubicBezTo>
                    <a:pt x="17952" y="100429"/>
                    <a:pt x="18897" y="99399"/>
                    <a:pt x="20787" y="97854"/>
                  </a:cubicBezTo>
                  <a:cubicBezTo>
                    <a:pt x="20787" y="97854"/>
                    <a:pt x="20787" y="98369"/>
                    <a:pt x="21732" y="97854"/>
                  </a:cubicBezTo>
                  <a:cubicBezTo>
                    <a:pt x="20787" y="97854"/>
                    <a:pt x="21732" y="96824"/>
                    <a:pt x="21732" y="96824"/>
                  </a:cubicBezTo>
                  <a:cubicBezTo>
                    <a:pt x="22677" y="96824"/>
                    <a:pt x="21732" y="96309"/>
                    <a:pt x="22677" y="95793"/>
                  </a:cubicBezTo>
                  <a:cubicBezTo>
                    <a:pt x="22677" y="95793"/>
                    <a:pt x="22677" y="95793"/>
                    <a:pt x="22677" y="95793"/>
                  </a:cubicBezTo>
                  <a:cubicBezTo>
                    <a:pt x="22677" y="95278"/>
                    <a:pt x="23622" y="95278"/>
                    <a:pt x="23622" y="94763"/>
                  </a:cubicBezTo>
                  <a:cubicBezTo>
                    <a:pt x="23622" y="94763"/>
                    <a:pt x="23622" y="94763"/>
                    <a:pt x="23622" y="94763"/>
                  </a:cubicBezTo>
                  <a:cubicBezTo>
                    <a:pt x="23622" y="94248"/>
                    <a:pt x="24566" y="94248"/>
                    <a:pt x="24566" y="94248"/>
                  </a:cubicBezTo>
                  <a:cubicBezTo>
                    <a:pt x="24566" y="93733"/>
                    <a:pt x="24566" y="93733"/>
                    <a:pt x="24566" y="93733"/>
                  </a:cubicBezTo>
                  <a:cubicBezTo>
                    <a:pt x="24566" y="93733"/>
                    <a:pt x="24566" y="93733"/>
                    <a:pt x="24566" y="93218"/>
                  </a:cubicBezTo>
                  <a:cubicBezTo>
                    <a:pt x="24566" y="93218"/>
                    <a:pt x="24566" y="93218"/>
                    <a:pt x="24566" y="93218"/>
                  </a:cubicBezTo>
                  <a:cubicBezTo>
                    <a:pt x="24566" y="93218"/>
                    <a:pt x="25511" y="93218"/>
                    <a:pt x="24566" y="92188"/>
                  </a:cubicBezTo>
                  <a:cubicBezTo>
                    <a:pt x="25511" y="92188"/>
                    <a:pt x="24566" y="93218"/>
                    <a:pt x="25511" y="93218"/>
                  </a:cubicBezTo>
                  <a:cubicBezTo>
                    <a:pt x="27401" y="90643"/>
                    <a:pt x="30236" y="89098"/>
                    <a:pt x="31181" y="86523"/>
                  </a:cubicBezTo>
                  <a:cubicBezTo>
                    <a:pt x="32125" y="86523"/>
                    <a:pt x="32125" y="86523"/>
                    <a:pt x="32125" y="86523"/>
                  </a:cubicBezTo>
                  <a:cubicBezTo>
                    <a:pt x="33070" y="86008"/>
                    <a:pt x="33070" y="86008"/>
                    <a:pt x="33070" y="86008"/>
                  </a:cubicBezTo>
                  <a:cubicBezTo>
                    <a:pt x="33070" y="86008"/>
                    <a:pt x="33070" y="86008"/>
                    <a:pt x="33070" y="86008"/>
                  </a:cubicBezTo>
                  <a:cubicBezTo>
                    <a:pt x="34015" y="85493"/>
                    <a:pt x="33070" y="85493"/>
                    <a:pt x="34015" y="84978"/>
                  </a:cubicBezTo>
                  <a:cubicBezTo>
                    <a:pt x="34015" y="85493"/>
                    <a:pt x="34015" y="85493"/>
                    <a:pt x="34015" y="85493"/>
                  </a:cubicBezTo>
                  <a:cubicBezTo>
                    <a:pt x="34015" y="84978"/>
                    <a:pt x="34960" y="84463"/>
                    <a:pt x="34960" y="83948"/>
                  </a:cubicBezTo>
                  <a:cubicBezTo>
                    <a:pt x="34960" y="83948"/>
                    <a:pt x="34960" y="83948"/>
                    <a:pt x="34960" y="84463"/>
                  </a:cubicBezTo>
                  <a:cubicBezTo>
                    <a:pt x="34960" y="82918"/>
                    <a:pt x="35905" y="82918"/>
                    <a:pt x="35905" y="82403"/>
                  </a:cubicBezTo>
                  <a:cubicBezTo>
                    <a:pt x="35905" y="82918"/>
                    <a:pt x="35905" y="82918"/>
                    <a:pt x="35905" y="82918"/>
                  </a:cubicBezTo>
                  <a:cubicBezTo>
                    <a:pt x="36850" y="82403"/>
                    <a:pt x="35905" y="82403"/>
                    <a:pt x="36850" y="82403"/>
                  </a:cubicBezTo>
                  <a:cubicBezTo>
                    <a:pt x="35905" y="82403"/>
                    <a:pt x="36850" y="82403"/>
                    <a:pt x="36850" y="82403"/>
                  </a:cubicBezTo>
                  <a:cubicBezTo>
                    <a:pt x="36850" y="81888"/>
                    <a:pt x="37795" y="81373"/>
                    <a:pt x="37795" y="80858"/>
                  </a:cubicBezTo>
                  <a:cubicBezTo>
                    <a:pt x="37795" y="80858"/>
                    <a:pt x="37795" y="80858"/>
                    <a:pt x="37795" y="80858"/>
                  </a:cubicBezTo>
                  <a:cubicBezTo>
                    <a:pt x="38740" y="80343"/>
                    <a:pt x="38740" y="79828"/>
                    <a:pt x="39685" y="79313"/>
                  </a:cubicBezTo>
                  <a:cubicBezTo>
                    <a:pt x="39685" y="79313"/>
                    <a:pt x="40629" y="79313"/>
                    <a:pt x="40629" y="79313"/>
                  </a:cubicBezTo>
                  <a:cubicBezTo>
                    <a:pt x="39685" y="78283"/>
                    <a:pt x="41574" y="77768"/>
                    <a:pt x="40629" y="77768"/>
                  </a:cubicBezTo>
                  <a:cubicBezTo>
                    <a:pt x="40629" y="77253"/>
                    <a:pt x="41574" y="76738"/>
                    <a:pt x="41574" y="76223"/>
                  </a:cubicBezTo>
                  <a:cubicBezTo>
                    <a:pt x="42519" y="76738"/>
                    <a:pt x="43464" y="76223"/>
                    <a:pt x="42519" y="76738"/>
                  </a:cubicBezTo>
                  <a:cubicBezTo>
                    <a:pt x="43464" y="76738"/>
                    <a:pt x="43464" y="76738"/>
                    <a:pt x="43464" y="76738"/>
                  </a:cubicBezTo>
                  <a:cubicBezTo>
                    <a:pt x="43464" y="76738"/>
                    <a:pt x="43464" y="76738"/>
                    <a:pt x="43464" y="76738"/>
                  </a:cubicBezTo>
                  <a:cubicBezTo>
                    <a:pt x="43464" y="75708"/>
                    <a:pt x="43464" y="75708"/>
                    <a:pt x="43464" y="75708"/>
                  </a:cubicBezTo>
                  <a:cubicBezTo>
                    <a:pt x="43464" y="75708"/>
                    <a:pt x="43464" y="75193"/>
                    <a:pt x="43464" y="74678"/>
                  </a:cubicBezTo>
                  <a:cubicBezTo>
                    <a:pt x="44409" y="74678"/>
                    <a:pt x="44409" y="74678"/>
                    <a:pt x="44409" y="74678"/>
                  </a:cubicBezTo>
                  <a:cubicBezTo>
                    <a:pt x="43464" y="73133"/>
                    <a:pt x="43464" y="73133"/>
                    <a:pt x="43464" y="73133"/>
                  </a:cubicBezTo>
                  <a:cubicBezTo>
                    <a:pt x="44409" y="73133"/>
                    <a:pt x="44409" y="73133"/>
                    <a:pt x="44409" y="73133"/>
                  </a:cubicBezTo>
                  <a:cubicBezTo>
                    <a:pt x="44409" y="72618"/>
                    <a:pt x="44409" y="72618"/>
                    <a:pt x="44409" y="72618"/>
                  </a:cubicBezTo>
                  <a:cubicBezTo>
                    <a:pt x="45354" y="72103"/>
                    <a:pt x="45354" y="72103"/>
                    <a:pt x="45354" y="72103"/>
                  </a:cubicBezTo>
                  <a:cubicBezTo>
                    <a:pt x="47244" y="72103"/>
                    <a:pt x="45354" y="72103"/>
                    <a:pt x="47244" y="72103"/>
                  </a:cubicBezTo>
                  <a:cubicBezTo>
                    <a:pt x="47244" y="72103"/>
                    <a:pt x="47244" y="72103"/>
                    <a:pt x="47244" y="71587"/>
                  </a:cubicBezTo>
                  <a:cubicBezTo>
                    <a:pt x="47244" y="71587"/>
                    <a:pt x="47244" y="71587"/>
                    <a:pt x="47244" y="71587"/>
                  </a:cubicBezTo>
                  <a:cubicBezTo>
                    <a:pt x="48188" y="71587"/>
                    <a:pt x="48188" y="71072"/>
                    <a:pt x="47244" y="71072"/>
                  </a:cubicBezTo>
                  <a:cubicBezTo>
                    <a:pt x="47244" y="71072"/>
                    <a:pt x="48188" y="71072"/>
                    <a:pt x="47244" y="71072"/>
                  </a:cubicBezTo>
                  <a:cubicBezTo>
                    <a:pt x="47244" y="71072"/>
                    <a:pt x="47244" y="70557"/>
                    <a:pt x="48188" y="70042"/>
                  </a:cubicBezTo>
                  <a:cubicBezTo>
                    <a:pt x="48188" y="70557"/>
                    <a:pt x="48188" y="70557"/>
                    <a:pt x="48188" y="70557"/>
                  </a:cubicBezTo>
                  <a:cubicBezTo>
                    <a:pt x="48188" y="70042"/>
                    <a:pt x="48188" y="68497"/>
                    <a:pt x="49133" y="68497"/>
                  </a:cubicBezTo>
                  <a:cubicBezTo>
                    <a:pt x="48188" y="68497"/>
                    <a:pt x="49133" y="68497"/>
                    <a:pt x="49133" y="68497"/>
                  </a:cubicBezTo>
                  <a:cubicBezTo>
                    <a:pt x="50078" y="68497"/>
                    <a:pt x="50078" y="67467"/>
                    <a:pt x="50078" y="66952"/>
                  </a:cubicBezTo>
                  <a:cubicBezTo>
                    <a:pt x="50078" y="66952"/>
                    <a:pt x="50078" y="66952"/>
                    <a:pt x="50078" y="66952"/>
                  </a:cubicBezTo>
                  <a:cubicBezTo>
                    <a:pt x="50078" y="66437"/>
                    <a:pt x="51023" y="66952"/>
                    <a:pt x="51023" y="66437"/>
                  </a:cubicBezTo>
                  <a:cubicBezTo>
                    <a:pt x="51023" y="65922"/>
                    <a:pt x="51023" y="65922"/>
                    <a:pt x="51023" y="65922"/>
                  </a:cubicBezTo>
                  <a:cubicBezTo>
                    <a:pt x="51023" y="65922"/>
                    <a:pt x="51023" y="65922"/>
                    <a:pt x="51023" y="65922"/>
                  </a:cubicBezTo>
                  <a:cubicBezTo>
                    <a:pt x="51023" y="65922"/>
                    <a:pt x="51968" y="64377"/>
                    <a:pt x="52913" y="63862"/>
                  </a:cubicBezTo>
                  <a:cubicBezTo>
                    <a:pt x="52913" y="62832"/>
                    <a:pt x="52913" y="62832"/>
                    <a:pt x="52913" y="62832"/>
                  </a:cubicBezTo>
                  <a:cubicBezTo>
                    <a:pt x="53858" y="62832"/>
                    <a:pt x="53858" y="62832"/>
                    <a:pt x="53858" y="62832"/>
                  </a:cubicBezTo>
                  <a:cubicBezTo>
                    <a:pt x="53858" y="62832"/>
                    <a:pt x="53858" y="62317"/>
                    <a:pt x="55748" y="62317"/>
                  </a:cubicBezTo>
                  <a:cubicBezTo>
                    <a:pt x="53858" y="61802"/>
                    <a:pt x="53858" y="63862"/>
                    <a:pt x="53858" y="63347"/>
                  </a:cubicBezTo>
                  <a:cubicBezTo>
                    <a:pt x="53858" y="63347"/>
                    <a:pt x="53858" y="62317"/>
                    <a:pt x="53858" y="62832"/>
                  </a:cubicBezTo>
                  <a:cubicBezTo>
                    <a:pt x="55748" y="62317"/>
                    <a:pt x="53858" y="61802"/>
                    <a:pt x="55748" y="61802"/>
                  </a:cubicBezTo>
                  <a:cubicBezTo>
                    <a:pt x="55748" y="61802"/>
                    <a:pt x="55748" y="62317"/>
                    <a:pt x="55748" y="61802"/>
                  </a:cubicBezTo>
                  <a:cubicBezTo>
                    <a:pt x="55748" y="61802"/>
                    <a:pt x="55748" y="61802"/>
                    <a:pt x="55748" y="61802"/>
                  </a:cubicBezTo>
                  <a:cubicBezTo>
                    <a:pt x="55748" y="61802"/>
                    <a:pt x="55748" y="61802"/>
                    <a:pt x="55748" y="61802"/>
                  </a:cubicBezTo>
                  <a:cubicBezTo>
                    <a:pt x="55748" y="61287"/>
                    <a:pt x="56692" y="61287"/>
                    <a:pt x="55748" y="61287"/>
                  </a:cubicBezTo>
                  <a:cubicBezTo>
                    <a:pt x="55748" y="61287"/>
                    <a:pt x="55748" y="59742"/>
                    <a:pt x="56692" y="60772"/>
                  </a:cubicBezTo>
                  <a:cubicBezTo>
                    <a:pt x="57637" y="60772"/>
                    <a:pt x="57637" y="60772"/>
                    <a:pt x="57637" y="60772"/>
                  </a:cubicBezTo>
                  <a:cubicBezTo>
                    <a:pt x="56692" y="59742"/>
                    <a:pt x="56692" y="59742"/>
                    <a:pt x="56692" y="59742"/>
                  </a:cubicBezTo>
                  <a:cubicBezTo>
                    <a:pt x="57637" y="59742"/>
                    <a:pt x="57637" y="59742"/>
                    <a:pt x="57637" y="59742"/>
                  </a:cubicBezTo>
                  <a:cubicBezTo>
                    <a:pt x="56692" y="59227"/>
                    <a:pt x="57637" y="59227"/>
                    <a:pt x="57637" y="58712"/>
                  </a:cubicBezTo>
                  <a:cubicBezTo>
                    <a:pt x="58582" y="58197"/>
                    <a:pt x="58582" y="58197"/>
                    <a:pt x="59527" y="58197"/>
                  </a:cubicBezTo>
                  <a:cubicBezTo>
                    <a:pt x="59527" y="57682"/>
                    <a:pt x="59527" y="57167"/>
                    <a:pt x="60472" y="57167"/>
                  </a:cubicBezTo>
                  <a:cubicBezTo>
                    <a:pt x="60472" y="57167"/>
                    <a:pt x="59527" y="57167"/>
                    <a:pt x="60472" y="57167"/>
                  </a:cubicBezTo>
                  <a:cubicBezTo>
                    <a:pt x="60472" y="57167"/>
                    <a:pt x="60472" y="57167"/>
                    <a:pt x="60472" y="56652"/>
                  </a:cubicBezTo>
                  <a:cubicBezTo>
                    <a:pt x="60472" y="56652"/>
                    <a:pt x="61417" y="56137"/>
                    <a:pt x="62362" y="56137"/>
                  </a:cubicBezTo>
                  <a:cubicBezTo>
                    <a:pt x="62362" y="55622"/>
                    <a:pt x="61417" y="55622"/>
                    <a:pt x="61417" y="55622"/>
                  </a:cubicBezTo>
                  <a:cubicBezTo>
                    <a:pt x="62362" y="55622"/>
                    <a:pt x="61417" y="54592"/>
                    <a:pt x="62362" y="54077"/>
                  </a:cubicBezTo>
                  <a:cubicBezTo>
                    <a:pt x="62362" y="54592"/>
                    <a:pt x="62362" y="54592"/>
                    <a:pt x="62362" y="54592"/>
                  </a:cubicBezTo>
                  <a:cubicBezTo>
                    <a:pt x="64251" y="54592"/>
                    <a:pt x="62362" y="54077"/>
                    <a:pt x="64251" y="53562"/>
                  </a:cubicBezTo>
                  <a:cubicBezTo>
                    <a:pt x="62362" y="53562"/>
                    <a:pt x="62362" y="53562"/>
                    <a:pt x="62362" y="53562"/>
                  </a:cubicBezTo>
                  <a:cubicBezTo>
                    <a:pt x="64251" y="53562"/>
                    <a:pt x="64251" y="52532"/>
                    <a:pt x="64251" y="53047"/>
                  </a:cubicBezTo>
                  <a:cubicBezTo>
                    <a:pt x="64251" y="52532"/>
                    <a:pt x="65196" y="52532"/>
                    <a:pt x="64251" y="52017"/>
                  </a:cubicBezTo>
                  <a:cubicBezTo>
                    <a:pt x="66141" y="51502"/>
                    <a:pt x="66141" y="49957"/>
                    <a:pt x="68031" y="49957"/>
                  </a:cubicBezTo>
                  <a:cubicBezTo>
                    <a:pt x="68031" y="49442"/>
                    <a:pt x="68031" y="49442"/>
                    <a:pt x="68031" y="49442"/>
                  </a:cubicBezTo>
                  <a:cubicBezTo>
                    <a:pt x="67086" y="49442"/>
                    <a:pt x="68031" y="49957"/>
                    <a:pt x="68031" y="49957"/>
                  </a:cubicBezTo>
                  <a:cubicBezTo>
                    <a:pt x="68031" y="49957"/>
                    <a:pt x="68031" y="49442"/>
                    <a:pt x="67086" y="49442"/>
                  </a:cubicBezTo>
                  <a:cubicBezTo>
                    <a:pt x="68031" y="49442"/>
                    <a:pt x="68031" y="49442"/>
                    <a:pt x="68976" y="49442"/>
                  </a:cubicBezTo>
                  <a:cubicBezTo>
                    <a:pt x="68976" y="49442"/>
                    <a:pt x="68031" y="48927"/>
                    <a:pt x="68976" y="47896"/>
                  </a:cubicBezTo>
                  <a:cubicBezTo>
                    <a:pt x="68976" y="48412"/>
                    <a:pt x="68976" y="48412"/>
                    <a:pt x="68976" y="47896"/>
                  </a:cubicBezTo>
                  <a:cubicBezTo>
                    <a:pt x="68976" y="47381"/>
                    <a:pt x="68976" y="47381"/>
                    <a:pt x="68976" y="47381"/>
                  </a:cubicBezTo>
                  <a:cubicBezTo>
                    <a:pt x="68976" y="47381"/>
                    <a:pt x="68976" y="47381"/>
                    <a:pt x="69921" y="47381"/>
                  </a:cubicBezTo>
                  <a:cubicBezTo>
                    <a:pt x="69921" y="47381"/>
                    <a:pt x="70866" y="47381"/>
                    <a:pt x="69921" y="47381"/>
                  </a:cubicBezTo>
                  <a:cubicBezTo>
                    <a:pt x="70866" y="46866"/>
                    <a:pt x="70866" y="46866"/>
                    <a:pt x="70866" y="46866"/>
                  </a:cubicBezTo>
                  <a:cubicBezTo>
                    <a:pt x="70866" y="47381"/>
                    <a:pt x="70866" y="46866"/>
                    <a:pt x="70866" y="46866"/>
                  </a:cubicBezTo>
                  <a:cubicBezTo>
                    <a:pt x="70866" y="46866"/>
                    <a:pt x="70866" y="46866"/>
                    <a:pt x="70866" y="46866"/>
                  </a:cubicBezTo>
                  <a:cubicBezTo>
                    <a:pt x="72755" y="45836"/>
                    <a:pt x="72755" y="45836"/>
                    <a:pt x="72755" y="45836"/>
                  </a:cubicBezTo>
                  <a:cubicBezTo>
                    <a:pt x="70866" y="45836"/>
                    <a:pt x="70866" y="45836"/>
                    <a:pt x="70866" y="46866"/>
                  </a:cubicBezTo>
                  <a:cubicBezTo>
                    <a:pt x="70866" y="45836"/>
                    <a:pt x="70866" y="45836"/>
                    <a:pt x="70866" y="45321"/>
                  </a:cubicBezTo>
                  <a:cubicBezTo>
                    <a:pt x="70866" y="45836"/>
                    <a:pt x="70866" y="45321"/>
                    <a:pt x="72755" y="45321"/>
                  </a:cubicBezTo>
                  <a:cubicBezTo>
                    <a:pt x="72755" y="44806"/>
                    <a:pt x="72755" y="44806"/>
                    <a:pt x="72755" y="44806"/>
                  </a:cubicBezTo>
                  <a:cubicBezTo>
                    <a:pt x="72755" y="44291"/>
                    <a:pt x="72755" y="44291"/>
                    <a:pt x="72755" y="44291"/>
                  </a:cubicBezTo>
                  <a:cubicBezTo>
                    <a:pt x="72755" y="44806"/>
                    <a:pt x="72755" y="44806"/>
                    <a:pt x="72755" y="44806"/>
                  </a:cubicBezTo>
                  <a:cubicBezTo>
                    <a:pt x="72755" y="44806"/>
                    <a:pt x="73700" y="44806"/>
                    <a:pt x="73700" y="44291"/>
                  </a:cubicBezTo>
                  <a:cubicBezTo>
                    <a:pt x="73700" y="44291"/>
                    <a:pt x="72755" y="44291"/>
                    <a:pt x="72755" y="44291"/>
                  </a:cubicBezTo>
                  <a:cubicBezTo>
                    <a:pt x="72755" y="44291"/>
                    <a:pt x="73700" y="44291"/>
                    <a:pt x="73700" y="44291"/>
                  </a:cubicBezTo>
                  <a:cubicBezTo>
                    <a:pt x="73700" y="44291"/>
                    <a:pt x="73700" y="44291"/>
                    <a:pt x="73700" y="44291"/>
                  </a:cubicBezTo>
                  <a:cubicBezTo>
                    <a:pt x="73700" y="44291"/>
                    <a:pt x="73700" y="44291"/>
                    <a:pt x="73700" y="44291"/>
                  </a:cubicBezTo>
                  <a:cubicBezTo>
                    <a:pt x="73700" y="44291"/>
                    <a:pt x="73700" y="44291"/>
                    <a:pt x="73700" y="44291"/>
                  </a:cubicBezTo>
                  <a:cubicBezTo>
                    <a:pt x="73700" y="44291"/>
                    <a:pt x="74645" y="43776"/>
                    <a:pt x="73700" y="43261"/>
                  </a:cubicBezTo>
                  <a:cubicBezTo>
                    <a:pt x="74645" y="43261"/>
                    <a:pt x="74645" y="43261"/>
                    <a:pt x="74645" y="42746"/>
                  </a:cubicBezTo>
                  <a:cubicBezTo>
                    <a:pt x="74645" y="42746"/>
                    <a:pt x="74645" y="42746"/>
                    <a:pt x="74645" y="42746"/>
                  </a:cubicBezTo>
                  <a:cubicBezTo>
                    <a:pt x="75590" y="42746"/>
                    <a:pt x="75590" y="42231"/>
                    <a:pt x="75590" y="42231"/>
                  </a:cubicBezTo>
                  <a:cubicBezTo>
                    <a:pt x="75590" y="42231"/>
                    <a:pt x="75590" y="42231"/>
                    <a:pt x="75590" y="42231"/>
                  </a:cubicBezTo>
                  <a:cubicBezTo>
                    <a:pt x="75590" y="42231"/>
                    <a:pt x="75590" y="41716"/>
                    <a:pt x="75590" y="40686"/>
                  </a:cubicBezTo>
                  <a:cubicBezTo>
                    <a:pt x="75590" y="40686"/>
                    <a:pt x="76535" y="41716"/>
                    <a:pt x="76535" y="40686"/>
                  </a:cubicBezTo>
                  <a:cubicBezTo>
                    <a:pt x="77480" y="40686"/>
                    <a:pt x="76535" y="40686"/>
                    <a:pt x="75590" y="40686"/>
                  </a:cubicBezTo>
                  <a:cubicBezTo>
                    <a:pt x="76535" y="40171"/>
                    <a:pt x="76535" y="39141"/>
                    <a:pt x="78425" y="38626"/>
                  </a:cubicBezTo>
                  <a:cubicBezTo>
                    <a:pt x="78425" y="38626"/>
                    <a:pt x="77480" y="38626"/>
                    <a:pt x="78425" y="38626"/>
                  </a:cubicBezTo>
                  <a:cubicBezTo>
                    <a:pt x="79370" y="37596"/>
                    <a:pt x="79370" y="36566"/>
                    <a:pt x="82204" y="36051"/>
                  </a:cubicBezTo>
                  <a:cubicBezTo>
                    <a:pt x="82204" y="36051"/>
                    <a:pt x="82204" y="36051"/>
                    <a:pt x="82204" y="36051"/>
                  </a:cubicBezTo>
                  <a:cubicBezTo>
                    <a:pt x="82204" y="36051"/>
                    <a:pt x="82204" y="36051"/>
                    <a:pt x="82204" y="35536"/>
                  </a:cubicBezTo>
                  <a:cubicBezTo>
                    <a:pt x="82204" y="35536"/>
                    <a:pt x="82204" y="35536"/>
                    <a:pt x="80314" y="35536"/>
                  </a:cubicBezTo>
                  <a:cubicBezTo>
                    <a:pt x="82204" y="35021"/>
                    <a:pt x="82204" y="34506"/>
                    <a:pt x="82204" y="33991"/>
                  </a:cubicBezTo>
                  <a:cubicBezTo>
                    <a:pt x="82204" y="33991"/>
                    <a:pt x="82204" y="33991"/>
                    <a:pt x="82204" y="33991"/>
                  </a:cubicBezTo>
                  <a:cubicBezTo>
                    <a:pt x="83149" y="33991"/>
                    <a:pt x="83149" y="33991"/>
                    <a:pt x="83149" y="33476"/>
                  </a:cubicBezTo>
                  <a:cubicBezTo>
                    <a:pt x="83149" y="33476"/>
                    <a:pt x="83149" y="33476"/>
                    <a:pt x="83149" y="33476"/>
                  </a:cubicBezTo>
                  <a:cubicBezTo>
                    <a:pt x="84094" y="33476"/>
                    <a:pt x="84094" y="33476"/>
                    <a:pt x="84094" y="33476"/>
                  </a:cubicBezTo>
                  <a:cubicBezTo>
                    <a:pt x="84094" y="33476"/>
                    <a:pt x="83149" y="33476"/>
                    <a:pt x="84094" y="32961"/>
                  </a:cubicBezTo>
                  <a:cubicBezTo>
                    <a:pt x="84094" y="32961"/>
                    <a:pt x="84094" y="33476"/>
                    <a:pt x="84094" y="32961"/>
                  </a:cubicBezTo>
                  <a:cubicBezTo>
                    <a:pt x="84094" y="32961"/>
                    <a:pt x="84094" y="31931"/>
                    <a:pt x="85039" y="31416"/>
                  </a:cubicBezTo>
                  <a:cubicBezTo>
                    <a:pt x="85984" y="31416"/>
                    <a:pt x="85984" y="31416"/>
                    <a:pt x="85984" y="31416"/>
                  </a:cubicBezTo>
                  <a:cubicBezTo>
                    <a:pt x="85984" y="31416"/>
                    <a:pt x="85984" y="30901"/>
                    <a:pt x="85039" y="30901"/>
                  </a:cubicBezTo>
                  <a:cubicBezTo>
                    <a:pt x="85984" y="30386"/>
                    <a:pt x="86929" y="30386"/>
                    <a:pt x="86929" y="30386"/>
                  </a:cubicBezTo>
                  <a:cubicBezTo>
                    <a:pt x="86929" y="29356"/>
                    <a:pt x="87874" y="27811"/>
                    <a:pt x="89763" y="26781"/>
                  </a:cubicBezTo>
                  <a:cubicBezTo>
                    <a:pt x="89763" y="26781"/>
                    <a:pt x="89763" y="26781"/>
                    <a:pt x="89763" y="26781"/>
                  </a:cubicBezTo>
                  <a:cubicBezTo>
                    <a:pt x="90708" y="26781"/>
                    <a:pt x="89763" y="26781"/>
                    <a:pt x="89763" y="26266"/>
                  </a:cubicBezTo>
                  <a:cubicBezTo>
                    <a:pt x="90708" y="26781"/>
                    <a:pt x="90708" y="26266"/>
                    <a:pt x="90708" y="26781"/>
                  </a:cubicBezTo>
                  <a:cubicBezTo>
                    <a:pt x="91653" y="26266"/>
                    <a:pt x="90708" y="25751"/>
                    <a:pt x="91653" y="25751"/>
                  </a:cubicBezTo>
                  <a:cubicBezTo>
                    <a:pt x="90708" y="25751"/>
                    <a:pt x="91653" y="25751"/>
                    <a:pt x="90708" y="25751"/>
                  </a:cubicBezTo>
                  <a:cubicBezTo>
                    <a:pt x="91653" y="25236"/>
                    <a:pt x="91653" y="25236"/>
                    <a:pt x="91653" y="25236"/>
                  </a:cubicBezTo>
                  <a:cubicBezTo>
                    <a:pt x="91653" y="24721"/>
                    <a:pt x="91653" y="25236"/>
                    <a:pt x="91653" y="25236"/>
                  </a:cubicBezTo>
                  <a:cubicBezTo>
                    <a:pt x="91653" y="24721"/>
                    <a:pt x="91653" y="24721"/>
                    <a:pt x="91653" y="24721"/>
                  </a:cubicBezTo>
                  <a:cubicBezTo>
                    <a:pt x="93543" y="24721"/>
                    <a:pt x="92598" y="26266"/>
                    <a:pt x="93543" y="25751"/>
                  </a:cubicBezTo>
                  <a:cubicBezTo>
                    <a:pt x="93543" y="25751"/>
                    <a:pt x="93543" y="25751"/>
                    <a:pt x="93543" y="25751"/>
                  </a:cubicBezTo>
                  <a:cubicBezTo>
                    <a:pt x="94488" y="25751"/>
                    <a:pt x="93543" y="26781"/>
                    <a:pt x="94488" y="25751"/>
                  </a:cubicBezTo>
                  <a:cubicBezTo>
                    <a:pt x="94488" y="25751"/>
                    <a:pt x="94488" y="25236"/>
                    <a:pt x="93543" y="25236"/>
                  </a:cubicBezTo>
                  <a:cubicBezTo>
                    <a:pt x="94488" y="24721"/>
                    <a:pt x="92598" y="24721"/>
                    <a:pt x="93543" y="24206"/>
                  </a:cubicBezTo>
                  <a:cubicBezTo>
                    <a:pt x="93543" y="24206"/>
                    <a:pt x="92598" y="24721"/>
                    <a:pt x="93543" y="24721"/>
                  </a:cubicBezTo>
                  <a:cubicBezTo>
                    <a:pt x="94488" y="24206"/>
                    <a:pt x="93543" y="23690"/>
                    <a:pt x="94488" y="23690"/>
                  </a:cubicBezTo>
                  <a:cubicBezTo>
                    <a:pt x="93543" y="24206"/>
                    <a:pt x="93543" y="23690"/>
                    <a:pt x="93543" y="23175"/>
                  </a:cubicBezTo>
                  <a:cubicBezTo>
                    <a:pt x="93543" y="23175"/>
                    <a:pt x="93543" y="23690"/>
                    <a:pt x="94488" y="23175"/>
                  </a:cubicBezTo>
                  <a:cubicBezTo>
                    <a:pt x="93543" y="23175"/>
                    <a:pt x="94488" y="22660"/>
                    <a:pt x="93543" y="22660"/>
                  </a:cubicBezTo>
                  <a:cubicBezTo>
                    <a:pt x="92598" y="22660"/>
                    <a:pt x="94488" y="22660"/>
                    <a:pt x="93543" y="22145"/>
                  </a:cubicBezTo>
                  <a:cubicBezTo>
                    <a:pt x="94488" y="22145"/>
                    <a:pt x="94488" y="22660"/>
                    <a:pt x="94488" y="22660"/>
                  </a:cubicBezTo>
                  <a:cubicBezTo>
                    <a:pt x="94488" y="22660"/>
                    <a:pt x="94488" y="21630"/>
                    <a:pt x="94488" y="21630"/>
                  </a:cubicBezTo>
                  <a:cubicBezTo>
                    <a:pt x="94488" y="21630"/>
                    <a:pt x="94488" y="21630"/>
                    <a:pt x="94488" y="22145"/>
                  </a:cubicBezTo>
                  <a:cubicBezTo>
                    <a:pt x="94488" y="21630"/>
                    <a:pt x="94488" y="21115"/>
                    <a:pt x="95433" y="21115"/>
                  </a:cubicBezTo>
                  <a:cubicBezTo>
                    <a:pt x="94488" y="21115"/>
                    <a:pt x="94488" y="21115"/>
                    <a:pt x="94488" y="21115"/>
                  </a:cubicBezTo>
                  <a:cubicBezTo>
                    <a:pt x="95433" y="20600"/>
                    <a:pt x="95433" y="20600"/>
                    <a:pt x="95433" y="20600"/>
                  </a:cubicBezTo>
                  <a:cubicBezTo>
                    <a:pt x="95433" y="20600"/>
                    <a:pt x="95433" y="19570"/>
                    <a:pt x="96377" y="20085"/>
                  </a:cubicBezTo>
                  <a:cubicBezTo>
                    <a:pt x="96377" y="20085"/>
                    <a:pt x="97322" y="19570"/>
                    <a:pt x="96377" y="19570"/>
                  </a:cubicBezTo>
                  <a:cubicBezTo>
                    <a:pt x="95433" y="19570"/>
                    <a:pt x="96377" y="20085"/>
                    <a:pt x="95433" y="20085"/>
                  </a:cubicBezTo>
                  <a:cubicBezTo>
                    <a:pt x="96377" y="20085"/>
                    <a:pt x="95433" y="19570"/>
                    <a:pt x="95433" y="19570"/>
                  </a:cubicBezTo>
                  <a:cubicBezTo>
                    <a:pt x="96377" y="19570"/>
                    <a:pt x="96377" y="19570"/>
                    <a:pt x="96377" y="19570"/>
                  </a:cubicBezTo>
                  <a:cubicBezTo>
                    <a:pt x="96377" y="19570"/>
                    <a:pt x="96377" y="19570"/>
                    <a:pt x="96377" y="19055"/>
                  </a:cubicBezTo>
                  <a:cubicBezTo>
                    <a:pt x="96377" y="19570"/>
                    <a:pt x="96377" y="19570"/>
                    <a:pt x="96377" y="19055"/>
                  </a:cubicBezTo>
                  <a:cubicBezTo>
                    <a:pt x="96377" y="19055"/>
                    <a:pt x="96377" y="19055"/>
                    <a:pt x="96377" y="19055"/>
                  </a:cubicBezTo>
                  <a:cubicBezTo>
                    <a:pt x="96377" y="18025"/>
                    <a:pt x="97322" y="19055"/>
                    <a:pt x="97322" y="18025"/>
                  </a:cubicBezTo>
                  <a:cubicBezTo>
                    <a:pt x="97322" y="19055"/>
                    <a:pt x="97322" y="19055"/>
                    <a:pt x="97322" y="19055"/>
                  </a:cubicBezTo>
                  <a:cubicBezTo>
                    <a:pt x="97322" y="19055"/>
                    <a:pt x="99212" y="19055"/>
                    <a:pt x="99212" y="18025"/>
                  </a:cubicBezTo>
                  <a:cubicBezTo>
                    <a:pt x="97322" y="17510"/>
                    <a:pt x="97322" y="17510"/>
                    <a:pt x="97322" y="17510"/>
                  </a:cubicBezTo>
                  <a:cubicBezTo>
                    <a:pt x="97322" y="16995"/>
                    <a:pt x="99212" y="17510"/>
                    <a:pt x="97322" y="16995"/>
                  </a:cubicBezTo>
                  <a:cubicBezTo>
                    <a:pt x="99212" y="17510"/>
                    <a:pt x="99212" y="17510"/>
                    <a:pt x="99212" y="17510"/>
                  </a:cubicBezTo>
                  <a:cubicBezTo>
                    <a:pt x="100157" y="17510"/>
                    <a:pt x="100157" y="17510"/>
                    <a:pt x="100157" y="17510"/>
                  </a:cubicBezTo>
                  <a:cubicBezTo>
                    <a:pt x="100157" y="16995"/>
                    <a:pt x="100157" y="16480"/>
                    <a:pt x="99212" y="16995"/>
                  </a:cubicBezTo>
                  <a:cubicBezTo>
                    <a:pt x="99212" y="16480"/>
                    <a:pt x="100157" y="16480"/>
                    <a:pt x="100157" y="16480"/>
                  </a:cubicBezTo>
                  <a:cubicBezTo>
                    <a:pt x="100157" y="16480"/>
                    <a:pt x="100157" y="16480"/>
                    <a:pt x="100157" y="15965"/>
                  </a:cubicBezTo>
                  <a:cubicBezTo>
                    <a:pt x="100157" y="15965"/>
                    <a:pt x="101102" y="15965"/>
                    <a:pt x="101102" y="15965"/>
                  </a:cubicBezTo>
                  <a:cubicBezTo>
                    <a:pt x="101102" y="16480"/>
                    <a:pt x="101102" y="16480"/>
                    <a:pt x="101102" y="16480"/>
                  </a:cubicBezTo>
                  <a:cubicBezTo>
                    <a:pt x="101102" y="15965"/>
                    <a:pt x="101102" y="15965"/>
                    <a:pt x="101102" y="15965"/>
                  </a:cubicBezTo>
                  <a:cubicBezTo>
                    <a:pt x="102047" y="16480"/>
                    <a:pt x="102047" y="15965"/>
                    <a:pt x="102047" y="16480"/>
                  </a:cubicBezTo>
                  <a:cubicBezTo>
                    <a:pt x="102992" y="15965"/>
                    <a:pt x="102992" y="15965"/>
                    <a:pt x="102992" y="15965"/>
                  </a:cubicBezTo>
                  <a:cubicBezTo>
                    <a:pt x="101102" y="15965"/>
                    <a:pt x="102047" y="15450"/>
                    <a:pt x="101102" y="15450"/>
                  </a:cubicBezTo>
                  <a:cubicBezTo>
                    <a:pt x="101102" y="14420"/>
                    <a:pt x="102992" y="15450"/>
                    <a:pt x="102992" y="14420"/>
                  </a:cubicBezTo>
                  <a:cubicBezTo>
                    <a:pt x="102047" y="14420"/>
                    <a:pt x="102047" y="13905"/>
                    <a:pt x="102047" y="14420"/>
                  </a:cubicBezTo>
                  <a:cubicBezTo>
                    <a:pt x="102047" y="13905"/>
                    <a:pt x="101102" y="13905"/>
                    <a:pt x="102047" y="12875"/>
                  </a:cubicBezTo>
                  <a:cubicBezTo>
                    <a:pt x="102047" y="13905"/>
                    <a:pt x="102992" y="12875"/>
                    <a:pt x="102992" y="13905"/>
                  </a:cubicBezTo>
                  <a:cubicBezTo>
                    <a:pt x="102992" y="14420"/>
                    <a:pt x="102992" y="14420"/>
                    <a:pt x="102992" y="14420"/>
                  </a:cubicBezTo>
                  <a:cubicBezTo>
                    <a:pt x="103937" y="14420"/>
                    <a:pt x="103937" y="14420"/>
                    <a:pt x="103937" y="14420"/>
                  </a:cubicBezTo>
                  <a:cubicBezTo>
                    <a:pt x="103937" y="13905"/>
                    <a:pt x="104881" y="12875"/>
                    <a:pt x="103937" y="12875"/>
                  </a:cubicBezTo>
                  <a:cubicBezTo>
                    <a:pt x="103937" y="12875"/>
                    <a:pt x="103937" y="13905"/>
                    <a:pt x="102992" y="12875"/>
                  </a:cubicBezTo>
                  <a:cubicBezTo>
                    <a:pt x="103937" y="12360"/>
                    <a:pt x="104881" y="12875"/>
                    <a:pt x="103937" y="12360"/>
                  </a:cubicBezTo>
                  <a:cubicBezTo>
                    <a:pt x="102992" y="12360"/>
                    <a:pt x="102992" y="12360"/>
                    <a:pt x="102992" y="12360"/>
                  </a:cubicBezTo>
                  <a:cubicBezTo>
                    <a:pt x="102992" y="12360"/>
                    <a:pt x="102992" y="12360"/>
                    <a:pt x="102992" y="12360"/>
                  </a:cubicBezTo>
                  <a:cubicBezTo>
                    <a:pt x="102992" y="12360"/>
                    <a:pt x="102992" y="12360"/>
                    <a:pt x="102992" y="12360"/>
                  </a:cubicBezTo>
                  <a:cubicBezTo>
                    <a:pt x="103937" y="12360"/>
                    <a:pt x="102992" y="12360"/>
                    <a:pt x="102992" y="11845"/>
                  </a:cubicBezTo>
                  <a:cubicBezTo>
                    <a:pt x="103937" y="11845"/>
                    <a:pt x="103937" y="11845"/>
                    <a:pt x="103937" y="11845"/>
                  </a:cubicBezTo>
                  <a:cubicBezTo>
                    <a:pt x="104881" y="11845"/>
                    <a:pt x="102992" y="12360"/>
                    <a:pt x="103937" y="12360"/>
                  </a:cubicBezTo>
                  <a:cubicBezTo>
                    <a:pt x="104881" y="12360"/>
                    <a:pt x="103937" y="11845"/>
                    <a:pt x="104881" y="11845"/>
                  </a:cubicBezTo>
                  <a:cubicBezTo>
                    <a:pt x="104881" y="11845"/>
                    <a:pt x="104881" y="11845"/>
                    <a:pt x="104881" y="11845"/>
                  </a:cubicBezTo>
                  <a:cubicBezTo>
                    <a:pt x="104881" y="11845"/>
                    <a:pt x="107716" y="12360"/>
                    <a:pt x="105826" y="11330"/>
                  </a:cubicBezTo>
                  <a:cubicBezTo>
                    <a:pt x="105826" y="10815"/>
                    <a:pt x="105826" y="11330"/>
                    <a:pt x="105826" y="11330"/>
                  </a:cubicBezTo>
                  <a:cubicBezTo>
                    <a:pt x="105826" y="10300"/>
                    <a:pt x="105826" y="10300"/>
                    <a:pt x="105826" y="9785"/>
                  </a:cubicBezTo>
                  <a:cubicBezTo>
                    <a:pt x="107716" y="10300"/>
                    <a:pt x="107716" y="9270"/>
                    <a:pt x="107716" y="9785"/>
                  </a:cubicBezTo>
                  <a:cubicBezTo>
                    <a:pt x="107716" y="9785"/>
                    <a:pt x="105826" y="10815"/>
                    <a:pt x="107716" y="11330"/>
                  </a:cubicBezTo>
                  <a:cubicBezTo>
                    <a:pt x="107716" y="11330"/>
                    <a:pt x="105826" y="11330"/>
                    <a:pt x="107716" y="11845"/>
                  </a:cubicBezTo>
                  <a:cubicBezTo>
                    <a:pt x="107716" y="11330"/>
                    <a:pt x="107716" y="11845"/>
                    <a:pt x="108661" y="11845"/>
                  </a:cubicBezTo>
                  <a:cubicBezTo>
                    <a:pt x="108661" y="11330"/>
                    <a:pt x="108661" y="11330"/>
                    <a:pt x="108661" y="11330"/>
                  </a:cubicBezTo>
                  <a:cubicBezTo>
                    <a:pt x="107716" y="11330"/>
                    <a:pt x="107716" y="11330"/>
                    <a:pt x="107716" y="11330"/>
                  </a:cubicBezTo>
                  <a:cubicBezTo>
                    <a:pt x="107716" y="10815"/>
                    <a:pt x="107716" y="10300"/>
                    <a:pt x="107716" y="9785"/>
                  </a:cubicBezTo>
                  <a:cubicBezTo>
                    <a:pt x="108661" y="9785"/>
                    <a:pt x="108661" y="9785"/>
                    <a:pt x="108661" y="9785"/>
                  </a:cubicBezTo>
                  <a:cubicBezTo>
                    <a:pt x="109606" y="9270"/>
                    <a:pt x="109606" y="8755"/>
                    <a:pt x="110551" y="8240"/>
                  </a:cubicBezTo>
                  <a:cubicBezTo>
                    <a:pt x="109606" y="8240"/>
                    <a:pt x="111496" y="7210"/>
                    <a:pt x="110551" y="7725"/>
                  </a:cubicBezTo>
                  <a:cubicBezTo>
                    <a:pt x="109606" y="7725"/>
                    <a:pt x="108661" y="7725"/>
                    <a:pt x="108661" y="7725"/>
                  </a:cubicBezTo>
                  <a:cubicBezTo>
                    <a:pt x="108661" y="7210"/>
                    <a:pt x="108661" y="7725"/>
                    <a:pt x="109606" y="7725"/>
                  </a:cubicBezTo>
                  <a:cubicBezTo>
                    <a:pt x="109606" y="7210"/>
                    <a:pt x="110551" y="7725"/>
                    <a:pt x="109606" y="7210"/>
                  </a:cubicBezTo>
                  <a:cubicBezTo>
                    <a:pt x="109606" y="7725"/>
                    <a:pt x="110551" y="7210"/>
                    <a:pt x="111496" y="7725"/>
                  </a:cubicBezTo>
                  <a:cubicBezTo>
                    <a:pt x="111496" y="7210"/>
                    <a:pt x="111496" y="7725"/>
                    <a:pt x="112440" y="7210"/>
                  </a:cubicBezTo>
                  <a:cubicBezTo>
                    <a:pt x="112440" y="6695"/>
                    <a:pt x="112440" y="6180"/>
                    <a:pt x="112440" y="5665"/>
                  </a:cubicBezTo>
                  <a:cubicBezTo>
                    <a:pt x="113385" y="5665"/>
                    <a:pt x="113385" y="5150"/>
                    <a:pt x="114330" y="4635"/>
                  </a:cubicBezTo>
                  <a:cubicBezTo>
                    <a:pt x="114330" y="3605"/>
                    <a:pt x="116220" y="4635"/>
                    <a:pt x="116220" y="3605"/>
                  </a:cubicBezTo>
                  <a:cubicBezTo>
                    <a:pt x="117165" y="3605"/>
                    <a:pt x="114330" y="4635"/>
                    <a:pt x="116220" y="3605"/>
                  </a:cubicBezTo>
                  <a:cubicBezTo>
                    <a:pt x="116220" y="3605"/>
                    <a:pt x="116220" y="3605"/>
                    <a:pt x="116220" y="3605"/>
                  </a:cubicBezTo>
                  <a:cubicBezTo>
                    <a:pt x="116220" y="3605"/>
                    <a:pt x="118110" y="2575"/>
                    <a:pt x="117165" y="2060"/>
                  </a:cubicBezTo>
                  <a:cubicBezTo>
                    <a:pt x="117165" y="2575"/>
                    <a:pt x="117165" y="2575"/>
                    <a:pt x="117165" y="2575"/>
                  </a:cubicBezTo>
                  <a:cubicBezTo>
                    <a:pt x="118110" y="2575"/>
                    <a:pt x="117165" y="2575"/>
                    <a:pt x="117165" y="2575"/>
                  </a:cubicBezTo>
                  <a:cubicBezTo>
                    <a:pt x="118110" y="2575"/>
                    <a:pt x="118110" y="2575"/>
                    <a:pt x="118110" y="2575"/>
                  </a:cubicBezTo>
                  <a:cubicBezTo>
                    <a:pt x="119055" y="2575"/>
                    <a:pt x="119055" y="2060"/>
                    <a:pt x="119055" y="2060"/>
                  </a:cubicBezTo>
                  <a:cubicBezTo>
                    <a:pt x="118110" y="2060"/>
                    <a:pt x="118110" y="2060"/>
                    <a:pt x="118110" y="2060"/>
                  </a:cubicBezTo>
                  <a:cubicBezTo>
                    <a:pt x="119055" y="1545"/>
                    <a:pt x="119055" y="1030"/>
                    <a:pt x="120000" y="515"/>
                  </a:cubicBezTo>
                  <a:cubicBezTo>
                    <a:pt x="120000" y="1030"/>
                    <a:pt x="120000" y="1030"/>
                    <a:pt x="120000" y="1030"/>
                  </a:cubicBezTo>
                  <a:cubicBezTo>
                    <a:pt x="120000" y="515"/>
                    <a:pt x="120000" y="515"/>
                    <a:pt x="120000" y="515"/>
                  </a:cubicBezTo>
                  <a:cubicBezTo>
                    <a:pt x="120000" y="515"/>
                    <a:pt x="120000" y="515"/>
                    <a:pt x="120000" y="0"/>
                  </a:cubicBezTo>
                  <a:cubicBezTo>
                    <a:pt x="120000" y="1030"/>
                    <a:pt x="120000" y="1030"/>
                    <a:pt x="120000" y="1030"/>
                  </a:cubicBezTo>
                  <a:cubicBezTo>
                    <a:pt x="120000" y="1545"/>
                    <a:pt x="120000" y="1030"/>
                    <a:pt x="120000" y="1030"/>
                  </a:cubicBezTo>
                  <a:cubicBezTo>
                    <a:pt x="120000" y="1030"/>
                    <a:pt x="120000" y="1545"/>
                    <a:pt x="120000" y="1545"/>
                  </a:cubicBezTo>
                  <a:cubicBezTo>
                    <a:pt x="120000" y="1545"/>
                    <a:pt x="120000" y="1545"/>
                    <a:pt x="120000" y="1030"/>
                  </a:cubicBezTo>
                  <a:cubicBezTo>
                    <a:pt x="120000" y="1545"/>
                    <a:pt x="120000" y="1545"/>
                    <a:pt x="120000" y="2060"/>
                  </a:cubicBezTo>
                  <a:cubicBezTo>
                    <a:pt x="120000" y="1545"/>
                    <a:pt x="120000" y="1545"/>
                    <a:pt x="120000" y="1545"/>
                  </a:cubicBezTo>
                  <a:cubicBezTo>
                    <a:pt x="120000" y="2060"/>
                    <a:pt x="120000" y="2060"/>
                    <a:pt x="120000" y="2060"/>
                  </a:cubicBezTo>
                  <a:cubicBezTo>
                    <a:pt x="120000" y="2060"/>
                    <a:pt x="120000" y="2060"/>
                    <a:pt x="120000" y="2060"/>
                  </a:cubicBezTo>
                  <a:cubicBezTo>
                    <a:pt x="120000" y="2575"/>
                    <a:pt x="120000" y="2575"/>
                    <a:pt x="120000" y="2575"/>
                  </a:cubicBezTo>
                  <a:cubicBezTo>
                    <a:pt x="119055" y="3090"/>
                    <a:pt x="119055" y="3605"/>
                    <a:pt x="119055" y="4635"/>
                  </a:cubicBezTo>
                  <a:cubicBezTo>
                    <a:pt x="118110" y="3605"/>
                    <a:pt x="118110" y="3605"/>
                    <a:pt x="118110" y="3090"/>
                  </a:cubicBezTo>
                  <a:cubicBezTo>
                    <a:pt x="117165" y="3090"/>
                    <a:pt x="118110" y="3605"/>
                    <a:pt x="117165" y="3605"/>
                  </a:cubicBezTo>
                  <a:cubicBezTo>
                    <a:pt x="117165" y="4635"/>
                    <a:pt x="118110" y="4635"/>
                    <a:pt x="118110" y="5150"/>
                  </a:cubicBezTo>
                  <a:cubicBezTo>
                    <a:pt x="117165" y="5150"/>
                    <a:pt x="117165" y="5150"/>
                    <a:pt x="117165" y="5150"/>
                  </a:cubicBezTo>
                  <a:cubicBezTo>
                    <a:pt x="117165" y="5665"/>
                    <a:pt x="118110" y="5665"/>
                    <a:pt x="117165" y="5665"/>
                  </a:cubicBezTo>
                  <a:cubicBezTo>
                    <a:pt x="116220" y="6180"/>
                    <a:pt x="114330" y="7210"/>
                    <a:pt x="113385" y="7725"/>
                  </a:cubicBezTo>
                  <a:cubicBezTo>
                    <a:pt x="113385" y="7725"/>
                    <a:pt x="113385" y="7725"/>
                    <a:pt x="113385" y="7725"/>
                  </a:cubicBezTo>
                  <a:cubicBezTo>
                    <a:pt x="114330" y="8240"/>
                    <a:pt x="113385" y="8755"/>
                    <a:pt x="113385" y="9270"/>
                  </a:cubicBezTo>
                  <a:cubicBezTo>
                    <a:pt x="112440" y="10300"/>
                    <a:pt x="112440" y="11330"/>
                    <a:pt x="110551" y="11330"/>
                  </a:cubicBezTo>
                  <a:cubicBezTo>
                    <a:pt x="109606" y="12360"/>
                    <a:pt x="108661" y="13905"/>
                    <a:pt x="107716" y="15450"/>
                  </a:cubicBezTo>
                  <a:cubicBezTo>
                    <a:pt x="107716" y="14935"/>
                    <a:pt x="107716" y="14935"/>
                    <a:pt x="107716" y="14935"/>
                  </a:cubicBezTo>
                  <a:cubicBezTo>
                    <a:pt x="107716" y="15450"/>
                    <a:pt x="107716" y="14935"/>
                    <a:pt x="107716" y="15450"/>
                  </a:cubicBezTo>
                  <a:cubicBezTo>
                    <a:pt x="107716" y="15450"/>
                    <a:pt x="107716" y="15965"/>
                    <a:pt x="107716" y="15965"/>
                  </a:cubicBezTo>
                  <a:cubicBezTo>
                    <a:pt x="105826" y="15965"/>
                    <a:pt x="105826" y="16995"/>
                    <a:pt x="104881" y="18025"/>
                  </a:cubicBezTo>
                  <a:cubicBezTo>
                    <a:pt x="104881" y="17510"/>
                    <a:pt x="104881" y="17510"/>
                    <a:pt x="104881" y="17510"/>
                  </a:cubicBezTo>
                  <a:cubicBezTo>
                    <a:pt x="104881" y="19055"/>
                    <a:pt x="103937" y="19570"/>
                    <a:pt x="102992" y="19570"/>
                  </a:cubicBezTo>
                  <a:cubicBezTo>
                    <a:pt x="102047" y="19570"/>
                    <a:pt x="102047" y="19570"/>
                    <a:pt x="102047" y="20085"/>
                  </a:cubicBezTo>
                  <a:cubicBezTo>
                    <a:pt x="102047" y="20600"/>
                    <a:pt x="102047" y="20600"/>
                    <a:pt x="102047" y="21630"/>
                  </a:cubicBezTo>
                  <a:cubicBezTo>
                    <a:pt x="101102" y="21630"/>
                    <a:pt x="101102" y="22145"/>
                    <a:pt x="101102" y="22660"/>
                  </a:cubicBezTo>
                  <a:cubicBezTo>
                    <a:pt x="100157" y="24721"/>
                    <a:pt x="97322" y="25751"/>
                    <a:pt x="95433" y="27811"/>
                  </a:cubicBezTo>
                  <a:cubicBezTo>
                    <a:pt x="95433" y="27811"/>
                    <a:pt x="95433" y="27811"/>
                    <a:pt x="95433" y="27811"/>
                  </a:cubicBezTo>
                  <a:cubicBezTo>
                    <a:pt x="94488" y="29356"/>
                    <a:pt x="92598" y="30386"/>
                    <a:pt x="91653" y="31931"/>
                  </a:cubicBezTo>
                  <a:cubicBezTo>
                    <a:pt x="91653" y="31931"/>
                    <a:pt x="91653" y="31931"/>
                    <a:pt x="91653" y="31931"/>
                  </a:cubicBezTo>
                  <a:cubicBezTo>
                    <a:pt x="90708" y="31931"/>
                    <a:pt x="90708" y="33476"/>
                    <a:pt x="90708" y="33476"/>
                  </a:cubicBezTo>
                  <a:cubicBezTo>
                    <a:pt x="90708" y="33476"/>
                    <a:pt x="90708" y="33991"/>
                    <a:pt x="89763" y="33991"/>
                  </a:cubicBezTo>
                  <a:cubicBezTo>
                    <a:pt x="87874" y="34506"/>
                    <a:pt x="89763" y="34506"/>
                    <a:pt x="87874" y="35021"/>
                  </a:cubicBezTo>
                  <a:cubicBezTo>
                    <a:pt x="87874" y="35536"/>
                    <a:pt x="87874" y="36051"/>
                    <a:pt x="86929" y="37081"/>
                  </a:cubicBezTo>
                  <a:cubicBezTo>
                    <a:pt x="86929" y="36566"/>
                    <a:pt x="86929" y="36566"/>
                    <a:pt x="86929" y="36566"/>
                  </a:cubicBezTo>
                  <a:cubicBezTo>
                    <a:pt x="86929" y="36566"/>
                    <a:pt x="86929" y="36566"/>
                    <a:pt x="86929" y="36566"/>
                  </a:cubicBezTo>
                  <a:cubicBezTo>
                    <a:pt x="86929" y="37081"/>
                    <a:pt x="85039" y="37596"/>
                    <a:pt x="86929" y="37596"/>
                  </a:cubicBezTo>
                  <a:cubicBezTo>
                    <a:pt x="85039" y="38626"/>
                    <a:pt x="85039" y="39656"/>
                    <a:pt x="83149" y="40686"/>
                  </a:cubicBezTo>
                  <a:cubicBezTo>
                    <a:pt x="84094" y="40686"/>
                    <a:pt x="83149" y="40686"/>
                    <a:pt x="83149" y="40686"/>
                  </a:cubicBezTo>
                  <a:cubicBezTo>
                    <a:pt x="83149" y="41716"/>
                    <a:pt x="82204" y="42231"/>
                    <a:pt x="82204" y="42746"/>
                  </a:cubicBezTo>
                  <a:cubicBezTo>
                    <a:pt x="82204" y="43261"/>
                    <a:pt x="82204" y="42746"/>
                    <a:pt x="80314" y="42746"/>
                  </a:cubicBezTo>
                  <a:cubicBezTo>
                    <a:pt x="80314" y="43261"/>
                    <a:pt x="82204" y="43261"/>
                    <a:pt x="82204" y="43261"/>
                  </a:cubicBezTo>
                  <a:cubicBezTo>
                    <a:pt x="80314" y="44291"/>
                    <a:pt x="78425" y="45321"/>
                    <a:pt x="76535" y="46866"/>
                  </a:cubicBezTo>
                  <a:cubicBezTo>
                    <a:pt x="75590" y="48412"/>
                    <a:pt x="73700" y="50472"/>
                    <a:pt x="70866" y="52017"/>
                  </a:cubicBezTo>
                  <a:cubicBezTo>
                    <a:pt x="70866" y="52017"/>
                    <a:pt x="70866" y="52017"/>
                    <a:pt x="70866" y="52017"/>
                  </a:cubicBezTo>
                  <a:cubicBezTo>
                    <a:pt x="70866" y="53047"/>
                    <a:pt x="68976" y="53562"/>
                    <a:pt x="69921" y="54077"/>
                  </a:cubicBezTo>
                  <a:cubicBezTo>
                    <a:pt x="68976" y="54077"/>
                    <a:pt x="68976" y="54592"/>
                    <a:pt x="68976" y="54592"/>
                  </a:cubicBezTo>
                  <a:cubicBezTo>
                    <a:pt x="68976" y="54592"/>
                    <a:pt x="67086" y="55622"/>
                    <a:pt x="67086" y="56652"/>
                  </a:cubicBezTo>
                  <a:cubicBezTo>
                    <a:pt x="67086" y="56652"/>
                    <a:pt x="67086" y="56652"/>
                    <a:pt x="67086" y="56652"/>
                  </a:cubicBezTo>
                  <a:cubicBezTo>
                    <a:pt x="66141" y="57167"/>
                    <a:pt x="66141" y="58197"/>
                    <a:pt x="65196" y="58197"/>
                  </a:cubicBezTo>
                  <a:cubicBezTo>
                    <a:pt x="65196" y="58197"/>
                    <a:pt x="65196" y="58197"/>
                    <a:pt x="65196" y="58197"/>
                  </a:cubicBezTo>
                  <a:cubicBezTo>
                    <a:pt x="64251" y="58197"/>
                    <a:pt x="65196" y="58712"/>
                    <a:pt x="64251" y="58712"/>
                  </a:cubicBezTo>
                  <a:cubicBezTo>
                    <a:pt x="64251" y="58712"/>
                    <a:pt x="64251" y="58712"/>
                    <a:pt x="64251" y="58712"/>
                  </a:cubicBezTo>
                  <a:cubicBezTo>
                    <a:pt x="62362" y="60772"/>
                    <a:pt x="61417" y="62317"/>
                    <a:pt x="59527" y="63862"/>
                  </a:cubicBezTo>
                  <a:cubicBezTo>
                    <a:pt x="57637" y="65407"/>
                    <a:pt x="57637" y="63862"/>
                    <a:pt x="57637" y="64892"/>
                  </a:cubicBezTo>
                  <a:cubicBezTo>
                    <a:pt x="57637" y="64892"/>
                    <a:pt x="57637" y="64892"/>
                    <a:pt x="57637" y="64892"/>
                  </a:cubicBezTo>
                  <a:cubicBezTo>
                    <a:pt x="57637" y="65407"/>
                    <a:pt x="55748" y="65407"/>
                    <a:pt x="55748" y="65922"/>
                  </a:cubicBezTo>
                  <a:cubicBezTo>
                    <a:pt x="56692" y="65922"/>
                    <a:pt x="56692" y="65922"/>
                    <a:pt x="56692" y="65922"/>
                  </a:cubicBezTo>
                  <a:cubicBezTo>
                    <a:pt x="55748" y="66952"/>
                    <a:pt x="55748" y="66952"/>
                    <a:pt x="55748" y="67467"/>
                  </a:cubicBezTo>
                  <a:cubicBezTo>
                    <a:pt x="55748" y="67467"/>
                    <a:pt x="55748" y="67467"/>
                    <a:pt x="55748" y="67467"/>
                  </a:cubicBezTo>
                  <a:cubicBezTo>
                    <a:pt x="55748" y="68497"/>
                    <a:pt x="52913" y="68497"/>
                    <a:pt x="53858" y="70042"/>
                  </a:cubicBezTo>
                  <a:cubicBezTo>
                    <a:pt x="50078" y="73648"/>
                    <a:pt x="47244" y="77253"/>
                    <a:pt x="43464" y="81373"/>
                  </a:cubicBezTo>
                  <a:cubicBezTo>
                    <a:pt x="39685" y="84978"/>
                    <a:pt x="35905" y="88583"/>
                    <a:pt x="31181" y="92188"/>
                  </a:cubicBezTo>
                  <a:cubicBezTo>
                    <a:pt x="30236" y="93218"/>
                    <a:pt x="30236" y="93218"/>
                    <a:pt x="30236" y="93733"/>
                  </a:cubicBezTo>
                  <a:cubicBezTo>
                    <a:pt x="30236" y="93733"/>
                    <a:pt x="30236" y="93733"/>
                    <a:pt x="30236" y="93733"/>
                  </a:cubicBezTo>
                  <a:cubicBezTo>
                    <a:pt x="30236" y="93733"/>
                    <a:pt x="28346" y="94248"/>
                    <a:pt x="28346" y="94763"/>
                  </a:cubicBezTo>
                  <a:cubicBezTo>
                    <a:pt x="27401" y="96309"/>
                    <a:pt x="26456" y="96824"/>
                    <a:pt x="24566" y="98884"/>
                  </a:cubicBezTo>
                  <a:cubicBezTo>
                    <a:pt x="24566" y="98884"/>
                    <a:pt x="24566" y="98369"/>
                    <a:pt x="24566" y="98884"/>
                  </a:cubicBezTo>
                  <a:cubicBezTo>
                    <a:pt x="24566" y="98884"/>
                    <a:pt x="24566" y="98884"/>
                    <a:pt x="24566" y="98884"/>
                  </a:cubicBezTo>
                  <a:cubicBezTo>
                    <a:pt x="24566" y="98884"/>
                    <a:pt x="24566" y="98884"/>
                    <a:pt x="24566" y="98884"/>
                  </a:cubicBezTo>
                  <a:cubicBezTo>
                    <a:pt x="24566" y="99399"/>
                    <a:pt x="24566" y="99399"/>
                    <a:pt x="24566" y="99399"/>
                  </a:cubicBezTo>
                  <a:cubicBezTo>
                    <a:pt x="21732" y="103519"/>
                    <a:pt x="17007" y="106094"/>
                    <a:pt x="13228" y="109699"/>
                  </a:cubicBezTo>
                  <a:cubicBezTo>
                    <a:pt x="12283" y="110214"/>
                    <a:pt x="11338" y="111759"/>
                    <a:pt x="10393" y="112789"/>
                  </a:cubicBezTo>
                  <a:cubicBezTo>
                    <a:pt x="6614" y="114849"/>
                    <a:pt x="4724" y="117424"/>
                    <a:pt x="1889" y="120000"/>
                  </a:cubicBezTo>
                  <a:cubicBezTo>
                    <a:pt x="1889" y="120000"/>
                    <a:pt x="0" y="118969"/>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7" name="Shape 427"/>
            <p:cNvSpPr/>
            <p:nvPr/>
          </p:nvSpPr>
          <p:spPr>
            <a:xfrm>
              <a:off x="3575" y="751"/>
              <a:ext cx="68" cy="2937"/>
            </a:xfrm>
            <a:custGeom>
              <a:avLst/>
              <a:gdLst/>
              <a:ahLst/>
              <a:cxnLst/>
              <a:rect l="0" t="0" r="0" b="0"/>
              <a:pathLst>
                <a:path w="120000" h="120000" extrusionOk="0">
                  <a:moveTo>
                    <a:pt x="16551" y="0"/>
                  </a:moveTo>
                  <a:cubicBezTo>
                    <a:pt x="37241" y="59421"/>
                    <a:pt x="37241" y="59421"/>
                    <a:pt x="37241" y="59421"/>
                  </a:cubicBezTo>
                  <a:cubicBezTo>
                    <a:pt x="0" y="120000"/>
                    <a:pt x="0" y="120000"/>
                    <a:pt x="0" y="120000"/>
                  </a:cubicBezTo>
                  <a:cubicBezTo>
                    <a:pt x="107586" y="120000"/>
                    <a:pt x="107586" y="120000"/>
                    <a:pt x="107586" y="120000"/>
                  </a:cubicBezTo>
                  <a:cubicBezTo>
                    <a:pt x="70344" y="86913"/>
                    <a:pt x="70344" y="86913"/>
                    <a:pt x="70344" y="86913"/>
                  </a:cubicBezTo>
                  <a:cubicBezTo>
                    <a:pt x="120000" y="27299"/>
                    <a:pt x="120000" y="27299"/>
                    <a:pt x="120000" y="27299"/>
                  </a:cubicBezTo>
                  <a:cubicBezTo>
                    <a:pt x="82758" y="0"/>
                    <a:pt x="82758" y="0"/>
                    <a:pt x="82758" y="0"/>
                  </a:cubicBezTo>
                  <a:cubicBezTo>
                    <a:pt x="16551" y="0"/>
                    <a:pt x="16551" y="0"/>
                    <a:pt x="16551" y="0"/>
                  </a:cubicBezTo>
                  <a:cubicBezTo>
                    <a:pt x="16551" y="0"/>
                    <a:pt x="16551" y="0"/>
                    <a:pt x="16551" y="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8" name="Shape 428"/>
            <p:cNvSpPr/>
            <p:nvPr/>
          </p:nvSpPr>
          <p:spPr>
            <a:xfrm>
              <a:off x="4061" y="1280"/>
              <a:ext cx="194" cy="385"/>
            </a:xfrm>
            <a:custGeom>
              <a:avLst/>
              <a:gdLst/>
              <a:ahLst/>
              <a:cxnLst/>
              <a:rect l="0" t="0" r="0" b="0"/>
              <a:pathLst>
                <a:path w="120000" h="120000" extrusionOk="0">
                  <a:moveTo>
                    <a:pt x="43902" y="3680"/>
                  </a:moveTo>
                  <a:cubicBezTo>
                    <a:pt x="57073" y="0"/>
                    <a:pt x="120000" y="50061"/>
                    <a:pt x="100975" y="120000"/>
                  </a:cubicBezTo>
                  <a:cubicBezTo>
                    <a:pt x="79024" y="116319"/>
                    <a:pt x="21951" y="74355"/>
                    <a:pt x="21951" y="74355"/>
                  </a:cubicBezTo>
                  <a:cubicBezTo>
                    <a:pt x="21951" y="74355"/>
                    <a:pt x="0" y="11779"/>
                    <a:pt x="43902" y="3680"/>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9" name="Shape 429"/>
            <p:cNvSpPr/>
            <p:nvPr/>
          </p:nvSpPr>
          <p:spPr>
            <a:xfrm>
              <a:off x="4068" y="1292"/>
              <a:ext cx="102" cy="316"/>
            </a:xfrm>
            <a:custGeom>
              <a:avLst/>
              <a:gdLst/>
              <a:ahLst/>
              <a:cxnLst/>
              <a:rect l="0" t="0" r="0" b="0"/>
              <a:pathLst>
                <a:path w="120000" h="120000" extrusionOk="0">
                  <a:moveTo>
                    <a:pt x="78139" y="0"/>
                  </a:moveTo>
                  <a:cubicBezTo>
                    <a:pt x="120000" y="120000"/>
                    <a:pt x="120000" y="120000"/>
                    <a:pt x="120000" y="120000"/>
                  </a:cubicBezTo>
                  <a:cubicBezTo>
                    <a:pt x="120000" y="120000"/>
                    <a:pt x="53023" y="102222"/>
                    <a:pt x="36279" y="85333"/>
                  </a:cubicBezTo>
                  <a:cubicBezTo>
                    <a:pt x="22325" y="68444"/>
                    <a:pt x="0" y="8000"/>
                    <a:pt x="78139"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0" name="Shape 430"/>
            <p:cNvSpPr/>
            <p:nvPr/>
          </p:nvSpPr>
          <p:spPr>
            <a:xfrm>
              <a:off x="4040" y="2484"/>
              <a:ext cx="220" cy="426"/>
            </a:xfrm>
            <a:custGeom>
              <a:avLst/>
              <a:gdLst/>
              <a:ahLst/>
              <a:cxnLst/>
              <a:rect l="0" t="0" r="0" b="0"/>
              <a:pathLst>
                <a:path w="120000" h="120000" extrusionOk="0">
                  <a:moveTo>
                    <a:pt x="45161" y="2666"/>
                  </a:moveTo>
                  <a:cubicBezTo>
                    <a:pt x="55483" y="0"/>
                    <a:pt x="120000" y="50000"/>
                    <a:pt x="103225" y="120000"/>
                  </a:cubicBezTo>
                  <a:cubicBezTo>
                    <a:pt x="81290" y="116666"/>
                    <a:pt x="23225" y="72666"/>
                    <a:pt x="23225" y="72666"/>
                  </a:cubicBezTo>
                  <a:cubicBezTo>
                    <a:pt x="23225" y="72666"/>
                    <a:pt x="0" y="12000"/>
                    <a:pt x="45161" y="2666"/>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1" name="Shape 431"/>
            <p:cNvSpPr/>
            <p:nvPr/>
          </p:nvSpPr>
          <p:spPr>
            <a:xfrm>
              <a:off x="4050" y="2492"/>
              <a:ext cx="111" cy="357"/>
            </a:xfrm>
            <a:custGeom>
              <a:avLst/>
              <a:gdLst/>
              <a:ahLst/>
              <a:cxnLst/>
              <a:rect l="0" t="0" r="0" b="0"/>
              <a:pathLst>
                <a:path w="120000" h="120000" extrusionOk="0">
                  <a:moveTo>
                    <a:pt x="79148" y="0"/>
                  </a:moveTo>
                  <a:cubicBezTo>
                    <a:pt x="120000" y="120000"/>
                    <a:pt x="120000" y="120000"/>
                    <a:pt x="120000" y="120000"/>
                  </a:cubicBezTo>
                  <a:cubicBezTo>
                    <a:pt x="120000" y="120000"/>
                    <a:pt x="56170" y="101842"/>
                    <a:pt x="35744" y="84473"/>
                  </a:cubicBezTo>
                  <a:cubicBezTo>
                    <a:pt x="20425" y="68684"/>
                    <a:pt x="0" y="8684"/>
                    <a:pt x="79148"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2" name="Shape 432"/>
            <p:cNvSpPr/>
            <p:nvPr/>
          </p:nvSpPr>
          <p:spPr>
            <a:xfrm>
              <a:off x="4050" y="3545"/>
              <a:ext cx="222" cy="428"/>
            </a:xfrm>
            <a:custGeom>
              <a:avLst/>
              <a:gdLst/>
              <a:ahLst/>
              <a:cxnLst/>
              <a:rect l="0" t="0" r="0" b="0"/>
              <a:pathLst>
                <a:path w="120000" h="120000" extrusionOk="0">
                  <a:moveTo>
                    <a:pt x="44680" y="3314"/>
                  </a:moveTo>
                  <a:cubicBezTo>
                    <a:pt x="57446" y="0"/>
                    <a:pt x="120000" y="50386"/>
                    <a:pt x="100851" y="120000"/>
                  </a:cubicBezTo>
                  <a:cubicBezTo>
                    <a:pt x="81702" y="117348"/>
                    <a:pt x="24255" y="74254"/>
                    <a:pt x="24255" y="74254"/>
                  </a:cubicBezTo>
                  <a:cubicBezTo>
                    <a:pt x="24255" y="74254"/>
                    <a:pt x="0" y="12596"/>
                    <a:pt x="44680" y="331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3" name="Shape 433"/>
            <p:cNvSpPr/>
            <p:nvPr/>
          </p:nvSpPr>
          <p:spPr>
            <a:xfrm>
              <a:off x="4065" y="3556"/>
              <a:ext cx="106" cy="354"/>
            </a:xfrm>
            <a:custGeom>
              <a:avLst/>
              <a:gdLst/>
              <a:ahLst/>
              <a:cxnLst/>
              <a:rect l="0" t="0" r="0" b="0"/>
              <a:pathLst>
                <a:path w="120000" h="120000" extrusionOk="0">
                  <a:moveTo>
                    <a:pt x="74666" y="0"/>
                  </a:moveTo>
                  <a:cubicBezTo>
                    <a:pt x="120000" y="120000"/>
                    <a:pt x="120000" y="120000"/>
                    <a:pt x="120000" y="120000"/>
                  </a:cubicBezTo>
                  <a:cubicBezTo>
                    <a:pt x="120000" y="120000"/>
                    <a:pt x="50666" y="100800"/>
                    <a:pt x="34666" y="85600"/>
                  </a:cubicBezTo>
                  <a:cubicBezTo>
                    <a:pt x="13333" y="67200"/>
                    <a:pt x="0" y="8000"/>
                    <a:pt x="74666"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4" name="Shape 434"/>
            <p:cNvSpPr/>
            <p:nvPr/>
          </p:nvSpPr>
          <p:spPr>
            <a:xfrm>
              <a:off x="4268" y="2320"/>
              <a:ext cx="218" cy="432"/>
            </a:xfrm>
            <a:custGeom>
              <a:avLst/>
              <a:gdLst/>
              <a:ahLst/>
              <a:cxnLst/>
              <a:rect l="0" t="0" r="0" b="0"/>
              <a:pathLst>
                <a:path w="120000" h="120000" extrusionOk="0">
                  <a:moveTo>
                    <a:pt x="74347" y="3278"/>
                  </a:moveTo>
                  <a:cubicBezTo>
                    <a:pt x="63913" y="0"/>
                    <a:pt x="0" y="49180"/>
                    <a:pt x="16956" y="120000"/>
                  </a:cubicBezTo>
                  <a:cubicBezTo>
                    <a:pt x="37826" y="115409"/>
                    <a:pt x="93913" y="72786"/>
                    <a:pt x="93913" y="72786"/>
                  </a:cubicBezTo>
                  <a:cubicBezTo>
                    <a:pt x="93913" y="72786"/>
                    <a:pt x="120000" y="11803"/>
                    <a:pt x="74347" y="3278"/>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5" name="Shape 435"/>
            <p:cNvSpPr/>
            <p:nvPr/>
          </p:nvSpPr>
          <p:spPr>
            <a:xfrm>
              <a:off x="4365" y="2331"/>
              <a:ext cx="111" cy="354"/>
            </a:xfrm>
            <a:custGeom>
              <a:avLst/>
              <a:gdLst/>
              <a:ahLst/>
              <a:cxnLst/>
              <a:rect l="0" t="0" r="0" b="0"/>
              <a:pathLst>
                <a:path w="120000" h="120000" extrusionOk="0">
                  <a:moveTo>
                    <a:pt x="43404" y="0"/>
                  </a:moveTo>
                  <a:cubicBezTo>
                    <a:pt x="0" y="120000"/>
                    <a:pt x="0" y="120000"/>
                    <a:pt x="0" y="120000"/>
                  </a:cubicBezTo>
                  <a:cubicBezTo>
                    <a:pt x="0" y="120000"/>
                    <a:pt x="63829" y="102400"/>
                    <a:pt x="84255" y="84800"/>
                  </a:cubicBezTo>
                  <a:cubicBezTo>
                    <a:pt x="99574" y="68800"/>
                    <a:pt x="120000" y="9600"/>
                    <a:pt x="43404"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6" name="Shape 436"/>
            <p:cNvSpPr/>
            <p:nvPr/>
          </p:nvSpPr>
          <p:spPr>
            <a:xfrm>
              <a:off x="4252" y="2954"/>
              <a:ext cx="302" cy="481"/>
            </a:xfrm>
            <a:custGeom>
              <a:avLst/>
              <a:gdLst/>
              <a:ahLst/>
              <a:cxnLst/>
              <a:rect l="0" t="0" r="0" b="0"/>
              <a:pathLst>
                <a:path w="120000" h="120000" extrusionOk="0">
                  <a:moveTo>
                    <a:pt x="5581" y="120000"/>
                  </a:moveTo>
                  <a:cubicBezTo>
                    <a:pt x="5581" y="120000"/>
                    <a:pt x="120000" y="80000"/>
                    <a:pt x="111627" y="0"/>
                  </a:cubicBezTo>
                  <a:cubicBezTo>
                    <a:pt x="0" y="34705"/>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7" name="Shape 437"/>
            <p:cNvSpPr/>
            <p:nvPr/>
          </p:nvSpPr>
          <p:spPr>
            <a:xfrm>
              <a:off x="3963" y="2577"/>
              <a:ext cx="303" cy="477"/>
            </a:xfrm>
            <a:custGeom>
              <a:avLst/>
              <a:gdLst/>
              <a:ahLst/>
              <a:cxnLst/>
              <a:rect l="0" t="0" r="0" b="0"/>
              <a:pathLst>
                <a:path w="120000" h="120000" extrusionOk="0">
                  <a:moveTo>
                    <a:pt x="114418" y="120000"/>
                  </a:moveTo>
                  <a:cubicBezTo>
                    <a:pt x="114418" y="120000"/>
                    <a:pt x="0" y="80792"/>
                    <a:pt x="9302" y="0"/>
                  </a:cubicBezTo>
                  <a:cubicBezTo>
                    <a:pt x="120000" y="35049"/>
                    <a:pt x="114418" y="120000"/>
                    <a:pt x="11441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8" name="Shape 438"/>
            <p:cNvSpPr/>
            <p:nvPr/>
          </p:nvSpPr>
          <p:spPr>
            <a:xfrm>
              <a:off x="4261" y="3590"/>
              <a:ext cx="303" cy="479"/>
            </a:xfrm>
            <a:custGeom>
              <a:avLst/>
              <a:gdLst/>
              <a:ahLst/>
              <a:cxnLst/>
              <a:rect l="0" t="0" r="0" b="0"/>
              <a:pathLst>
                <a:path w="120000" h="120000" extrusionOk="0">
                  <a:moveTo>
                    <a:pt x="5581" y="120000"/>
                  </a:moveTo>
                  <a:cubicBezTo>
                    <a:pt x="5581" y="120000"/>
                    <a:pt x="120000" y="80394"/>
                    <a:pt x="111627" y="0"/>
                  </a:cubicBezTo>
                  <a:cubicBezTo>
                    <a:pt x="0" y="34876"/>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9" name="Shape 439"/>
            <p:cNvSpPr/>
            <p:nvPr/>
          </p:nvSpPr>
          <p:spPr>
            <a:xfrm>
              <a:off x="3972" y="3120"/>
              <a:ext cx="302" cy="475"/>
            </a:xfrm>
            <a:custGeom>
              <a:avLst/>
              <a:gdLst/>
              <a:ahLst/>
              <a:cxnLst/>
              <a:rect l="0" t="0" r="0" b="0"/>
              <a:pathLst>
                <a:path w="120000" h="120000" extrusionOk="0">
                  <a:moveTo>
                    <a:pt x="115348" y="120000"/>
                  </a:moveTo>
                  <a:cubicBezTo>
                    <a:pt x="115348" y="120000"/>
                    <a:pt x="0" y="80597"/>
                    <a:pt x="8372" y="0"/>
                  </a:cubicBezTo>
                  <a:cubicBezTo>
                    <a:pt x="120000" y="34626"/>
                    <a:pt x="115348" y="120000"/>
                    <a:pt x="11534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0" name="Shape 440"/>
            <p:cNvSpPr/>
            <p:nvPr/>
          </p:nvSpPr>
          <p:spPr>
            <a:xfrm>
              <a:off x="3981" y="3595"/>
              <a:ext cx="303" cy="481"/>
            </a:xfrm>
            <a:custGeom>
              <a:avLst/>
              <a:gdLst/>
              <a:ahLst/>
              <a:cxnLst/>
              <a:rect l="0" t="0" r="0" b="0"/>
              <a:pathLst>
                <a:path w="120000" h="120000" extrusionOk="0">
                  <a:moveTo>
                    <a:pt x="115348" y="120000"/>
                  </a:moveTo>
                  <a:cubicBezTo>
                    <a:pt x="115348" y="120000"/>
                    <a:pt x="0" y="80000"/>
                    <a:pt x="8372" y="0"/>
                  </a:cubicBezTo>
                  <a:cubicBezTo>
                    <a:pt x="120000" y="35294"/>
                    <a:pt x="115348" y="120000"/>
                    <a:pt x="11534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1" name="Shape 441"/>
            <p:cNvSpPr/>
            <p:nvPr/>
          </p:nvSpPr>
          <p:spPr>
            <a:xfrm>
              <a:off x="4252" y="2385"/>
              <a:ext cx="302" cy="481"/>
            </a:xfrm>
            <a:custGeom>
              <a:avLst/>
              <a:gdLst/>
              <a:ahLst/>
              <a:cxnLst/>
              <a:rect l="0" t="0" r="0" b="0"/>
              <a:pathLst>
                <a:path w="120000" h="120000" extrusionOk="0">
                  <a:moveTo>
                    <a:pt x="5581" y="120000"/>
                  </a:moveTo>
                  <a:cubicBezTo>
                    <a:pt x="5581" y="120000"/>
                    <a:pt x="120000" y="80588"/>
                    <a:pt x="111627" y="0"/>
                  </a:cubicBezTo>
                  <a:cubicBezTo>
                    <a:pt x="0" y="35294"/>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2" name="Shape 442"/>
            <p:cNvSpPr/>
            <p:nvPr/>
          </p:nvSpPr>
          <p:spPr>
            <a:xfrm>
              <a:off x="3950" y="1945"/>
              <a:ext cx="303" cy="483"/>
            </a:xfrm>
            <a:custGeom>
              <a:avLst/>
              <a:gdLst/>
              <a:ahLst/>
              <a:cxnLst/>
              <a:rect l="0" t="0" r="0" b="0"/>
              <a:pathLst>
                <a:path w="120000" h="120000" extrusionOk="0">
                  <a:moveTo>
                    <a:pt x="113488" y="120000"/>
                  </a:moveTo>
                  <a:cubicBezTo>
                    <a:pt x="113488" y="120000"/>
                    <a:pt x="0" y="80195"/>
                    <a:pt x="7441" y="0"/>
                  </a:cubicBezTo>
                  <a:cubicBezTo>
                    <a:pt x="120000" y="35121"/>
                    <a:pt x="113488" y="120000"/>
                    <a:pt x="11348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3" name="Shape 443"/>
            <p:cNvSpPr/>
            <p:nvPr/>
          </p:nvSpPr>
          <p:spPr>
            <a:xfrm>
              <a:off x="4252" y="1745"/>
              <a:ext cx="302" cy="477"/>
            </a:xfrm>
            <a:custGeom>
              <a:avLst/>
              <a:gdLst/>
              <a:ahLst/>
              <a:cxnLst/>
              <a:rect l="0" t="0" r="0" b="0"/>
              <a:pathLst>
                <a:path w="120000" h="120000" extrusionOk="0">
                  <a:moveTo>
                    <a:pt x="5581" y="120000"/>
                  </a:moveTo>
                  <a:cubicBezTo>
                    <a:pt x="5581" y="120000"/>
                    <a:pt x="120000" y="80792"/>
                    <a:pt x="111627" y="0"/>
                  </a:cubicBezTo>
                  <a:cubicBezTo>
                    <a:pt x="0" y="35049"/>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4" name="Shape 444"/>
            <p:cNvSpPr/>
            <p:nvPr/>
          </p:nvSpPr>
          <p:spPr>
            <a:xfrm>
              <a:off x="4247" y="1210"/>
              <a:ext cx="305" cy="475"/>
            </a:xfrm>
            <a:custGeom>
              <a:avLst/>
              <a:gdLst/>
              <a:ahLst/>
              <a:cxnLst/>
              <a:rect l="0" t="0" r="0" b="0"/>
              <a:pathLst>
                <a:path w="120000" h="120000" extrusionOk="0">
                  <a:moveTo>
                    <a:pt x="6461" y="120000"/>
                  </a:moveTo>
                  <a:cubicBezTo>
                    <a:pt x="6461" y="120000"/>
                    <a:pt x="120000" y="80597"/>
                    <a:pt x="110769" y="0"/>
                  </a:cubicBezTo>
                  <a:cubicBezTo>
                    <a:pt x="0" y="35223"/>
                    <a:pt x="6461" y="120000"/>
                    <a:pt x="646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5" name="Shape 445"/>
            <p:cNvSpPr/>
            <p:nvPr/>
          </p:nvSpPr>
          <p:spPr>
            <a:xfrm>
              <a:off x="3990" y="1381"/>
              <a:ext cx="274" cy="428"/>
            </a:xfrm>
            <a:custGeom>
              <a:avLst/>
              <a:gdLst/>
              <a:ahLst/>
              <a:cxnLst/>
              <a:rect l="0" t="0" r="0" b="0"/>
              <a:pathLst>
                <a:path w="120000" h="120000" extrusionOk="0">
                  <a:moveTo>
                    <a:pt x="115862" y="120000"/>
                  </a:moveTo>
                  <a:cubicBezTo>
                    <a:pt x="115862" y="120000"/>
                    <a:pt x="0" y="80220"/>
                    <a:pt x="8275" y="0"/>
                  </a:cubicBezTo>
                  <a:cubicBezTo>
                    <a:pt x="120000" y="35801"/>
                    <a:pt x="115862" y="120000"/>
                    <a:pt x="11586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6" name="Shape 446"/>
            <p:cNvSpPr/>
            <p:nvPr/>
          </p:nvSpPr>
          <p:spPr>
            <a:xfrm>
              <a:off x="3993" y="2577"/>
              <a:ext cx="260" cy="473"/>
            </a:xfrm>
            <a:custGeom>
              <a:avLst/>
              <a:gdLst/>
              <a:ahLst/>
              <a:cxnLst/>
              <a:rect l="0" t="0" r="0" b="0"/>
              <a:pathLst>
                <a:path w="120000" h="120000" extrusionOk="0">
                  <a:moveTo>
                    <a:pt x="118909" y="117014"/>
                  </a:moveTo>
                  <a:cubicBezTo>
                    <a:pt x="120000" y="114626"/>
                    <a:pt x="114545" y="113432"/>
                    <a:pt x="114545" y="112238"/>
                  </a:cubicBezTo>
                  <a:cubicBezTo>
                    <a:pt x="114545" y="111044"/>
                    <a:pt x="112363" y="112238"/>
                    <a:pt x="112363" y="112238"/>
                  </a:cubicBezTo>
                  <a:cubicBezTo>
                    <a:pt x="112363" y="109253"/>
                    <a:pt x="110181" y="107462"/>
                    <a:pt x="106909" y="105671"/>
                  </a:cubicBezTo>
                  <a:cubicBezTo>
                    <a:pt x="106909" y="105671"/>
                    <a:pt x="106909" y="105671"/>
                    <a:pt x="106909" y="105671"/>
                  </a:cubicBezTo>
                  <a:cubicBezTo>
                    <a:pt x="105818" y="105671"/>
                    <a:pt x="106909" y="105074"/>
                    <a:pt x="105818" y="105074"/>
                  </a:cubicBezTo>
                  <a:cubicBezTo>
                    <a:pt x="105818" y="105074"/>
                    <a:pt x="105818" y="105074"/>
                    <a:pt x="105818" y="105074"/>
                  </a:cubicBezTo>
                  <a:cubicBezTo>
                    <a:pt x="105818" y="104477"/>
                    <a:pt x="105818" y="104477"/>
                    <a:pt x="105818" y="104477"/>
                  </a:cubicBezTo>
                  <a:cubicBezTo>
                    <a:pt x="104727" y="104477"/>
                    <a:pt x="104727" y="104477"/>
                    <a:pt x="104727" y="104477"/>
                  </a:cubicBezTo>
                  <a:cubicBezTo>
                    <a:pt x="104727" y="103283"/>
                    <a:pt x="104727" y="103283"/>
                    <a:pt x="104727" y="103283"/>
                  </a:cubicBezTo>
                  <a:cubicBezTo>
                    <a:pt x="105818" y="102089"/>
                    <a:pt x="101454" y="102089"/>
                    <a:pt x="104727" y="100298"/>
                  </a:cubicBezTo>
                  <a:cubicBezTo>
                    <a:pt x="104727" y="100895"/>
                    <a:pt x="101454" y="100895"/>
                    <a:pt x="101454" y="100895"/>
                  </a:cubicBezTo>
                  <a:cubicBezTo>
                    <a:pt x="101454" y="99701"/>
                    <a:pt x="100363" y="97910"/>
                    <a:pt x="98181" y="96716"/>
                  </a:cubicBezTo>
                  <a:cubicBezTo>
                    <a:pt x="98181" y="97313"/>
                    <a:pt x="98181" y="97313"/>
                    <a:pt x="98181" y="97313"/>
                  </a:cubicBezTo>
                  <a:cubicBezTo>
                    <a:pt x="98181" y="96716"/>
                    <a:pt x="98181" y="96716"/>
                    <a:pt x="98181" y="95522"/>
                  </a:cubicBezTo>
                  <a:cubicBezTo>
                    <a:pt x="97090" y="95522"/>
                    <a:pt x="98181" y="94925"/>
                    <a:pt x="97090" y="94925"/>
                  </a:cubicBezTo>
                  <a:cubicBezTo>
                    <a:pt x="97090" y="94925"/>
                    <a:pt x="97090" y="94925"/>
                    <a:pt x="97090" y="94925"/>
                  </a:cubicBezTo>
                  <a:cubicBezTo>
                    <a:pt x="98181" y="93134"/>
                    <a:pt x="97090" y="93134"/>
                    <a:pt x="97090" y="93134"/>
                  </a:cubicBezTo>
                  <a:cubicBezTo>
                    <a:pt x="97090" y="93134"/>
                    <a:pt x="97090" y="93134"/>
                    <a:pt x="97090" y="93134"/>
                  </a:cubicBezTo>
                  <a:cubicBezTo>
                    <a:pt x="97090" y="92537"/>
                    <a:pt x="96000" y="92537"/>
                    <a:pt x="96000" y="92537"/>
                  </a:cubicBezTo>
                  <a:cubicBezTo>
                    <a:pt x="96000" y="92537"/>
                    <a:pt x="96000" y="92537"/>
                    <a:pt x="96000" y="92537"/>
                  </a:cubicBezTo>
                  <a:cubicBezTo>
                    <a:pt x="96000" y="91940"/>
                    <a:pt x="96000" y="91940"/>
                    <a:pt x="96000" y="91940"/>
                  </a:cubicBezTo>
                  <a:cubicBezTo>
                    <a:pt x="96000" y="91940"/>
                    <a:pt x="96000" y="91940"/>
                    <a:pt x="96000" y="91940"/>
                  </a:cubicBezTo>
                  <a:cubicBezTo>
                    <a:pt x="96000" y="91343"/>
                    <a:pt x="93818" y="91343"/>
                    <a:pt x="96000" y="91343"/>
                  </a:cubicBezTo>
                  <a:cubicBezTo>
                    <a:pt x="93818" y="91343"/>
                    <a:pt x="96000" y="91940"/>
                    <a:pt x="93818" y="91940"/>
                  </a:cubicBezTo>
                  <a:cubicBezTo>
                    <a:pt x="92727" y="89552"/>
                    <a:pt x="91636" y="87761"/>
                    <a:pt x="90545" y="85373"/>
                  </a:cubicBezTo>
                  <a:cubicBezTo>
                    <a:pt x="88363" y="85373"/>
                    <a:pt x="88363" y="85373"/>
                    <a:pt x="88363" y="85373"/>
                  </a:cubicBezTo>
                  <a:cubicBezTo>
                    <a:pt x="88363" y="84776"/>
                    <a:pt x="86181" y="84776"/>
                    <a:pt x="88363" y="84179"/>
                  </a:cubicBezTo>
                  <a:cubicBezTo>
                    <a:pt x="88363" y="84776"/>
                    <a:pt x="86181" y="84776"/>
                    <a:pt x="86181" y="84179"/>
                  </a:cubicBezTo>
                  <a:cubicBezTo>
                    <a:pt x="86181" y="84179"/>
                    <a:pt x="88363" y="84179"/>
                    <a:pt x="86181" y="83582"/>
                  </a:cubicBezTo>
                  <a:cubicBezTo>
                    <a:pt x="86181" y="84179"/>
                    <a:pt x="86181" y="84179"/>
                    <a:pt x="86181" y="84179"/>
                  </a:cubicBezTo>
                  <a:cubicBezTo>
                    <a:pt x="86181" y="83582"/>
                    <a:pt x="84000" y="83582"/>
                    <a:pt x="84000" y="82388"/>
                  </a:cubicBezTo>
                  <a:cubicBezTo>
                    <a:pt x="84000" y="82388"/>
                    <a:pt x="84000" y="82388"/>
                    <a:pt x="84000" y="83582"/>
                  </a:cubicBezTo>
                  <a:cubicBezTo>
                    <a:pt x="84000" y="82388"/>
                    <a:pt x="84000" y="82388"/>
                    <a:pt x="84000" y="81791"/>
                  </a:cubicBezTo>
                  <a:cubicBezTo>
                    <a:pt x="82909" y="82388"/>
                    <a:pt x="82909" y="82388"/>
                    <a:pt x="82909" y="82388"/>
                  </a:cubicBezTo>
                  <a:cubicBezTo>
                    <a:pt x="81818" y="81791"/>
                    <a:pt x="84000" y="81791"/>
                    <a:pt x="82909" y="81194"/>
                  </a:cubicBezTo>
                  <a:cubicBezTo>
                    <a:pt x="82909" y="81791"/>
                    <a:pt x="82909" y="81791"/>
                    <a:pt x="82909" y="81791"/>
                  </a:cubicBezTo>
                  <a:cubicBezTo>
                    <a:pt x="82909" y="81194"/>
                    <a:pt x="82909" y="80000"/>
                    <a:pt x="82909" y="79402"/>
                  </a:cubicBezTo>
                  <a:cubicBezTo>
                    <a:pt x="82909" y="80000"/>
                    <a:pt x="82909" y="80000"/>
                    <a:pt x="82909" y="80000"/>
                  </a:cubicBezTo>
                  <a:cubicBezTo>
                    <a:pt x="81818" y="79402"/>
                    <a:pt x="81818" y="77611"/>
                    <a:pt x="81818" y="77611"/>
                  </a:cubicBezTo>
                  <a:cubicBezTo>
                    <a:pt x="79636" y="77014"/>
                    <a:pt x="79636" y="77611"/>
                    <a:pt x="79636" y="77014"/>
                  </a:cubicBezTo>
                  <a:cubicBezTo>
                    <a:pt x="79636" y="77014"/>
                    <a:pt x="78545" y="76417"/>
                    <a:pt x="79636" y="76417"/>
                  </a:cubicBezTo>
                  <a:cubicBezTo>
                    <a:pt x="79636" y="76417"/>
                    <a:pt x="78545" y="75223"/>
                    <a:pt x="78545" y="74626"/>
                  </a:cubicBezTo>
                  <a:cubicBezTo>
                    <a:pt x="78545" y="75223"/>
                    <a:pt x="77454" y="75223"/>
                    <a:pt x="77454" y="75223"/>
                  </a:cubicBezTo>
                  <a:cubicBezTo>
                    <a:pt x="77454" y="75223"/>
                    <a:pt x="77454" y="75223"/>
                    <a:pt x="77454" y="75223"/>
                  </a:cubicBezTo>
                  <a:cubicBezTo>
                    <a:pt x="76363" y="75223"/>
                    <a:pt x="77454" y="75223"/>
                    <a:pt x="77454" y="76417"/>
                  </a:cubicBezTo>
                  <a:cubicBezTo>
                    <a:pt x="76363" y="75223"/>
                    <a:pt x="76363" y="75223"/>
                    <a:pt x="76363" y="74626"/>
                  </a:cubicBezTo>
                  <a:cubicBezTo>
                    <a:pt x="76363" y="74626"/>
                    <a:pt x="77454" y="74029"/>
                    <a:pt x="77454" y="73432"/>
                  </a:cubicBezTo>
                  <a:cubicBezTo>
                    <a:pt x="77454" y="74029"/>
                    <a:pt x="76363" y="73432"/>
                    <a:pt x="76363" y="74029"/>
                  </a:cubicBezTo>
                  <a:cubicBezTo>
                    <a:pt x="77454" y="72238"/>
                    <a:pt x="77454" y="72238"/>
                    <a:pt x="77454" y="72238"/>
                  </a:cubicBezTo>
                  <a:cubicBezTo>
                    <a:pt x="76363" y="72238"/>
                    <a:pt x="76363" y="72238"/>
                    <a:pt x="76363" y="72238"/>
                  </a:cubicBezTo>
                  <a:cubicBezTo>
                    <a:pt x="76363" y="72238"/>
                    <a:pt x="76363" y="71641"/>
                    <a:pt x="77454" y="71641"/>
                  </a:cubicBezTo>
                  <a:cubicBezTo>
                    <a:pt x="76363" y="71641"/>
                    <a:pt x="76363" y="69850"/>
                    <a:pt x="74181" y="71641"/>
                  </a:cubicBezTo>
                  <a:cubicBezTo>
                    <a:pt x="74181" y="71641"/>
                    <a:pt x="74181" y="71641"/>
                    <a:pt x="74181" y="71641"/>
                  </a:cubicBezTo>
                  <a:cubicBezTo>
                    <a:pt x="74181" y="69850"/>
                    <a:pt x="74181" y="69850"/>
                    <a:pt x="74181" y="69850"/>
                  </a:cubicBezTo>
                  <a:cubicBezTo>
                    <a:pt x="74181" y="69850"/>
                    <a:pt x="74181" y="69850"/>
                    <a:pt x="74181" y="69850"/>
                  </a:cubicBezTo>
                  <a:cubicBezTo>
                    <a:pt x="72000" y="69850"/>
                    <a:pt x="74181" y="69253"/>
                    <a:pt x="74181" y="69253"/>
                  </a:cubicBezTo>
                  <a:cubicBezTo>
                    <a:pt x="74181" y="69253"/>
                    <a:pt x="74181" y="69253"/>
                    <a:pt x="74181" y="69253"/>
                  </a:cubicBezTo>
                  <a:cubicBezTo>
                    <a:pt x="74181" y="68656"/>
                    <a:pt x="74181" y="68656"/>
                    <a:pt x="74181" y="68656"/>
                  </a:cubicBezTo>
                  <a:cubicBezTo>
                    <a:pt x="74181" y="68656"/>
                    <a:pt x="74181" y="68656"/>
                    <a:pt x="74181" y="69253"/>
                  </a:cubicBezTo>
                  <a:cubicBezTo>
                    <a:pt x="74181" y="68656"/>
                    <a:pt x="74181" y="67462"/>
                    <a:pt x="74181" y="66865"/>
                  </a:cubicBezTo>
                  <a:cubicBezTo>
                    <a:pt x="72000" y="67462"/>
                    <a:pt x="72000" y="67462"/>
                    <a:pt x="72000" y="67462"/>
                  </a:cubicBezTo>
                  <a:cubicBezTo>
                    <a:pt x="69818" y="66865"/>
                    <a:pt x="72000" y="66268"/>
                    <a:pt x="69818" y="65671"/>
                  </a:cubicBezTo>
                  <a:cubicBezTo>
                    <a:pt x="69818" y="66268"/>
                    <a:pt x="72000" y="65671"/>
                    <a:pt x="72000" y="65671"/>
                  </a:cubicBezTo>
                  <a:cubicBezTo>
                    <a:pt x="69818" y="65671"/>
                    <a:pt x="69818" y="65671"/>
                    <a:pt x="69818" y="65671"/>
                  </a:cubicBezTo>
                  <a:cubicBezTo>
                    <a:pt x="69818" y="65671"/>
                    <a:pt x="69818" y="65671"/>
                    <a:pt x="69818" y="64477"/>
                  </a:cubicBezTo>
                  <a:cubicBezTo>
                    <a:pt x="69818" y="64477"/>
                    <a:pt x="69818" y="64477"/>
                    <a:pt x="69818" y="64477"/>
                  </a:cubicBezTo>
                  <a:cubicBezTo>
                    <a:pt x="69818" y="64477"/>
                    <a:pt x="68727" y="62089"/>
                    <a:pt x="67636" y="62089"/>
                  </a:cubicBezTo>
                  <a:cubicBezTo>
                    <a:pt x="68727" y="62089"/>
                    <a:pt x="68727" y="61492"/>
                    <a:pt x="68727" y="61492"/>
                  </a:cubicBezTo>
                  <a:cubicBezTo>
                    <a:pt x="67636" y="61492"/>
                    <a:pt x="67636" y="61492"/>
                    <a:pt x="67636" y="61492"/>
                  </a:cubicBezTo>
                  <a:cubicBezTo>
                    <a:pt x="67636" y="61492"/>
                    <a:pt x="67636" y="60895"/>
                    <a:pt x="67636" y="61492"/>
                  </a:cubicBezTo>
                  <a:cubicBezTo>
                    <a:pt x="67636" y="60895"/>
                    <a:pt x="67636" y="62089"/>
                    <a:pt x="67636" y="62089"/>
                  </a:cubicBezTo>
                  <a:cubicBezTo>
                    <a:pt x="67636" y="62089"/>
                    <a:pt x="67636" y="60895"/>
                    <a:pt x="67636" y="61492"/>
                  </a:cubicBezTo>
                  <a:cubicBezTo>
                    <a:pt x="67636" y="60895"/>
                    <a:pt x="67636" y="60895"/>
                    <a:pt x="65454" y="60895"/>
                  </a:cubicBezTo>
                  <a:cubicBezTo>
                    <a:pt x="67636" y="60895"/>
                    <a:pt x="65454" y="60895"/>
                    <a:pt x="65454" y="60895"/>
                  </a:cubicBezTo>
                  <a:cubicBezTo>
                    <a:pt x="65454" y="59701"/>
                    <a:pt x="65454" y="60895"/>
                    <a:pt x="65454" y="59701"/>
                  </a:cubicBezTo>
                  <a:cubicBezTo>
                    <a:pt x="65454" y="59701"/>
                    <a:pt x="65454" y="59701"/>
                    <a:pt x="65454" y="59701"/>
                  </a:cubicBezTo>
                  <a:cubicBezTo>
                    <a:pt x="65454" y="59104"/>
                    <a:pt x="65454" y="59104"/>
                    <a:pt x="65454" y="59104"/>
                  </a:cubicBezTo>
                  <a:cubicBezTo>
                    <a:pt x="65454" y="59104"/>
                    <a:pt x="65454" y="58507"/>
                    <a:pt x="64363" y="59104"/>
                  </a:cubicBezTo>
                  <a:cubicBezTo>
                    <a:pt x="64363" y="59104"/>
                    <a:pt x="64363" y="59104"/>
                    <a:pt x="64363" y="59104"/>
                  </a:cubicBezTo>
                  <a:cubicBezTo>
                    <a:pt x="64363" y="59104"/>
                    <a:pt x="64363" y="59104"/>
                    <a:pt x="64363" y="58507"/>
                  </a:cubicBezTo>
                  <a:cubicBezTo>
                    <a:pt x="64363" y="58507"/>
                    <a:pt x="64363" y="58507"/>
                    <a:pt x="64363" y="58507"/>
                  </a:cubicBezTo>
                  <a:cubicBezTo>
                    <a:pt x="65454" y="58507"/>
                    <a:pt x="64363" y="58507"/>
                    <a:pt x="64363" y="57910"/>
                  </a:cubicBezTo>
                  <a:cubicBezTo>
                    <a:pt x="63272" y="57910"/>
                    <a:pt x="63272" y="56716"/>
                    <a:pt x="63272" y="56716"/>
                  </a:cubicBezTo>
                  <a:cubicBezTo>
                    <a:pt x="63272" y="56119"/>
                    <a:pt x="63272" y="56119"/>
                    <a:pt x="61090" y="56119"/>
                  </a:cubicBezTo>
                  <a:cubicBezTo>
                    <a:pt x="61090" y="56119"/>
                    <a:pt x="61090" y="56119"/>
                    <a:pt x="61090" y="56119"/>
                  </a:cubicBezTo>
                  <a:cubicBezTo>
                    <a:pt x="61090" y="56119"/>
                    <a:pt x="61090" y="56119"/>
                    <a:pt x="61090" y="55522"/>
                  </a:cubicBezTo>
                  <a:cubicBezTo>
                    <a:pt x="60000" y="55522"/>
                    <a:pt x="60000" y="55522"/>
                    <a:pt x="60000" y="55522"/>
                  </a:cubicBezTo>
                  <a:cubicBezTo>
                    <a:pt x="60000" y="53731"/>
                    <a:pt x="60000" y="53731"/>
                    <a:pt x="61090" y="53731"/>
                  </a:cubicBezTo>
                  <a:cubicBezTo>
                    <a:pt x="60000" y="53731"/>
                    <a:pt x="61090" y="53134"/>
                    <a:pt x="60000" y="53134"/>
                  </a:cubicBezTo>
                  <a:cubicBezTo>
                    <a:pt x="60000" y="53134"/>
                    <a:pt x="58909" y="53731"/>
                    <a:pt x="58909" y="53134"/>
                  </a:cubicBezTo>
                  <a:cubicBezTo>
                    <a:pt x="55636" y="53731"/>
                    <a:pt x="58909" y="51940"/>
                    <a:pt x="58909" y="51940"/>
                  </a:cubicBezTo>
                  <a:cubicBezTo>
                    <a:pt x="58909" y="51940"/>
                    <a:pt x="58909" y="51940"/>
                    <a:pt x="58909" y="51940"/>
                  </a:cubicBezTo>
                  <a:cubicBezTo>
                    <a:pt x="58909" y="51343"/>
                    <a:pt x="58909" y="51343"/>
                    <a:pt x="58909" y="51343"/>
                  </a:cubicBezTo>
                  <a:cubicBezTo>
                    <a:pt x="58909" y="51343"/>
                    <a:pt x="55636" y="51343"/>
                    <a:pt x="58909" y="50746"/>
                  </a:cubicBezTo>
                  <a:cubicBezTo>
                    <a:pt x="55636" y="50746"/>
                    <a:pt x="55636" y="48955"/>
                    <a:pt x="53454" y="48955"/>
                  </a:cubicBezTo>
                  <a:cubicBezTo>
                    <a:pt x="53454" y="48955"/>
                    <a:pt x="53454" y="48955"/>
                    <a:pt x="53454" y="48358"/>
                  </a:cubicBezTo>
                  <a:cubicBezTo>
                    <a:pt x="54545" y="48358"/>
                    <a:pt x="53454" y="48955"/>
                    <a:pt x="54545" y="48955"/>
                  </a:cubicBezTo>
                  <a:cubicBezTo>
                    <a:pt x="54545" y="48955"/>
                    <a:pt x="54545" y="48955"/>
                    <a:pt x="54545" y="48955"/>
                  </a:cubicBezTo>
                  <a:cubicBezTo>
                    <a:pt x="54545" y="48358"/>
                    <a:pt x="53454" y="48358"/>
                    <a:pt x="53454" y="48955"/>
                  </a:cubicBezTo>
                  <a:cubicBezTo>
                    <a:pt x="51272" y="48358"/>
                    <a:pt x="54545" y="47761"/>
                    <a:pt x="53454" y="47761"/>
                  </a:cubicBezTo>
                  <a:cubicBezTo>
                    <a:pt x="53454" y="47761"/>
                    <a:pt x="53454" y="47761"/>
                    <a:pt x="53454" y="47761"/>
                  </a:cubicBezTo>
                  <a:cubicBezTo>
                    <a:pt x="53454" y="45970"/>
                    <a:pt x="53454" y="45970"/>
                    <a:pt x="53454" y="45970"/>
                  </a:cubicBezTo>
                  <a:cubicBezTo>
                    <a:pt x="51272" y="45970"/>
                    <a:pt x="51272" y="45970"/>
                    <a:pt x="50181" y="45970"/>
                  </a:cubicBezTo>
                  <a:cubicBezTo>
                    <a:pt x="50181" y="45970"/>
                    <a:pt x="50181" y="45970"/>
                    <a:pt x="51272" y="45373"/>
                  </a:cubicBezTo>
                  <a:cubicBezTo>
                    <a:pt x="50181" y="45373"/>
                    <a:pt x="50181" y="45373"/>
                    <a:pt x="50181" y="45373"/>
                  </a:cubicBezTo>
                  <a:cubicBezTo>
                    <a:pt x="50181" y="45373"/>
                    <a:pt x="50181" y="45373"/>
                    <a:pt x="50181" y="45373"/>
                  </a:cubicBezTo>
                  <a:cubicBezTo>
                    <a:pt x="50181" y="45373"/>
                    <a:pt x="50181" y="45373"/>
                    <a:pt x="50181" y="45373"/>
                  </a:cubicBezTo>
                  <a:cubicBezTo>
                    <a:pt x="50181" y="45373"/>
                    <a:pt x="50181" y="45373"/>
                    <a:pt x="50181" y="45373"/>
                  </a:cubicBezTo>
                  <a:cubicBezTo>
                    <a:pt x="50181" y="44179"/>
                    <a:pt x="50181" y="45373"/>
                    <a:pt x="50181" y="45373"/>
                  </a:cubicBezTo>
                  <a:cubicBezTo>
                    <a:pt x="51272" y="44179"/>
                    <a:pt x="50181" y="44179"/>
                    <a:pt x="51272" y="44179"/>
                  </a:cubicBezTo>
                  <a:cubicBezTo>
                    <a:pt x="50181" y="44179"/>
                    <a:pt x="50181" y="44179"/>
                    <a:pt x="50181" y="44179"/>
                  </a:cubicBezTo>
                  <a:cubicBezTo>
                    <a:pt x="50181" y="43582"/>
                    <a:pt x="50181" y="43582"/>
                    <a:pt x="50181" y="43582"/>
                  </a:cubicBezTo>
                  <a:cubicBezTo>
                    <a:pt x="50181" y="43582"/>
                    <a:pt x="50181" y="43582"/>
                    <a:pt x="49090" y="43582"/>
                  </a:cubicBezTo>
                  <a:cubicBezTo>
                    <a:pt x="50181" y="43582"/>
                    <a:pt x="50181" y="43582"/>
                    <a:pt x="50181" y="43582"/>
                  </a:cubicBezTo>
                  <a:cubicBezTo>
                    <a:pt x="49090" y="43582"/>
                    <a:pt x="49090" y="43582"/>
                    <a:pt x="49090" y="43582"/>
                  </a:cubicBezTo>
                  <a:cubicBezTo>
                    <a:pt x="50181" y="42985"/>
                    <a:pt x="50181" y="42985"/>
                    <a:pt x="50181" y="42985"/>
                  </a:cubicBezTo>
                  <a:cubicBezTo>
                    <a:pt x="49090" y="42985"/>
                    <a:pt x="49090" y="42985"/>
                    <a:pt x="49090" y="43582"/>
                  </a:cubicBezTo>
                  <a:cubicBezTo>
                    <a:pt x="49090" y="42985"/>
                    <a:pt x="49090" y="42985"/>
                    <a:pt x="49090" y="42985"/>
                  </a:cubicBezTo>
                  <a:cubicBezTo>
                    <a:pt x="49090" y="42985"/>
                    <a:pt x="49090" y="42985"/>
                    <a:pt x="49090" y="42985"/>
                  </a:cubicBezTo>
                  <a:cubicBezTo>
                    <a:pt x="49090" y="42985"/>
                    <a:pt x="49090" y="42985"/>
                    <a:pt x="49090" y="42985"/>
                  </a:cubicBezTo>
                  <a:cubicBezTo>
                    <a:pt x="49090" y="41791"/>
                    <a:pt x="49090" y="41791"/>
                    <a:pt x="49090" y="41791"/>
                  </a:cubicBezTo>
                  <a:cubicBezTo>
                    <a:pt x="49090" y="41791"/>
                    <a:pt x="49090" y="41791"/>
                    <a:pt x="46909" y="41194"/>
                  </a:cubicBezTo>
                  <a:cubicBezTo>
                    <a:pt x="46909" y="41791"/>
                    <a:pt x="46909" y="41791"/>
                    <a:pt x="46909" y="41791"/>
                  </a:cubicBezTo>
                  <a:cubicBezTo>
                    <a:pt x="46909" y="41194"/>
                    <a:pt x="46909" y="41194"/>
                    <a:pt x="46909" y="41194"/>
                  </a:cubicBezTo>
                  <a:cubicBezTo>
                    <a:pt x="46909" y="41194"/>
                    <a:pt x="46909" y="41194"/>
                    <a:pt x="46909" y="41194"/>
                  </a:cubicBezTo>
                  <a:cubicBezTo>
                    <a:pt x="46909" y="40597"/>
                    <a:pt x="46909" y="40597"/>
                    <a:pt x="46909" y="40597"/>
                  </a:cubicBezTo>
                  <a:cubicBezTo>
                    <a:pt x="45818" y="40597"/>
                    <a:pt x="44727" y="41194"/>
                    <a:pt x="44727" y="40597"/>
                  </a:cubicBezTo>
                  <a:cubicBezTo>
                    <a:pt x="44727" y="40000"/>
                    <a:pt x="45818" y="40000"/>
                    <a:pt x="45818" y="40000"/>
                  </a:cubicBezTo>
                  <a:cubicBezTo>
                    <a:pt x="45818" y="38208"/>
                    <a:pt x="45818" y="37611"/>
                    <a:pt x="44727" y="37611"/>
                  </a:cubicBezTo>
                  <a:cubicBezTo>
                    <a:pt x="44727" y="37611"/>
                    <a:pt x="44727" y="37611"/>
                    <a:pt x="44727" y="36417"/>
                  </a:cubicBezTo>
                  <a:cubicBezTo>
                    <a:pt x="41454" y="36417"/>
                    <a:pt x="44727" y="35223"/>
                    <a:pt x="40363" y="35223"/>
                  </a:cubicBezTo>
                  <a:cubicBezTo>
                    <a:pt x="40363" y="35223"/>
                    <a:pt x="40363" y="35223"/>
                    <a:pt x="39272" y="35223"/>
                  </a:cubicBezTo>
                  <a:cubicBezTo>
                    <a:pt x="40363" y="35223"/>
                    <a:pt x="39272" y="35223"/>
                    <a:pt x="40363" y="35223"/>
                  </a:cubicBezTo>
                  <a:cubicBezTo>
                    <a:pt x="40363" y="34029"/>
                    <a:pt x="40363" y="34029"/>
                    <a:pt x="41454" y="34029"/>
                  </a:cubicBezTo>
                  <a:cubicBezTo>
                    <a:pt x="40363" y="34029"/>
                    <a:pt x="40363" y="33432"/>
                    <a:pt x="39272" y="33432"/>
                  </a:cubicBezTo>
                  <a:cubicBezTo>
                    <a:pt x="40363" y="33432"/>
                    <a:pt x="40363" y="33432"/>
                    <a:pt x="40363" y="32835"/>
                  </a:cubicBezTo>
                  <a:cubicBezTo>
                    <a:pt x="39272" y="33432"/>
                    <a:pt x="39272" y="32835"/>
                    <a:pt x="39272" y="32835"/>
                  </a:cubicBezTo>
                  <a:cubicBezTo>
                    <a:pt x="39272" y="32835"/>
                    <a:pt x="39272" y="32835"/>
                    <a:pt x="39272" y="32835"/>
                  </a:cubicBezTo>
                  <a:cubicBezTo>
                    <a:pt x="39272" y="32835"/>
                    <a:pt x="39272" y="32835"/>
                    <a:pt x="39272" y="32835"/>
                  </a:cubicBezTo>
                  <a:cubicBezTo>
                    <a:pt x="39272" y="32238"/>
                    <a:pt x="39272" y="32238"/>
                    <a:pt x="39272" y="32238"/>
                  </a:cubicBezTo>
                  <a:cubicBezTo>
                    <a:pt x="37090" y="32238"/>
                    <a:pt x="37090" y="32238"/>
                    <a:pt x="37090" y="32238"/>
                  </a:cubicBezTo>
                  <a:cubicBezTo>
                    <a:pt x="37090" y="32238"/>
                    <a:pt x="39272" y="30447"/>
                    <a:pt x="37090" y="30447"/>
                  </a:cubicBezTo>
                  <a:cubicBezTo>
                    <a:pt x="36000" y="30447"/>
                    <a:pt x="36000" y="30447"/>
                    <a:pt x="36000" y="30447"/>
                  </a:cubicBezTo>
                  <a:cubicBezTo>
                    <a:pt x="36000" y="29850"/>
                    <a:pt x="37090" y="29850"/>
                    <a:pt x="37090" y="29850"/>
                  </a:cubicBezTo>
                  <a:cubicBezTo>
                    <a:pt x="36000" y="29850"/>
                    <a:pt x="36000" y="28656"/>
                    <a:pt x="34909" y="28656"/>
                  </a:cubicBezTo>
                  <a:cubicBezTo>
                    <a:pt x="36000" y="28059"/>
                    <a:pt x="34909" y="26268"/>
                    <a:pt x="32727" y="25671"/>
                  </a:cubicBezTo>
                  <a:cubicBezTo>
                    <a:pt x="32727" y="25671"/>
                    <a:pt x="32727" y="25671"/>
                    <a:pt x="32727" y="25671"/>
                  </a:cubicBezTo>
                  <a:cubicBezTo>
                    <a:pt x="32727" y="25671"/>
                    <a:pt x="34909" y="25074"/>
                    <a:pt x="32727" y="25074"/>
                  </a:cubicBezTo>
                  <a:cubicBezTo>
                    <a:pt x="32727" y="25671"/>
                    <a:pt x="31636" y="25074"/>
                    <a:pt x="31636" y="25671"/>
                  </a:cubicBezTo>
                  <a:cubicBezTo>
                    <a:pt x="31636" y="25074"/>
                    <a:pt x="31636" y="25074"/>
                    <a:pt x="31636" y="25074"/>
                  </a:cubicBezTo>
                  <a:cubicBezTo>
                    <a:pt x="32727" y="23880"/>
                    <a:pt x="31636" y="25074"/>
                    <a:pt x="32727" y="25074"/>
                  </a:cubicBezTo>
                  <a:cubicBezTo>
                    <a:pt x="32727" y="25074"/>
                    <a:pt x="31636" y="23880"/>
                    <a:pt x="32727" y="23880"/>
                  </a:cubicBezTo>
                  <a:cubicBezTo>
                    <a:pt x="31636" y="23880"/>
                    <a:pt x="31636" y="23880"/>
                    <a:pt x="31636" y="23880"/>
                  </a:cubicBezTo>
                  <a:cubicBezTo>
                    <a:pt x="31636" y="23880"/>
                    <a:pt x="31636" y="23880"/>
                    <a:pt x="31636" y="23880"/>
                  </a:cubicBezTo>
                  <a:cubicBezTo>
                    <a:pt x="30545" y="23880"/>
                    <a:pt x="30545" y="25074"/>
                    <a:pt x="29454" y="25074"/>
                  </a:cubicBezTo>
                  <a:cubicBezTo>
                    <a:pt x="29454" y="25074"/>
                    <a:pt x="29454" y="25074"/>
                    <a:pt x="29454" y="25074"/>
                  </a:cubicBezTo>
                  <a:cubicBezTo>
                    <a:pt x="26181" y="25074"/>
                    <a:pt x="26181" y="25671"/>
                    <a:pt x="26181" y="25671"/>
                  </a:cubicBezTo>
                  <a:cubicBezTo>
                    <a:pt x="26181" y="25074"/>
                    <a:pt x="29454" y="25074"/>
                    <a:pt x="29454" y="25074"/>
                  </a:cubicBezTo>
                  <a:cubicBezTo>
                    <a:pt x="29454" y="23880"/>
                    <a:pt x="30545" y="23880"/>
                    <a:pt x="30545" y="23283"/>
                  </a:cubicBezTo>
                  <a:cubicBezTo>
                    <a:pt x="30545" y="23283"/>
                    <a:pt x="30545" y="23283"/>
                    <a:pt x="30545" y="23880"/>
                  </a:cubicBezTo>
                  <a:cubicBezTo>
                    <a:pt x="29454" y="23880"/>
                    <a:pt x="30545" y="23283"/>
                    <a:pt x="29454" y="23283"/>
                  </a:cubicBezTo>
                  <a:cubicBezTo>
                    <a:pt x="30545" y="23283"/>
                    <a:pt x="30545" y="22089"/>
                    <a:pt x="30545" y="22089"/>
                  </a:cubicBezTo>
                  <a:cubicBezTo>
                    <a:pt x="30545" y="22089"/>
                    <a:pt x="30545" y="23283"/>
                    <a:pt x="29454" y="22089"/>
                  </a:cubicBezTo>
                  <a:cubicBezTo>
                    <a:pt x="30545" y="22089"/>
                    <a:pt x="30545" y="20895"/>
                    <a:pt x="30545" y="20895"/>
                  </a:cubicBezTo>
                  <a:cubicBezTo>
                    <a:pt x="31636" y="20895"/>
                    <a:pt x="30545" y="20895"/>
                    <a:pt x="30545" y="20298"/>
                  </a:cubicBezTo>
                  <a:cubicBezTo>
                    <a:pt x="29454" y="20895"/>
                    <a:pt x="29454" y="22089"/>
                    <a:pt x="29454" y="20895"/>
                  </a:cubicBezTo>
                  <a:cubicBezTo>
                    <a:pt x="29454" y="20895"/>
                    <a:pt x="29454" y="20298"/>
                    <a:pt x="30545" y="20298"/>
                  </a:cubicBezTo>
                  <a:cubicBezTo>
                    <a:pt x="29454" y="20298"/>
                    <a:pt x="29454" y="20298"/>
                    <a:pt x="29454" y="20298"/>
                  </a:cubicBezTo>
                  <a:cubicBezTo>
                    <a:pt x="26181" y="20298"/>
                    <a:pt x="29454" y="19701"/>
                    <a:pt x="26181" y="20298"/>
                  </a:cubicBezTo>
                  <a:cubicBezTo>
                    <a:pt x="29454" y="19701"/>
                    <a:pt x="29454" y="19701"/>
                    <a:pt x="29454" y="19701"/>
                  </a:cubicBezTo>
                  <a:cubicBezTo>
                    <a:pt x="26181" y="19701"/>
                    <a:pt x="26181" y="19701"/>
                    <a:pt x="26181" y="19701"/>
                  </a:cubicBezTo>
                  <a:cubicBezTo>
                    <a:pt x="26181" y="19701"/>
                    <a:pt x="26181" y="18507"/>
                    <a:pt x="25090" y="18507"/>
                  </a:cubicBezTo>
                  <a:cubicBezTo>
                    <a:pt x="26181" y="18507"/>
                    <a:pt x="25090" y="18507"/>
                    <a:pt x="26181" y="18507"/>
                  </a:cubicBezTo>
                  <a:cubicBezTo>
                    <a:pt x="26181" y="18507"/>
                    <a:pt x="26181" y="18507"/>
                    <a:pt x="29454" y="18507"/>
                  </a:cubicBezTo>
                  <a:cubicBezTo>
                    <a:pt x="26181" y="18507"/>
                    <a:pt x="26181" y="18507"/>
                    <a:pt x="26181" y="17910"/>
                  </a:cubicBezTo>
                  <a:cubicBezTo>
                    <a:pt x="26181" y="17910"/>
                    <a:pt x="26181" y="17910"/>
                    <a:pt x="26181" y="17910"/>
                  </a:cubicBezTo>
                  <a:cubicBezTo>
                    <a:pt x="26181" y="17910"/>
                    <a:pt x="26181" y="17910"/>
                    <a:pt x="26181" y="17910"/>
                  </a:cubicBezTo>
                  <a:cubicBezTo>
                    <a:pt x="26181" y="17910"/>
                    <a:pt x="26181" y="17910"/>
                    <a:pt x="26181" y="17910"/>
                  </a:cubicBezTo>
                  <a:cubicBezTo>
                    <a:pt x="26181" y="17313"/>
                    <a:pt x="26181" y="17313"/>
                    <a:pt x="26181" y="17313"/>
                  </a:cubicBezTo>
                  <a:cubicBezTo>
                    <a:pt x="26181" y="17313"/>
                    <a:pt x="25090" y="17910"/>
                    <a:pt x="25090" y="17313"/>
                  </a:cubicBezTo>
                  <a:cubicBezTo>
                    <a:pt x="25090" y="17910"/>
                    <a:pt x="25090" y="17910"/>
                    <a:pt x="25090" y="17910"/>
                  </a:cubicBezTo>
                  <a:cubicBezTo>
                    <a:pt x="25090" y="17910"/>
                    <a:pt x="22909" y="17910"/>
                    <a:pt x="22909" y="17313"/>
                  </a:cubicBezTo>
                  <a:cubicBezTo>
                    <a:pt x="26181" y="16119"/>
                    <a:pt x="26181" y="16119"/>
                    <a:pt x="26181" y="16119"/>
                  </a:cubicBezTo>
                  <a:cubicBezTo>
                    <a:pt x="25090" y="16119"/>
                    <a:pt x="25090" y="16119"/>
                    <a:pt x="25090" y="16119"/>
                  </a:cubicBezTo>
                  <a:cubicBezTo>
                    <a:pt x="25090" y="17313"/>
                    <a:pt x="25090" y="17313"/>
                    <a:pt x="25090" y="17313"/>
                  </a:cubicBezTo>
                  <a:cubicBezTo>
                    <a:pt x="25090" y="17313"/>
                    <a:pt x="22909" y="17313"/>
                    <a:pt x="22909" y="16119"/>
                  </a:cubicBezTo>
                  <a:cubicBezTo>
                    <a:pt x="22909" y="16119"/>
                    <a:pt x="22909" y="15522"/>
                    <a:pt x="25090" y="16119"/>
                  </a:cubicBezTo>
                  <a:cubicBezTo>
                    <a:pt x="25090" y="15522"/>
                    <a:pt x="22909" y="15522"/>
                    <a:pt x="22909" y="16119"/>
                  </a:cubicBezTo>
                  <a:cubicBezTo>
                    <a:pt x="22909" y="15522"/>
                    <a:pt x="22909" y="15522"/>
                    <a:pt x="25090" y="15522"/>
                  </a:cubicBezTo>
                  <a:cubicBezTo>
                    <a:pt x="22909" y="15522"/>
                    <a:pt x="21818" y="15522"/>
                    <a:pt x="21818" y="15522"/>
                  </a:cubicBezTo>
                  <a:cubicBezTo>
                    <a:pt x="20727" y="15522"/>
                    <a:pt x="20727" y="15522"/>
                    <a:pt x="20727" y="15522"/>
                  </a:cubicBezTo>
                  <a:cubicBezTo>
                    <a:pt x="20727" y="15522"/>
                    <a:pt x="20727" y="15522"/>
                    <a:pt x="20727" y="15522"/>
                  </a:cubicBezTo>
                  <a:cubicBezTo>
                    <a:pt x="20727" y="16119"/>
                    <a:pt x="20727" y="15522"/>
                    <a:pt x="18545" y="16119"/>
                  </a:cubicBezTo>
                  <a:cubicBezTo>
                    <a:pt x="18545" y="15522"/>
                    <a:pt x="18545" y="15522"/>
                    <a:pt x="18545" y="15522"/>
                  </a:cubicBezTo>
                  <a:cubicBezTo>
                    <a:pt x="20727" y="15522"/>
                    <a:pt x="20727" y="14328"/>
                    <a:pt x="21818" y="13134"/>
                  </a:cubicBezTo>
                  <a:cubicBezTo>
                    <a:pt x="21818" y="12537"/>
                    <a:pt x="18545" y="14328"/>
                    <a:pt x="20727" y="13134"/>
                  </a:cubicBezTo>
                  <a:cubicBezTo>
                    <a:pt x="21818" y="12537"/>
                    <a:pt x="21818" y="12537"/>
                    <a:pt x="21818" y="12537"/>
                  </a:cubicBezTo>
                  <a:cubicBezTo>
                    <a:pt x="20727" y="12537"/>
                    <a:pt x="21818" y="12537"/>
                    <a:pt x="21818" y="11940"/>
                  </a:cubicBezTo>
                  <a:cubicBezTo>
                    <a:pt x="20727" y="12537"/>
                    <a:pt x="18545" y="11940"/>
                    <a:pt x="18545" y="12537"/>
                  </a:cubicBezTo>
                  <a:cubicBezTo>
                    <a:pt x="18545" y="12537"/>
                    <a:pt x="20727" y="12537"/>
                    <a:pt x="20727" y="13134"/>
                  </a:cubicBezTo>
                  <a:cubicBezTo>
                    <a:pt x="18545" y="13134"/>
                    <a:pt x="18545" y="13134"/>
                    <a:pt x="17454" y="13134"/>
                  </a:cubicBezTo>
                  <a:cubicBezTo>
                    <a:pt x="17454" y="12537"/>
                    <a:pt x="17454" y="12537"/>
                    <a:pt x="18545" y="12537"/>
                  </a:cubicBezTo>
                  <a:cubicBezTo>
                    <a:pt x="18545" y="11940"/>
                    <a:pt x="18545" y="12537"/>
                    <a:pt x="18545" y="12537"/>
                  </a:cubicBezTo>
                  <a:cubicBezTo>
                    <a:pt x="18545" y="11940"/>
                    <a:pt x="17454" y="11940"/>
                    <a:pt x="18545" y="11940"/>
                  </a:cubicBezTo>
                  <a:cubicBezTo>
                    <a:pt x="20727" y="11940"/>
                    <a:pt x="20727" y="11940"/>
                    <a:pt x="20727" y="11940"/>
                  </a:cubicBezTo>
                  <a:cubicBezTo>
                    <a:pt x="20727" y="10746"/>
                    <a:pt x="20727" y="10746"/>
                    <a:pt x="20727" y="10746"/>
                  </a:cubicBezTo>
                  <a:cubicBezTo>
                    <a:pt x="20727" y="10746"/>
                    <a:pt x="20727" y="10746"/>
                    <a:pt x="20727" y="10746"/>
                  </a:cubicBezTo>
                  <a:cubicBezTo>
                    <a:pt x="18545" y="10746"/>
                    <a:pt x="20727" y="10746"/>
                    <a:pt x="20727" y="10149"/>
                  </a:cubicBezTo>
                  <a:cubicBezTo>
                    <a:pt x="18545" y="10149"/>
                    <a:pt x="18545" y="10149"/>
                    <a:pt x="18545" y="10149"/>
                  </a:cubicBezTo>
                  <a:cubicBezTo>
                    <a:pt x="18545" y="10746"/>
                    <a:pt x="20727" y="10746"/>
                    <a:pt x="18545" y="11940"/>
                  </a:cubicBezTo>
                  <a:cubicBezTo>
                    <a:pt x="18545" y="10746"/>
                    <a:pt x="18545" y="10746"/>
                    <a:pt x="18545" y="10746"/>
                  </a:cubicBezTo>
                  <a:cubicBezTo>
                    <a:pt x="17454" y="10746"/>
                    <a:pt x="18545" y="10746"/>
                    <a:pt x="17454" y="10746"/>
                  </a:cubicBezTo>
                  <a:cubicBezTo>
                    <a:pt x="17454" y="10746"/>
                    <a:pt x="16363" y="10746"/>
                    <a:pt x="16363" y="10149"/>
                  </a:cubicBezTo>
                  <a:cubicBezTo>
                    <a:pt x="17454" y="10149"/>
                    <a:pt x="17454" y="10149"/>
                    <a:pt x="17454" y="10149"/>
                  </a:cubicBezTo>
                  <a:cubicBezTo>
                    <a:pt x="17454" y="9552"/>
                    <a:pt x="17454" y="9552"/>
                    <a:pt x="17454" y="8358"/>
                  </a:cubicBezTo>
                  <a:cubicBezTo>
                    <a:pt x="16363" y="9552"/>
                    <a:pt x="16363" y="8358"/>
                    <a:pt x="16363" y="8358"/>
                  </a:cubicBezTo>
                  <a:cubicBezTo>
                    <a:pt x="16363" y="8358"/>
                    <a:pt x="17454" y="9552"/>
                    <a:pt x="16363" y="10149"/>
                  </a:cubicBezTo>
                  <a:cubicBezTo>
                    <a:pt x="14181" y="10149"/>
                    <a:pt x="17454" y="10149"/>
                    <a:pt x="16363" y="10746"/>
                  </a:cubicBezTo>
                  <a:cubicBezTo>
                    <a:pt x="16363" y="10746"/>
                    <a:pt x="14181" y="10746"/>
                    <a:pt x="12000" y="10746"/>
                  </a:cubicBezTo>
                  <a:cubicBezTo>
                    <a:pt x="12000" y="10746"/>
                    <a:pt x="12000" y="10746"/>
                    <a:pt x="12000" y="10746"/>
                  </a:cubicBezTo>
                  <a:cubicBezTo>
                    <a:pt x="14181" y="10149"/>
                    <a:pt x="14181" y="10746"/>
                    <a:pt x="16363" y="10149"/>
                  </a:cubicBezTo>
                  <a:cubicBezTo>
                    <a:pt x="14181" y="10149"/>
                    <a:pt x="14181" y="9552"/>
                    <a:pt x="14181" y="9552"/>
                  </a:cubicBezTo>
                  <a:cubicBezTo>
                    <a:pt x="14181" y="8358"/>
                    <a:pt x="12000" y="9552"/>
                    <a:pt x="14181" y="9552"/>
                  </a:cubicBezTo>
                  <a:cubicBezTo>
                    <a:pt x="12000" y="8358"/>
                    <a:pt x="12000" y="8358"/>
                    <a:pt x="10909" y="7761"/>
                  </a:cubicBezTo>
                  <a:cubicBezTo>
                    <a:pt x="12000" y="7761"/>
                    <a:pt x="10909" y="6567"/>
                    <a:pt x="12000" y="6567"/>
                  </a:cubicBezTo>
                  <a:cubicBezTo>
                    <a:pt x="14181" y="6567"/>
                    <a:pt x="14181" y="6567"/>
                    <a:pt x="14181" y="6567"/>
                  </a:cubicBezTo>
                  <a:cubicBezTo>
                    <a:pt x="14181" y="6567"/>
                    <a:pt x="14181" y="6567"/>
                    <a:pt x="14181" y="6567"/>
                  </a:cubicBezTo>
                  <a:cubicBezTo>
                    <a:pt x="14181" y="6567"/>
                    <a:pt x="12000" y="6567"/>
                    <a:pt x="12000" y="5373"/>
                  </a:cubicBezTo>
                  <a:cubicBezTo>
                    <a:pt x="12000" y="6567"/>
                    <a:pt x="10909" y="6567"/>
                    <a:pt x="10909" y="7761"/>
                  </a:cubicBezTo>
                  <a:cubicBezTo>
                    <a:pt x="10909" y="6567"/>
                    <a:pt x="8727" y="7761"/>
                    <a:pt x="8727" y="6567"/>
                  </a:cubicBezTo>
                  <a:cubicBezTo>
                    <a:pt x="8727" y="6567"/>
                    <a:pt x="8727" y="5373"/>
                    <a:pt x="8727" y="4776"/>
                  </a:cubicBezTo>
                  <a:cubicBezTo>
                    <a:pt x="7636" y="4776"/>
                    <a:pt x="7636" y="4179"/>
                    <a:pt x="7636" y="2985"/>
                  </a:cubicBezTo>
                  <a:cubicBezTo>
                    <a:pt x="6545" y="2985"/>
                    <a:pt x="6545" y="4179"/>
                    <a:pt x="4363" y="2985"/>
                  </a:cubicBezTo>
                  <a:cubicBezTo>
                    <a:pt x="6545" y="2985"/>
                    <a:pt x="6545" y="2985"/>
                    <a:pt x="6545" y="2985"/>
                  </a:cubicBezTo>
                  <a:cubicBezTo>
                    <a:pt x="6545" y="2985"/>
                    <a:pt x="6545" y="2985"/>
                    <a:pt x="6545" y="2985"/>
                  </a:cubicBezTo>
                  <a:cubicBezTo>
                    <a:pt x="6545" y="2985"/>
                    <a:pt x="4363" y="2388"/>
                    <a:pt x="6545" y="2388"/>
                  </a:cubicBezTo>
                  <a:cubicBezTo>
                    <a:pt x="4363" y="2388"/>
                    <a:pt x="4363" y="2388"/>
                    <a:pt x="4363" y="2388"/>
                  </a:cubicBezTo>
                  <a:cubicBezTo>
                    <a:pt x="4363" y="2388"/>
                    <a:pt x="4363" y="2388"/>
                    <a:pt x="4363" y="2388"/>
                  </a:cubicBezTo>
                  <a:cubicBezTo>
                    <a:pt x="3272" y="2388"/>
                    <a:pt x="3272" y="2388"/>
                    <a:pt x="3272" y="2388"/>
                  </a:cubicBezTo>
                  <a:cubicBezTo>
                    <a:pt x="2181" y="2388"/>
                    <a:pt x="3272" y="1791"/>
                    <a:pt x="3272" y="1791"/>
                  </a:cubicBezTo>
                  <a:cubicBezTo>
                    <a:pt x="3272" y="1791"/>
                    <a:pt x="3272" y="1791"/>
                    <a:pt x="3272" y="1791"/>
                  </a:cubicBezTo>
                  <a:cubicBezTo>
                    <a:pt x="3272" y="597"/>
                    <a:pt x="3272" y="597"/>
                    <a:pt x="2181" y="0"/>
                  </a:cubicBezTo>
                  <a:cubicBezTo>
                    <a:pt x="2181" y="597"/>
                    <a:pt x="2181" y="597"/>
                    <a:pt x="2181" y="597"/>
                  </a:cubicBezTo>
                  <a:cubicBezTo>
                    <a:pt x="2181" y="0"/>
                    <a:pt x="2181" y="0"/>
                    <a:pt x="2181" y="0"/>
                  </a:cubicBezTo>
                  <a:cubicBezTo>
                    <a:pt x="0" y="0"/>
                    <a:pt x="0" y="0"/>
                    <a:pt x="0" y="0"/>
                  </a:cubicBezTo>
                  <a:cubicBezTo>
                    <a:pt x="0" y="597"/>
                    <a:pt x="0" y="597"/>
                    <a:pt x="0" y="597"/>
                  </a:cubicBezTo>
                  <a:cubicBezTo>
                    <a:pt x="0" y="597"/>
                    <a:pt x="0" y="597"/>
                    <a:pt x="2181" y="597"/>
                  </a:cubicBezTo>
                  <a:cubicBezTo>
                    <a:pt x="2181" y="597"/>
                    <a:pt x="2181" y="597"/>
                    <a:pt x="2181" y="1791"/>
                  </a:cubicBezTo>
                  <a:cubicBezTo>
                    <a:pt x="2181" y="597"/>
                    <a:pt x="2181" y="597"/>
                    <a:pt x="2181" y="597"/>
                  </a:cubicBezTo>
                  <a:cubicBezTo>
                    <a:pt x="0" y="597"/>
                    <a:pt x="2181" y="1791"/>
                    <a:pt x="0" y="1791"/>
                  </a:cubicBezTo>
                  <a:cubicBezTo>
                    <a:pt x="0" y="1791"/>
                    <a:pt x="0" y="1791"/>
                    <a:pt x="0" y="1791"/>
                  </a:cubicBezTo>
                  <a:cubicBezTo>
                    <a:pt x="0" y="1791"/>
                    <a:pt x="0" y="1791"/>
                    <a:pt x="0" y="2388"/>
                  </a:cubicBezTo>
                  <a:cubicBezTo>
                    <a:pt x="0" y="1791"/>
                    <a:pt x="2181" y="2388"/>
                    <a:pt x="2181" y="2388"/>
                  </a:cubicBezTo>
                  <a:cubicBezTo>
                    <a:pt x="0" y="2388"/>
                    <a:pt x="0" y="2388"/>
                    <a:pt x="2181" y="2985"/>
                  </a:cubicBezTo>
                  <a:cubicBezTo>
                    <a:pt x="3272" y="2985"/>
                    <a:pt x="2181" y="4179"/>
                    <a:pt x="2181" y="4179"/>
                  </a:cubicBezTo>
                  <a:cubicBezTo>
                    <a:pt x="3272" y="4179"/>
                    <a:pt x="3272" y="2985"/>
                    <a:pt x="3272" y="2985"/>
                  </a:cubicBezTo>
                  <a:cubicBezTo>
                    <a:pt x="4363" y="2985"/>
                    <a:pt x="3272" y="2985"/>
                    <a:pt x="4363" y="2985"/>
                  </a:cubicBezTo>
                  <a:cubicBezTo>
                    <a:pt x="3272" y="4179"/>
                    <a:pt x="3272" y="4179"/>
                    <a:pt x="3272" y="4776"/>
                  </a:cubicBezTo>
                  <a:cubicBezTo>
                    <a:pt x="3272" y="4776"/>
                    <a:pt x="3272" y="4776"/>
                    <a:pt x="3272" y="4776"/>
                  </a:cubicBezTo>
                  <a:cubicBezTo>
                    <a:pt x="3272" y="4776"/>
                    <a:pt x="3272" y="4776"/>
                    <a:pt x="3272" y="5373"/>
                  </a:cubicBezTo>
                  <a:cubicBezTo>
                    <a:pt x="4363" y="6567"/>
                    <a:pt x="4363" y="7761"/>
                    <a:pt x="6545" y="7761"/>
                  </a:cubicBezTo>
                  <a:cubicBezTo>
                    <a:pt x="6545" y="7761"/>
                    <a:pt x="6545" y="7761"/>
                    <a:pt x="6545" y="7761"/>
                  </a:cubicBezTo>
                  <a:cubicBezTo>
                    <a:pt x="4363" y="8358"/>
                    <a:pt x="6545" y="8358"/>
                    <a:pt x="6545" y="9552"/>
                  </a:cubicBezTo>
                  <a:cubicBezTo>
                    <a:pt x="7636" y="10149"/>
                    <a:pt x="7636" y="10746"/>
                    <a:pt x="8727" y="10746"/>
                  </a:cubicBezTo>
                  <a:cubicBezTo>
                    <a:pt x="8727" y="12537"/>
                    <a:pt x="10909" y="13134"/>
                    <a:pt x="12000" y="15522"/>
                  </a:cubicBezTo>
                  <a:cubicBezTo>
                    <a:pt x="12000" y="14328"/>
                    <a:pt x="12000" y="14328"/>
                    <a:pt x="12000" y="14328"/>
                  </a:cubicBezTo>
                  <a:cubicBezTo>
                    <a:pt x="12000" y="15522"/>
                    <a:pt x="14181" y="14328"/>
                    <a:pt x="14181" y="15522"/>
                  </a:cubicBezTo>
                  <a:cubicBezTo>
                    <a:pt x="12000" y="15522"/>
                    <a:pt x="12000" y="15522"/>
                    <a:pt x="12000" y="16119"/>
                  </a:cubicBezTo>
                  <a:cubicBezTo>
                    <a:pt x="14181" y="16119"/>
                    <a:pt x="14181" y="17313"/>
                    <a:pt x="14181" y="17910"/>
                  </a:cubicBezTo>
                  <a:cubicBezTo>
                    <a:pt x="14181" y="17910"/>
                    <a:pt x="14181" y="17910"/>
                    <a:pt x="14181" y="17910"/>
                  </a:cubicBezTo>
                  <a:cubicBezTo>
                    <a:pt x="14181" y="18507"/>
                    <a:pt x="16363" y="18507"/>
                    <a:pt x="17454" y="19701"/>
                  </a:cubicBezTo>
                  <a:cubicBezTo>
                    <a:pt x="17454" y="19701"/>
                    <a:pt x="17454" y="19701"/>
                    <a:pt x="17454" y="19701"/>
                  </a:cubicBezTo>
                  <a:cubicBezTo>
                    <a:pt x="17454" y="20298"/>
                    <a:pt x="17454" y="20298"/>
                    <a:pt x="17454" y="20895"/>
                  </a:cubicBezTo>
                  <a:cubicBezTo>
                    <a:pt x="17454" y="22089"/>
                    <a:pt x="18545" y="22089"/>
                    <a:pt x="18545" y="23283"/>
                  </a:cubicBezTo>
                  <a:cubicBezTo>
                    <a:pt x="18545" y="25074"/>
                    <a:pt x="21818" y="25671"/>
                    <a:pt x="21818" y="27462"/>
                  </a:cubicBezTo>
                  <a:cubicBezTo>
                    <a:pt x="22909" y="27462"/>
                    <a:pt x="22909" y="27462"/>
                    <a:pt x="22909" y="27462"/>
                  </a:cubicBezTo>
                  <a:cubicBezTo>
                    <a:pt x="22909" y="28656"/>
                    <a:pt x="26181" y="30447"/>
                    <a:pt x="26181" y="32835"/>
                  </a:cubicBezTo>
                  <a:cubicBezTo>
                    <a:pt x="29454" y="32238"/>
                    <a:pt x="29454" y="32238"/>
                    <a:pt x="29454" y="32238"/>
                  </a:cubicBezTo>
                  <a:cubicBezTo>
                    <a:pt x="30545" y="32835"/>
                    <a:pt x="29454" y="32835"/>
                    <a:pt x="29454" y="33432"/>
                  </a:cubicBezTo>
                  <a:cubicBezTo>
                    <a:pt x="29454" y="33432"/>
                    <a:pt x="29454" y="34029"/>
                    <a:pt x="30545" y="34029"/>
                  </a:cubicBezTo>
                  <a:cubicBezTo>
                    <a:pt x="30545" y="35223"/>
                    <a:pt x="30545" y="35223"/>
                    <a:pt x="30545" y="35223"/>
                  </a:cubicBezTo>
                  <a:cubicBezTo>
                    <a:pt x="31636" y="35820"/>
                    <a:pt x="31636" y="35820"/>
                    <a:pt x="31636" y="36417"/>
                  </a:cubicBezTo>
                  <a:cubicBezTo>
                    <a:pt x="31636" y="36417"/>
                    <a:pt x="31636" y="36417"/>
                    <a:pt x="31636" y="36417"/>
                  </a:cubicBezTo>
                  <a:cubicBezTo>
                    <a:pt x="31636" y="36417"/>
                    <a:pt x="31636" y="36417"/>
                    <a:pt x="32727" y="36417"/>
                  </a:cubicBezTo>
                  <a:cubicBezTo>
                    <a:pt x="32727" y="36417"/>
                    <a:pt x="34909" y="37611"/>
                    <a:pt x="31636" y="37611"/>
                  </a:cubicBezTo>
                  <a:cubicBezTo>
                    <a:pt x="32727" y="38208"/>
                    <a:pt x="32727" y="40597"/>
                    <a:pt x="34909" y="40597"/>
                  </a:cubicBezTo>
                  <a:cubicBezTo>
                    <a:pt x="34909" y="40597"/>
                    <a:pt x="34909" y="40597"/>
                    <a:pt x="34909" y="41194"/>
                  </a:cubicBezTo>
                  <a:cubicBezTo>
                    <a:pt x="34909" y="41194"/>
                    <a:pt x="37090" y="41791"/>
                    <a:pt x="36000" y="42985"/>
                  </a:cubicBezTo>
                  <a:cubicBezTo>
                    <a:pt x="37090" y="42985"/>
                    <a:pt x="37090" y="41791"/>
                    <a:pt x="37090" y="42985"/>
                  </a:cubicBezTo>
                  <a:cubicBezTo>
                    <a:pt x="37090" y="42985"/>
                    <a:pt x="37090" y="42985"/>
                    <a:pt x="37090" y="42985"/>
                  </a:cubicBezTo>
                  <a:cubicBezTo>
                    <a:pt x="37090" y="44179"/>
                    <a:pt x="40363" y="45373"/>
                    <a:pt x="40363" y="45970"/>
                  </a:cubicBezTo>
                  <a:cubicBezTo>
                    <a:pt x="41454" y="48955"/>
                    <a:pt x="44727" y="50746"/>
                    <a:pt x="45818" y="51940"/>
                  </a:cubicBezTo>
                  <a:cubicBezTo>
                    <a:pt x="46909" y="51940"/>
                    <a:pt x="46909" y="51940"/>
                    <a:pt x="46909" y="51940"/>
                  </a:cubicBezTo>
                  <a:cubicBezTo>
                    <a:pt x="45818" y="53134"/>
                    <a:pt x="49090" y="53134"/>
                    <a:pt x="49090" y="53731"/>
                  </a:cubicBezTo>
                  <a:cubicBezTo>
                    <a:pt x="49090" y="53731"/>
                    <a:pt x="49090" y="55522"/>
                    <a:pt x="49090" y="53731"/>
                  </a:cubicBezTo>
                  <a:cubicBezTo>
                    <a:pt x="49090" y="55522"/>
                    <a:pt x="51272" y="56119"/>
                    <a:pt x="50181" y="56716"/>
                  </a:cubicBezTo>
                  <a:cubicBezTo>
                    <a:pt x="50181" y="56716"/>
                    <a:pt x="50181" y="56716"/>
                    <a:pt x="50181" y="56716"/>
                  </a:cubicBezTo>
                  <a:cubicBezTo>
                    <a:pt x="51272" y="56716"/>
                    <a:pt x="51272" y="57910"/>
                    <a:pt x="53454" y="58507"/>
                  </a:cubicBezTo>
                  <a:cubicBezTo>
                    <a:pt x="53454" y="57910"/>
                    <a:pt x="53454" y="57910"/>
                    <a:pt x="53454" y="57910"/>
                  </a:cubicBezTo>
                  <a:cubicBezTo>
                    <a:pt x="54545" y="57910"/>
                    <a:pt x="53454" y="59104"/>
                    <a:pt x="54545" y="58507"/>
                  </a:cubicBezTo>
                  <a:cubicBezTo>
                    <a:pt x="54545" y="58507"/>
                    <a:pt x="53454" y="59104"/>
                    <a:pt x="53454" y="58507"/>
                  </a:cubicBezTo>
                  <a:cubicBezTo>
                    <a:pt x="55636" y="59701"/>
                    <a:pt x="55636" y="61492"/>
                    <a:pt x="58909" y="64477"/>
                  </a:cubicBezTo>
                  <a:cubicBezTo>
                    <a:pt x="61090" y="65671"/>
                    <a:pt x="61090" y="63880"/>
                    <a:pt x="61090" y="64477"/>
                  </a:cubicBezTo>
                  <a:cubicBezTo>
                    <a:pt x="61090" y="64477"/>
                    <a:pt x="60000" y="65671"/>
                    <a:pt x="61090" y="64477"/>
                  </a:cubicBezTo>
                  <a:cubicBezTo>
                    <a:pt x="61090" y="65671"/>
                    <a:pt x="63272" y="64477"/>
                    <a:pt x="63272" y="65671"/>
                  </a:cubicBezTo>
                  <a:cubicBezTo>
                    <a:pt x="61090" y="65671"/>
                    <a:pt x="63272" y="65671"/>
                    <a:pt x="61090" y="66268"/>
                  </a:cubicBezTo>
                  <a:cubicBezTo>
                    <a:pt x="63272" y="66268"/>
                    <a:pt x="64363" y="66268"/>
                    <a:pt x="64363" y="66865"/>
                  </a:cubicBezTo>
                  <a:cubicBezTo>
                    <a:pt x="64363" y="66865"/>
                    <a:pt x="64363" y="66865"/>
                    <a:pt x="64363" y="66865"/>
                  </a:cubicBezTo>
                  <a:cubicBezTo>
                    <a:pt x="63272" y="67462"/>
                    <a:pt x="64363" y="68656"/>
                    <a:pt x="64363" y="69253"/>
                  </a:cubicBezTo>
                  <a:cubicBezTo>
                    <a:pt x="67636" y="74029"/>
                    <a:pt x="69818" y="77014"/>
                    <a:pt x="74181" y="81194"/>
                  </a:cubicBezTo>
                  <a:cubicBezTo>
                    <a:pt x="78545" y="84179"/>
                    <a:pt x="79636" y="88955"/>
                    <a:pt x="84000" y="91940"/>
                  </a:cubicBezTo>
                  <a:cubicBezTo>
                    <a:pt x="88363" y="91940"/>
                    <a:pt x="88363" y="91940"/>
                    <a:pt x="88363" y="93134"/>
                  </a:cubicBezTo>
                  <a:cubicBezTo>
                    <a:pt x="88363" y="92537"/>
                    <a:pt x="88363" y="92537"/>
                    <a:pt x="88363" y="92537"/>
                  </a:cubicBezTo>
                  <a:cubicBezTo>
                    <a:pt x="88363" y="93134"/>
                    <a:pt x="90545" y="93134"/>
                    <a:pt x="88363" y="94925"/>
                  </a:cubicBezTo>
                  <a:cubicBezTo>
                    <a:pt x="90545" y="95522"/>
                    <a:pt x="91636" y="97313"/>
                    <a:pt x="92727" y="97910"/>
                  </a:cubicBezTo>
                  <a:cubicBezTo>
                    <a:pt x="92727" y="97910"/>
                    <a:pt x="92727" y="97910"/>
                    <a:pt x="92727" y="97910"/>
                  </a:cubicBezTo>
                  <a:cubicBezTo>
                    <a:pt x="92727" y="99104"/>
                    <a:pt x="92727" y="99104"/>
                    <a:pt x="92727" y="99104"/>
                  </a:cubicBezTo>
                  <a:cubicBezTo>
                    <a:pt x="92727" y="99104"/>
                    <a:pt x="92727" y="99104"/>
                    <a:pt x="92727" y="99104"/>
                  </a:cubicBezTo>
                  <a:cubicBezTo>
                    <a:pt x="92727" y="99104"/>
                    <a:pt x="92727" y="99104"/>
                    <a:pt x="92727" y="99104"/>
                  </a:cubicBezTo>
                  <a:cubicBezTo>
                    <a:pt x="93818" y="103283"/>
                    <a:pt x="100363" y="105671"/>
                    <a:pt x="104727" y="109253"/>
                  </a:cubicBezTo>
                  <a:cubicBezTo>
                    <a:pt x="105818" y="109850"/>
                    <a:pt x="105818" y="111044"/>
                    <a:pt x="106909" y="112238"/>
                  </a:cubicBezTo>
                  <a:cubicBezTo>
                    <a:pt x="110181" y="114626"/>
                    <a:pt x="114545" y="115820"/>
                    <a:pt x="115636" y="120000"/>
                  </a:cubicBezTo>
                  <a:cubicBezTo>
                    <a:pt x="115636" y="120000"/>
                    <a:pt x="118909" y="117611"/>
                    <a:pt x="118909" y="11701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7" name="Shape 447"/>
            <p:cNvSpPr/>
            <p:nvPr/>
          </p:nvSpPr>
          <p:spPr>
            <a:xfrm>
              <a:off x="3979" y="1962"/>
              <a:ext cx="255" cy="477"/>
            </a:xfrm>
            <a:custGeom>
              <a:avLst/>
              <a:gdLst/>
              <a:ahLst/>
              <a:cxnLst/>
              <a:rect l="0" t="0" r="0" b="0"/>
              <a:pathLst>
                <a:path w="120000" h="120000" extrusionOk="0">
                  <a:moveTo>
                    <a:pt x="118899" y="117623"/>
                  </a:moveTo>
                  <a:cubicBezTo>
                    <a:pt x="120000" y="115841"/>
                    <a:pt x="115596" y="115247"/>
                    <a:pt x="115596" y="111683"/>
                  </a:cubicBezTo>
                  <a:cubicBezTo>
                    <a:pt x="115596" y="111683"/>
                    <a:pt x="113394" y="112871"/>
                    <a:pt x="113394" y="111683"/>
                  </a:cubicBezTo>
                  <a:cubicBezTo>
                    <a:pt x="113394" y="110495"/>
                    <a:pt x="110091" y="108118"/>
                    <a:pt x="107889" y="107524"/>
                  </a:cubicBezTo>
                  <a:cubicBezTo>
                    <a:pt x="107889" y="107524"/>
                    <a:pt x="107889" y="107524"/>
                    <a:pt x="107889" y="107524"/>
                  </a:cubicBezTo>
                  <a:cubicBezTo>
                    <a:pt x="105688" y="107524"/>
                    <a:pt x="107889" y="105742"/>
                    <a:pt x="105688" y="105148"/>
                  </a:cubicBezTo>
                  <a:cubicBezTo>
                    <a:pt x="105688" y="105742"/>
                    <a:pt x="105688" y="105742"/>
                    <a:pt x="105688" y="105742"/>
                  </a:cubicBezTo>
                  <a:cubicBezTo>
                    <a:pt x="105688" y="105148"/>
                    <a:pt x="105688" y="105148"/>
                    <a:pt x="105688" y="103960"/>
                  </a:cubicBezTo>
                  <a:cubicBezTo>
                    <a:pt x="104587" y="105148"/>
                    <a:pt x="104587" y="105148"/>
                    <a:pt x="104587" y="105148"/>
                  </a:cubicBezTo>
                  <a:cubicBezTo>
                    <a:pt x="104587" y="103960"/>
                    <a:pt x="104587" y="103960"/>
                    <a:pt x="104587" y="103960"/>
                  </a:cubicBezTo>
                  <a:cubicBezTo>
                    <a:pt x="105688" y="103366"/>
                    <a:pt x="103486" y="102772"/>
                    <a:pt x="104587" y="102178"/>
                  </a:cubicBezTo>
                  <a:cubicBezTo>
                    <a:pt x="103486" y="102178"/>
                    <a:pt x="103486" y="102178"/>
                    <a:pt x="103486" y="102178"/>
                  </a:cubicBezTo>
                  <a:cubicBezTo>
                    <a:pt x="103486" y="100396"/>
                    <a:pt x="101284" y="99801"/>
                    <a:pt x="100183" y="97425"/>
                  </a:cubicBezTo>
                  <a:cubicBezTo>
                    <a:pt x="100183" y="97425"/>
                    <a:pt x="100183" y="97425"/>
                    <a:pt x="100183" y="97425"/>
                  </a:cubicBezTo>
                  <a:cubicBezTo>
                    <a:pt x="100183" y="96237"/>
                    <a:pt x="100183" y="96237"/>
                    <a:pt x="100183" y="96237"/>
                  </a:cubicBezTo>
                  <a:cubicBezTo>
                    <a:pt x="96880" y="96237"/>
                    <a:pt x="100183" y="95643"/>
                    <a:pt x="96880" y="95049"/>
                  </a:cubicBezTo>
                  <a:cubicBezTo>
                    <a:pt x="96880" y="95049"/>
                    <a:pt x="96880" y="95049"/>
                    <a:pt x="96880" y="95049"/>
                  </a:cubicBezTo>
                  <a:cubicBezTo>
                    <a:pt x="100183" y="95049"/>
                    <a:pt x="96880" y="95049"/>
                    <a:pt x="96880" y="93861"/>
                  </a:cubicBezTo>
                  <a:cubicBezTo>
                    <a:pt x="96880" y="93861"/>
                    <a:pt x="96880" y="93861"/>
                    <a:pt x="96880" y="93861"/>
                  </a:cubicBezTo>
                  <a:cubicBezTo>
                    <a:pt x="96880" y="93861"/>
                    <a:pt x="95779" y="93861"/>
                    <a:pt x="95779" y="93267"/>
                  </a:cubicBezTo>
                  <a:cubicBezTo>
                    <a:pt x="95779" y="93267"/>
                    <a:pt x="95779" y="93267"/>
                    <a:pt x="95779" y="93267"/>
                  </a:cubicBezTo>
                  <a:cubicBezTo>
                    <a:pt x="95779" y="93267"/>
                    <a:pt x="95779" y="93267"/>
                    <a:pt x="95779" y="93267"/>
                  </a:cubicBezTo>
                  <a:cubicBezTo>
                    <a:pt x="95779" y="93267"/>
                    <a:pt x="95779" y="93267"/>
                    <a:pt x="95779" y="93267"/>
                  </a:cubicBezTo>
                  <a:cubicBezTo>
                    <a:pt x="95779" y="92673"/>
                    <a:pt x="94678" y="92673"/>
                    <a:pt x="95779" y="92079"/>
                  </a:cubicBezTo>
                  <a:cubicBezTo>
                    <a:pt x="94678" y="92673"/>
                    <a:pt x="95779" y="92673"/>
                    <a:pt x="94678" y="92673"/>
                  </a:cubicBezTo>
                  <a:cubicBezTo>
                    <a:pt x="93577" y="90891"/>
                    <a:pt x="91376" y="88514"/>
                    <a:pt x="90275" y="86138"/>
                  </a:cubicBezTo>
                  <a:cubicBezTo>
                    <a:pt x="89174" y="86138"/>
                    <a:pt x="89174" y="86138"/>
                    <a:pt x="89174" y="86138"/>
                  </a:cubicBezTo>
                  <a:cubicBezTo>
                    <a:pt x="89174" y="86138"/>
                    <a:pt x="86972" y="85544"/>
                    <a:pt x="89174" y="85544"/>
                  </a:cubicBezTo>
                  <a:cubicBezTo>
                    <a:pt x="86972" y="85544"/>
                    <a:pt x="86972" y="85544"/>
                    <a:pt x="86972" y="85544"/>
                  </a:cubicBezTo>
                  <a:cubicBezTo>
                    <a:pt x="86972" y="85544"/>
                    <a:pt x="89174" y="84950"/>
                    <a:pt x="86972" y="84950"/>
                  </a:cubicBezTo>
                  <a:cubicBezTo>
                    <a:pt x="86972" y="84950"/>
                    <a:pt x="86972" y="84950"/>
                    <a:pt x="86972" y="84950"/>
                  </a:cubicBezTo>
                  <a:cubicBezTo>
                    <a:pt x="85871" y="83762"/>
                    <a:pt x="85871" y="83762"/>
                    <a:pt x="85871" y="83762"/>
                  </a:cubicBezTo>
                  <a:cubicBezTo>
                    <a:pt x="85871" y="83762"/>
                    <a:pt x="85871" y="83762"/>
                    <a:pt x="85871" y="83762"/>
                  </a:cubicBezTo>
                  <a:cubicBezTo>
                    <a:pt x="85871" y="83168"/>
                    <a:pt x="82568" y="83168"/>
                    <a:pt x="85871" y="83168"/>
                  </a:cubicBezTo>
                  <a:cubicBezTo>
                    <a:pt x="82568" y="83168"/>
                    <a:pt x="82568" y="83168"/>
                    <a:pt x="82568" y="83168"/>
                  </a:cubicBezTo>
                  <a:cubicBezTo>
                    <a:pt x="81467" y="83168"/>
                    <a:pt x="85871" y="81980"/>
                    <a:pt x="82568" y="81980"/>
                  </a:cubicBezTo>
                  <a:cubicBezTo>
                    <a:pt x="82568" y="81980"/>
                    <a:pt x="82568" y="81980"/>
                    <a:pt x="82568" y="81980"/>
                  </a:cubicBezTo>
                  <a:cubicBezTo>
                    <a:pt x="82568" y="80792"/>
                    <a:pt x="82568" y="80792"/>
                    <a:pt x="82568" y="80198"/>
                  </a:cubicBezTo>
                  <a:cubicBezTo>
                    <a:pt x="82568" y="80198"/>
                    <a:pt x="82568" y="80198"/>
                    <a:pt x="82568" y="80198"/>
                  </a:cubicBezTo>
                  <a:cubicBezTo>
                    <a:pt x="81467" y="80198"/>
                    <a:pt x="81467" y="79603"/>
                    <a:pt x="81467" y="78415"/>
                  </a:cubicBezTo>
                  <a:cubicBezTo>
                    <a:pt x="80366" y="78415"/>
                    <a:pt x="80366" y="79603"/>
                    <a:pt x="80366" y="78415"/>
                  </a:cubicBezTo>
                  <a:cubicBezTo>
                    <a:pt x="80366" y="78415"/>
                    <a:pt x="79266" y="77821"/>
                    <a:pt x="80366" y="77821"/>
                  </a:cubicBezTo>
                  <a:cubicBezTo>
                    <a:pt x="80366" y="77227"/>
                    <a:pt x="79266" y="77227"/>
                    <a:pt x="79266" y="76039"/>
                  </a:cubicBezTo>
                  <a:cubicBezTo>
                    <a:pt x="79266" y="77227"/>
                    <a:pt x="77064" y="76039"/>
                    <a:pt x="77064" y="77227"/>
                  </a:cubicBezTo>
                  <a:cubicBezTo>
                    <a:pt x="77064" y="77227"/>
                    <a:pt x="77064" y="77227"/>
                    <a:pt x="77064" y="77227"/>
                  </a:cubicBezTo>
                  <a:cubicBezTo>
                    <a:pt x="75963" y="77227"/>
                    <a:pt x="77064" y="77227"/>
                    <a:pt x="77064" y="77227"/>
                  </a:cubicBezTo>
                  <a:cubicBezTo>
                    <a:pt x="75963" y="77227"/>
                    <a:pt x="75963" y="76039"/>
                    <a:pt x="75963" y="76039"/>
                  </a:cubicBezTo>
                  <a:cubicBezTo>
                    <a:pt x="75963" y="75445"/>
                    <a:pt x="77064" y="73663"/>
                    <a:pt x="77064" y="73663"/>
                  </a:cubicBezTo>
                  <a:cubicBezTo>
                    <a:pt x="75963" y="73663"/>
                    <a:pt x="75963" y="73663"/>
                    <a:pt x="75963" y="73663"/>
                  </a:cubicBezTo>
                  <a:cubicBezTo>
                    <a:pt x="77064" y="73069"/>
                    <a:pt x="77064" y="73069"/>
                    <a:pt x="77064" y="73069"/>
                  </a:cubicBezTo>
                  <a:cubicBezTo>
                    <a:pt x="77064" y="72475"/>
                    <a:pt x="75963" y="73069"/>
                    <a:pt x="75963" y="72475"/>
                  </a:cubicBezTo>
                  <a:cubicBezTo>
                    <a:pt x="75963" y="72475"/>
                    <a:pt x="75963" y="72475"/>
                    <a:pt x="77064" y="72475"/>
                  </a:cubicBezTo>
                  <a:cubicBezTo>
                    <a:pt x="75963" y="72475"/>
                    <a:pt x="75963" y="71881"/>
                    <a:pt x="74862" y="71881"/>
                  </a:cubicBezTo>
                  <a:cubicBezTo>
                    <a:pt x="74862" y="72475"/>
                    <a:pt x="74862" y="72475"/>
                    <a:pt x="74862" y="72475"/>
                  </a:cubicBezTo>
                  <a:cubicBezTo>
                    <a:pt x="74862" y="71881"/>
                    <a:pt x="74862" y="71881"/>
                    <a:pt x="74862" y="71881"/>
                  </a:cubicBezTo>
                  <a:cubicBezTo>
                    <a:pt x="74862" y="71881"/>
                    <a:pt x="74862" y="71881"/>
                    <a:pt x="74862" y="71881"/>
                  </a:cubicBezTo>
                  <a:cubicBezTo>
                    <a:pt x="72660" y="70693"/>
                    <a:pt x="74862" y="70693"/>
                    <a:pt x="74862" y="70693"/>
                  </a:cubicBezTo>
                  <a:cubicBezTo>
                    <a:pt x="74862" y="70693"/>
                    <a:pt x="74862" y="70693"/>
                    <a:pt x="74862" y="70693"/>
                  </a:cubicBezTo>
                  <a:cubicBezTo>
                    <a:pt x="74862" y="70099"/>
                    <a:pt x="74862" y="70099"/>
                    <a:pt x="74862" y="70099"/>
                  </a:cubicBezTo>
                  <a:cubicBezTo>
                    <a:pt x="74862" y="70099"/>
                    <a:pt x="74862" y="70099"/>
                    <a:pt x="74862" y="70099"/>
                  </a:cubicBezTo>
                  <a:cubicBezTo>
                    <a:pt x="74862" y="69504"/>
                    <a:pt x="74862" y="69504"/>
                    <a:pt x="74862" y="68316"/>
                  </a:cubicBezTo>
                  <a:cubicBezTo>
                    <a:pt x="72660" y="68316"/>
                    <a:pt x="72660" y="68316"/>
                    <a:pt x="72660" y="68316"/>
                  </a:cubicBezTo>
                  <a:cubicBezTo>
                    <a:pt x="71559" y="68316"/>
                    <a:pt x="72660" y="65940"/>
                    <a:pt x="71559" y="65940"/>
                  </a:cubicBezTo>
                  <a:cubicBezTo>
                    <a:pt x="72660" y="65940"/>
                    <a:pt x="72660" y="65940"/>
                    <a:pt x="72660" y="65940"/>
                  </a:cubicBezTo>
                  <a:cubicBezTo>
                    <a:pt x="71559" y="65940"/>
                    <a:pt x="71559" y="65940"/>
                    <a:pt x="71559" y="65940"/>
                  </a:cubicBezTo>
                  <a:cubicBezTo>
                    <a:pt x="70458" y="65940"/>
                    <a:pt x="71559" y="65346"/>
                    <a:pt x="71559" y="65346"/>
                  </a:cubicBezTo>
                  <a:cubicBezTo>
                    <a:pt x="71559" y="65346"/>
                    <a:pt x="71559" y="65346"/>
                    <a:pt x="71559" y="65346"/>
                  </a:cubicBezTo>
                  <a:cubicBezTo>
                    <a:pt x="71559" y="65346"/>
                    <a:pt x="70458" y="64158"/>
                    <a:pt x="67155" y="62970"/>
                  </a:cubicBezTo>
                  <a:cubicBezTo>
                    <a:pt x="70458" y="62970"/>
                    <a:pt x="70458" y="62376"/>
                    <a:pt x="70458" y="62376"/>
                  </a:cubicBezTo>
                  <a:cubicBezTo>
                    <a:pt x="67155" y="62970"/>
                    <a:pt x="67155" y="62970"/>
                    <a:pt x="67155" y="62970"/>
                  </a:cubicBezTo>
                  <a:cubicBezTo>
                    <a:pt x="67155" y="62376"/>
                    <a:pt x="67155" y="62376"/>
                    <a:pt x="67155" y="62376"/>
                  </a:cubicBezTo>
                  <a:cubicBezTo>
                    <a:pt x="67155" y="61782"/>
                    <a:pt x="67155" y="64158"/>
                    <a:pt x="67155" y="62970"/>
                  </a:cubicBezTo>
                  <a:cubicBezTo>
                    <a:pt x="67155" y="62376"/>
                    <a:pt x="67155" y="62376"/>
                    <a:pt x="67155" y="62376"/>
                  </a:cubicBezTo>
                  <a:cubicBezTo>
                    <a:pt x="67155" y="62376"/>
                    <a:pt x="67155" y="61782"/>
                    <a:pt x="66055" y="61782"/>
                  </a:cubicBezTo>
                  <a:cubicBezTo>
                    <a:pt x="66055" y="62376"/>
                    <a:pt x="66055" y="62376"/>
                    <a:pt x="66055" y="62376"/>
                  </a:cubicBezTo>
                  <a:cubicBezTo>
                    <a:pt x="66055" y="61782"/>
                    <a:pt x="66055" y="61782"/>
                    <a:pt x="66055" y="61782"/>
                  </a:cubicBezTo>
                  <a:cubicBezTo>
                    <a:pt x="66055" y="60594"/>
                    <a:pt x="66055" y="60594"/>
                    <a:pt x="66055" y="60594"/>
                  </a:cubicBezTo>
                  <a:cubicBezTo>
                    <a:pt x="66055" y="60594"/>
                    <a:pt x="66055" y="60594"/>
                    <a:pt x="66055" y="60594"/>
                  </a:cubicBezTo>
                  <a:cubicBezTo>
                    <a:pt x="66055" y="60594"/>
                    <a:pt x="66055" y="60000"/>
                    <a:pt x="64954" y="60000"/>
                  </a:cubicBezTo>
                  <a:cubicBezTo>
                    <a:pt x="64954" y="60594"/>
                    <a:pt x="64954" y="60594"/>
                    <a:pt x="64954" y="60594"/>
                  </a:cubicBezTo>
                  <a:cubicBezTo>
                    <a:pt x="64954" y="60000"/>
                    <a:pt x="64954" y="60000"/>
                    <a:pt x="64954" y="60000"/>
                  </a:cubicBezTo>
                  <a:cubicBezTo>
                    <a:pt x="64954" y="60000"/>
                    <a:pt x="64954" y="60000"/>
                    <a:pt x="64954" y="60000"/>
                  </a:cubicBezTo>
                  <a:cubicBezTo>
                    <a:pt x="66055" y="58217"/>
                    <a:pt x="64954" y="58217"/>
                    <a:pt x="64954" y="58217"/>
                  </a:cubicBezTo>
                  <a:cubicBezTo>
                    <a:pt x="62752" y="57623"/>
                    <a:pt x="62752" y="57029"/>
                    <a:pt x="62752" y="57623"/>
                  </a:cubicBezTo>
                  <a:cubicBezTo>
                    <a:pt x="62752" y="57029"/>
                    <a:pt x="62752" y="57029"/>
                    <a:pt x="61651" y="55841"/>
                  </a:cubicBezTo>
                  <a:cubicBezTo>
                    <a:pt x="61651" y="55841"/>
                    <a:pt x="61651" y="55841"/>
                    <a:pt x="61651" y="57029"/>
                  </a:cubicBezTo>
                  <a:cubicBezTo>
                    <a:pt x="61651" y="55841"/>
                    <a:pt x="61651" y="55841"/>
                    <a:pt x="61651" y="55841"/>
                  </a:cubicBezTo>
                  <a:cubicBezTo>
                    <a:pt x="60550" y="55841"/>
                    <a:pt x="60550" y="55841"/>
                    <a:pt x="60550" y="55841"/>
                  </a:cubicBezTo>
                  <a:cubicBezTo>
                    <a:pt x="60550" y="55247"/>
                    <a:pt x="60550" y="55247"/>
                    <a:pt x="61651" y="55247"/>
                  </a:cubicBezTo>
                  <a:cubicBezTo>
                    <a:pt x="60550" y="55247"/>
                    <a:pt x="61651" y="54059"/>
                    <a:pt x="60550" y="54059"/>
                  </a:cubicBezTo>
                  <a:cubicBezTo>
                    <a:pt x="58348" y="54653"/>
                    <a:pt x="58348" y="54653"/>
                    <a:pt x="58348" y="54653"/>
                  </a:cubicBezTo>
                  <a:cubicBezTo>
                    <a:pt x="57247" y="54653"/>
                    <a:pt x="58348" y="54059"/>
                    <a:pt x="58348" y="54059"/>
                  </a:cubicBezTo>
                  <a:cubicBezTo>
                    <a:pt x="58348" y="52871"/>
                    <a:pt x="58348" y="52871"/>
                    <a:pt x="58348" y="52871"/>
                  </a:cubicBezTo>
                  <a:cubicBezTo>
                    <a:pt x="58348" y="52871"/>
                    <a:pt x="58348" y="52277"/>
                    <a:pt x="58348" y="52871"/>
                  </a:cubicBezTo>
                  <a:cubicBezTo>
                    <a:pt x="58348" y="52277"/>
                    <a:pt x="57247" y="52277"/>
                    <a:pt x="58348" y="52277"/>
                  </a:cubicBezTo>
                  <a:cubicBezTo>
                    <a:pt x="57247" y="51683"/>
                    <a:pt x="57247" y="49900"/>
                    <a:pt x="52844" y="49900"/>
                  </a:cubicBezTo>
                  <a:cubicBezTo>
                    <a:pt x="52844" y="49306"/>
                    <a:pt x="52844" y="49306"/>
                    <a:pt x="52844" y="49306"/>
                  </a:cubicBezTo>
                  <a:cubicBezTo>
                    <a:pt x="56146" y="49306"/>
                    <a:pt x="52844" y="49900"/>
                    <a:pt x="56146" y="49306"/>
                  </a:cubicBezTo>
                  <a:cubicBezTo>
                    <a:pt x="56146" y="49306"/>
                    <a:pt x="56146" y="49306"/>
                    <a:pt x="56146" y="49306"/>
                  </a:cubicBezTo>
                  <a:cubicBezTo>
                    <a:pt x="52844" y="49306"/>
                    <a:pt x="52844" y="49306"/>
                    <a:pt x="52844" y="49306"/>
                  </a:cubicBezTo>
                  <a:cubicBezTo>
                    <a:pt x="51743" y="49306"/>
                    <a:pt x="56146" y="48118"/>
                    <a:pt x="52844" y="47524"/>
                  </a:cubicBezTo>
                  <a:cubicBezTo>
                    <a:pt x="52844" y="48118"/>
                    <a:pt x="52844" y="48118"/>
                    <a:pt x="52844" y="47524"/>
                  </a:cubicBezTo>
                  <a:cubicBezTo>
                    <a:pt x="52844" y="47524"/>
                    <a:pt x="52844" y="47524"/>
                    <a:pt x="52844" y="47524"/>
                  </a:cubicBezTo>
                  <a:cubicBezTo>
                    <a:pt x="51743" y="46930"/>
                    <a:pt x="51743" y="47524"/>
                    <a:pt x="50642" y="47524"/>
                  </a:cubicBezTo>
                  <a:cubicBezTo>
                    <a:pt x="50642" y="47524"/>
                    <a:pt x="50642" y="46930"/>
                    <a:pt x="51743" y="46930"/>
                  </a:cubicBezTo>
                  <a:cubicBezTo>
                    <a:pt x="50642" y="46930"/>
                    <a:pt x="50642" y="46930"/>
                    <a:pt x="50642" y="46930"/>
                  </a:cubicBezTo>
                  <a:cubicBezTo>
                    <a:pt x="50642" y="46930"/>
                    <a:pt x="50642" y="46930"/>
                    <a:pt x="50642" y="45742"/>
                  </a:cubicBezTo>
                  <a:cubicBezTo>
                    <a:pt x="50642" y="46930"/>
                    <a:pt x="50642" y="46930"/>
                    <a:pt x="50642" y="46930"/>
                  </a:cubicBezTo>
                  <a:cubicBezTo>
                    <a:pt x="50642" y="45742"/>
                    <a:pt x="50642" y="45742"/>
                    <a:pt x="50642" y="45742"/>
                  </a:cubicBezTo>
                  <a:cubicBezTo>
                    <a:pt x="50642" y="45742"/>
                    <a:pt x="50642" y="45742"/>
                    <a:pt x="50642" y="45742"/>
                  </a:cubicBezTo>
                  <a:cubicBezTo>
                    <a:pt x="51743" y="45742"/>
                    <a:pt x="50642" y="45742"/>
                    <a:pt x="51743" y="45742"/>
                  </a:cubicBezTo>
                  <a:cubicBezTo>
                    <a:pt x="50642" y="45742"/>
                    <a:pt x="50642" y="45148"/>
                    <a:pt x="50642" y="45148"/>
                  </a:cubicBezTo>
                  <a:cubicBezTo>
                    <a:pt x="50642" y="45148"/>
                    <a:pt x="50642" y="45148"/>
                    <a:pt x="50642" y="45148"/>
                  </a:cubicBezTo>
                  <a:cubicBezTo>
                    <a:pt x="50642" y="45148"/>
                    <a:pt x="50642" y="44554"/>
                    <a:pt x="48440" y="45148"/>
                  </a:cubicBezTo>
                  <a:cubicBezTo>
                    <a:pt x="50642" y="45148"/>
                    <a:pt x="50642" y="45148"/>
                    <a:pt x="50642" y="45148"/>
                  </a:cubicBezTo>
                  <a:cubicBezTo>
                    <a:pt x="48440" y="45148"/>
                    <a:pt x="48440" y="45148"/>
                    <a:pt x="48440" y="45148"/>
                  </a:cubicBezTo>
                  <a:cubicBezTo>
                    <a:pt x="48440" y="44554"/>
                    <a:pt x="50642" y="44554"/>
                    <a:pt x="50642" y="44554"/>
                  </a:cubicBezTo>
                  <a:cubicBezTo>
                    <a:pt x="48440" y="44554"/>
                    <a:pt x="48440" y="44554"/>
                    <a:pt x="48440" y="44554"/>
                  </a:cubicBezTo>
                  <a:cubicBezTo>
                    <a:pt x="48440" y="44554"/>
                    <a:pt x="48440" y="44554"/>
                    <a:pt x="48440" y="44554"/>
                  </a:cubicBezTo>
                  <a:cubicBezTo>
                    <a:pt x="48440" y="44554"/>
                    <a:pt x="48440" y="44554"/>
                    <a:pt x="48440" y="44554"/>
                  </a:cubicBezTo>
                  <a:cubicBezTo>
                    <a:pt x="48440" y="44554"/>
                    <a:pt x="48440" y="44554"/>
                    <a:pt x="48440" y="44554"/>
                  </a:cubicBezTo>
                  <a:cubicBezTo>
                    <a:pt x="48440" y="43960"/>
                    <a:pt x="48440" y="43960"/>
                    <a:pt x="48440" y="43960"/>
                  </a:cubicBezTo>
                  <a:cubicBezTo>
                    <a:pt x="48440" y="42178"/>
                    <a:pt x="48440" y="42178"/>
                    <a:pt x="47339" y="42178"/>
                  </a:cubicBezTo>
                  <a:cubicBezTo>
                    <a:pt x="47339" y="42178"/>
                    <a:pt x="47339" y="42178"/>
                    <a:pt x="47339" y="42178"/>
                  </a:cubicBezTo>
                  <a:cubicBezTo>
                    <a:pt x="47339" y="42178"/>
                    <a:pt x="47339" y="42178"/>
                    <a:pt x="47339" y="41584"/>
                  </a:cubicBezTo>
                  <a:cubicBezTo>
                    <a:pt x="47339" y="41584"/>
                    <a:pt x="47339" y="41584"/>
                    <a:pt x="47339" y="41584"/>
                  </a:cubicBezTo>
                  <a:cubicBezTo>
                    <a:pt x="47339" y="41584"/>
                    <a:pt x="47339" y="41584"/>
                    <a:pt x="47339" y="40396"/>
                  </a:cubicBezTo>
                  <a:cubicBezTo>
                    <a:pt x="46238" y="40396"/>
                    <a:pt x="44036" y="41584"/>
                    <a:pt x="44036" y="41584"/>
                  </a:cubicBezTo>
                  <a:cubicBezTo>
                    <a:pt x="44036" y="40396"/>
                    <a:pt x="46238" y="39801"/>
                    <a:pt x="46238" y="39801"/>
                  </a:cubicBezTo>
                  <a:cubicBezTo>
                    <a:pt x="46238" y="39801"/>
                    <a:pt x="46238" y="39207"/>
                    <a:pt x="44036" y="38019"/>
                  </a:cubicBezTo>
                  <a:cubicBezTo>
                    <a:pt x="44036" y="38019"/>
                    <a:pt x="44036" y="38019"/>
                    <a:pt x="44036" y="38019"/>
                  </a:cubicBezTo>
                  <a:cubicBezTo>
                    <a:pt x="42935" y="37425"/>
                    <a:pt x="44036" y="36831"/>
                    <a:pt x="41834" y="36237"/>
                  </a:cubicBezTo>
                  <a:cubicBezTo>
                    <a:pt x="41834" y="36831"/>
                    <a:pt x="41834" y="36831"/>
                    <a:pt x="40733" y="36831"/>
                  </a:cubicBezTo>
                  <a:cubicBezTo>
                    <a:pt x="41834" y="36237"/>
                    <a:pt x="40733" y="36831"/>
                    <a:pt x="41834" y="36237"/>
                  </a:cubicBezTo>
                  <a:cubicBezTo>
                    <a:pt x="41834" y="36237"/>
                    <a:pt x="41834" y="36237"/>
                    <a:pt x="41834" y="36237"/>
                  </a:cubicBezTo>
                  <a:cubicBezTo>
                    <a:pt x="41834" y="34455"/>
                    <a:pt x="41834" y="33861"/>
                    <a:pt x="40733" y="33861"/>
                  </a:cubicBezTo>
                  <a:cubicBezTo>
                    <a:pt x="41834" y="33861"/>
                    <a:pt x="41834" y="33861"/>
                    <a:pt x="41834" y="33861"/>
                  </a:cubicBezTo>
                  <a:cubicBezTo>
                    <a:pt x="40733" y="33861"/>
                    <a:pt x="40733" y="33861"/>
                    <a:pt x="40733" y="33861"/>
                  </a:cubicBezTo>
                  <a:cubicBezTo>
                    <a:pt x="40733" y="32673"/>
                    <a:pt x="40733" y="32673"/>
                    <a:pt x="40733" y="32673"/>
                  </a:cubicBezTo>
                  <a:cubicBezTo>
                    <a:pt x="40733" y="32673"/>
                    <a:pt x="40733" y="32673"/>
                    <a:pt x="40733" y="32673"/>
                  </a:cubicBezTo>
                  <a:cubicBezTo>
                    <a:pt x="40733" y="32673"/>
                    <a:pt x="40733" y="32673"/>
                    <a:pt x="40733" y="32673"/>
                  </a:cubicBezTo>
                  <a:cubicBezTo>
                    <a:pt x="37431" y="32673"/>
                    <a:pt x="37431" y="32673"/>
                    <a:pt x="37431" y="32673"/>
                  </a:cubicBezTo>
                  <a:cubicBezTo>
                    <a:pt x="37431" y="32079"/>
                    <a:pt x="40733" y="31485"/>
                    <a:pt x="37431" y="31485"/>
                  </a:cubicBezTo>
                  <a:cubicBezTo>
                    <a:pt x="36330" y="31485"/>
                    <a:pt x="36330" y="31485"/>
                    <a:pt x="36330" y="31485"/>
                  </a:cubicBezTo>
                  <a:cubicBezTo>
                    <a:pt x="37431" y="31485"/>
                    <a:pt x="37431" y="31485"/>
                    <a:pt x="37431" y="31485"/>
                  </a:cubicBezTo>
                  <a:cubicBezTo>
                    <a:pt x="36330" y="30297"/>
                    <a:pt x="36330" y="30297"/>
                    <a:pt x="34128" y="30297"/>
                  </a:cubicBezTo>
                  <a:cubicBezTo>
                    <a:pt x="36330" y="29108"/>
                    <a:pt x="34128" y="27920"/>
                    <a:pt x="33027" y="26138"/>
                  </a:cubicBezTo>
                  <a:cubicBezTo>
                    <a:pt x="33027" y="26732"/>
                    <a:pt x="33027" y="26732"/>
                    <a:pt x="33027" y="26732"/>
                  </a:cubicBezTo>
                  <a:cubicBezTo>
                    <a:pt x="33027" y="26138"/>
                    <a:pt x="33027" y="26138"/>
                    <a:pt x="33027" y="26138"/>
                  </a:cubicBezTo>
                  <a:cubicBezTo>
                    <a:pt x="33027" y="26138"/>
                    <a:pt x="31926" y="26138"/>
                    <a:pt x="31926" y="26732"/>
                  </a:cubicBezTo>
                  <a:cubicBezTo>
                    <a:pt x="31926" y="26138"/>
                    <a:pt x="31926" y="26138"/>
                    <a:pt x="31926" y="24950"/>
                  </a:cubicBezTo>
                  <a:cubicBezTo>
                    <a:pt x="33027" y="24950"/>
                    <a:pt x="31926" y="26138"/>
                    <a:pt x="33027" y="24950"/>
                  </a:cubicBezTo>
                  <a:cubicBezTo>
                    <a:pt x="33027" y="24950"/>
                    <a:pt x="31926" y="24950"/>
                    <a:pt x="33027" y="24356"/>
                  </a:cubicBezTo>
                  <a:cubicBezTo>
                    <a:pt x="31926" y="24356"/>
                    <a:pt x="31926" y="24950"/>
                    <a:pt x="31926" y="24950"/>
                  </a:cubicBezTo>
                  <a:cubicBezTo>
                    <a:pt x="31926" y="24356"/>
                    <a:pt x="31926" y="24356"/>
                    <a:pt x="31926" y="24356"/>
                  </a:cubicBezTo>
                  <a:cubicBezTo>
                    <a:pt x="29724" y="24356"/>
                    <a:pt x="29724" y="26138"/>
                    <a:pt x="28623" y="26138"/>
                  </a:cubicBezTo>
                  <a:cubicBezTo>
                    <a:pt x="28623" y="26138"/>
                    <a:pt x="28623" y="26138"/>
                    <a:pt x="28623" y="26138"/>
                  </a:cubicBezTo>
                  <a:cubicBezTo>
                    <a:pt x="27522" y="26138"/>
                    <a:pt x="27522" y="26732"/>
                    <a:pt x="27522" y="26138"/>
                  </a:cubicBezTo>
                  <a:cubicBezTo>
                    <a:pt x="28623" y="24950"/>
                    <a:pt x="28623" y="24950"/>
                    <a:pt x="28623" y="24950"/>
                  </a:cubicBezTo>
                  <a:cubicBezTo>
                    <a:pt x="28623" y="24950"/>
                    <a:pt x="29724" y="24356"/>
                    <a:pt x="29724" y="23762"/>
                  </a:cubicBezTo>
                  <a:cubicBezTo>
                    <a:pt x="29724" y="24356"/>
                    <a:pt x="29724" y="24356"/>
                    <a:pt x="29724" y="24356"/>
                  </a:cubicBezTo>
                  <a:cubicBezTo>
                    <a:pt x="28623" y="24356"/>
                    <a:pt x="29724" y="23762"/>
                    <a:pt x="28623" y="23762"/>
                  </a:cubicBezTo>
                  <a:cubicBezTo>
                    <a:pt x="29724" y="23762"/>
                    <a:pt x="29724" y="23762"/>
                    <a:pt x="29724" y="23762"/>
                  </a:cubicBezTo>
                  <a:cubicBezTo>
                    <a:pt x="29724" y="22574"/>
                    <a:pt x="29724" y="23762"/>
                    <a:pt x="28623" y="23762"/>
                  </a:cubicBezTo>
                  <a:cubicBezTo>
                    <a:pt x="29724" y="22574"/>
                    <a:pt x="29724" y="22574"/>
                    <a:pt x="29724" y="22574"/>
                  </a:cubicBezTo>
                  <a:cubicBezTo>
                    <a:pt x="31926" y="21980"/>
                    <a:pt x="29724" y="22574"/>
                    <a:pt x="29724" y="21980"/>
                  </a:cubicBezTo>
                  <a:cubicBezTo>
                    <a:pt x="28623" y="21980"/>
                    <a:pt x="28623" y="22574"/>
                    <a:pt x="28623" y="22574"/>
                  </a:cubicBezTo>
                  <a:cubicBezTo>
                    <a:pt x="28623" y="22574"/>
                    <a:pt x="28623" y="21980"/>
                    <a:pt x="29724" y="21980"/>
                  </a:cubicBezTo>
                  <a:cubicBezTo>
                    <a:pt x="28623" y="21980"/>
                    <a:pt x="28623" y="21980"/>
                    <a:pt x="28623" y="21980"/>
                  </a:cubicBezTo>
                  <a:cubicBezTo>
                    <a:pt x="27522" y="21980"/>
                    <a:pt x="28623" y="21386"/>
                    <a:pt x="27522" y="21386"/>
                  </a:cubicBezTo>
                  <a:cubicBezTo>
                    <a:pt x="28623" y="21386"/>
                    <a:pt x="28623" y="21386"/>
                    <a:pt x="28623" y="21386"/>
                  </a:cubicBezTo>
                  <a:cubicBezTo>
                    <a:pt x="27522" y="21386"/>
                    <a:pt x="27522" y="21386"/>
                    <a:pt x="27522" y="21386"/>
                  </a:cubicBezTo>
                  <a:cubicBezTo>
                    <a:pt x="27522" y="21386"/>
                    <a:pt x="27522" y="20198"/>
                    <a:pt x="26422" y="20198"/>
                  </a:cubicBezTo>
                  <a:cubicBezTo>
                    <a:pt x="26422" y="20198"/>
                    <a:pt x="26422" y="19603"/>
                    <a:pt x="27522" y="19603"/>
                  </a:cubicBezTo>
                  <a:cubicBezTo>
                    <a:pt x="27522" y="19603"/>
                    <a:pt x="27522" y="20198"/>
                    <a:pt x="28623" y="20198"/>
                  </a:cubicBezTo>
                  <a:cubicBezTo>
                    <a:pt x="27522" y="20198"/>
                    <a:pt x="27522" y="19603"/>
                    <a:pt x="27522" y="19603"/>
                  </a:cubicBezTo>
                  <a:cubicBezTo>
                    <a:pt x="27522" y="19603"/>
                    <a:pt x="27522" y="19603"/>
                    <a:pt x="27522" y="19603"/>
                  </a:cubicBezTo>
                  <a:cubicBezTo>
                    <a:pt x="27522" y="19603"/>
                    <a:pt x="27522" y="19603"/>
                    <a:pt x="27522" y="17821"/>
                  </a:cubicBezTo>
                  <a:cubicBezTo>
                    <a:pt x="27522" y="17821"/>
                    <a:pt x="27522" y="19603"/>
                    <a:pt x="27522" y="17821"/>
                  </a:cubicBezTo>
                  <a:cubicBezTo>
                    <a:pt x="27522" y="17821"/>
                    <a:pt x="27522" y="17821"/>
                    <a:pt x="27522" y="17821"/>
                  </a:cubicBezTo>
                  <a:cubicBezTo>
                    <a:pt x="27522" y="17227"/>
                    <a:pt x="26422" y="17821"/>
                    <a:pt x="26422" y="17821"/>
                  </a:cubicBezTo>
                  <a:cubicBezTo>
                    <a:pt x="26422" y="17821"/>
                    <a:pt x="26422" y="17821"/>
                    <a:pt x="26422" y="17821"/>
                  </a:cubicBezTo>
                  <a:cubicBezTo>
                    <a:pt x="23119" y="17821"/>
                    <a:pt x="23119" y="17821"/>
                    <a:pt x="23119" y="17821"/>
                  </a:cubicBezTo>
                  <a:cubicBezTo>
                    <a:pt x="26422" y="17227"/>
                    <a:pt x="26422" y="17227"/>
                    <a:pt x="26422" y="17227"/>
                  </a:cubicBezTo>
                  <a:cubicBezTo>
                    <a:pt x="27522" y="17227"/>
                    <a:pt x="26422" y="17227"/>
                    <a:pt x="26422" y="17227"/>
                  </a:cubicBezTo>
                  <a:cubicBezTo>
                    <a:pt x="26422" y="17227"/>
                    <a:pt x="26422" y="17227"/>
                    <a:pt x="26422" y="17227"/>
                  </a:cubicBezTo>
                  <a:cubicBezTo>
                    <a:pt x="23119" y="17227"/>
                    <a:pt x="23119" y="17227"/>
                    <a:pt x="23119" y="17227"/>
                  </a:cubicBezTo>
                  <a:cubicBezTo>
                    <a:pt x="23119" y="17227"/>
                    <a:pt x="23119" y="16633"/>
                    <a:pt x="26422" y="16633"/>
                  </a:cubicBezTo>
                  <a:cubicBezTo>
                    <a:pt x="23119" y="16633"/>
                    <a:pt x="23119" y="16633"/>
                    <a:pt x="23119" y="16633"/>
                  </a:cubicBezTo>
                  <a:cubicBezTo>
                    <a:pt x="23119" y="16633"/>
                    <a:pt x="23119" y="16633"/>
                    <a:pt x="26422" y="16039"/>
                  </a:cubicBezTo>
                  <a:cubicBezTo>
                    <a:pt x="23119" y="16039"/>
                    <a:pt x="22018" y="16039"/>
                    <a:pt x="22018" y="16039"/>
                  </a:cubicBezTo>
                  <a:cubicBezTo>
                    <a:pt x="19816" y="16633"/>
                    <a:pt x="19816" y="16633"/>
                    <a:pt x="19816" y="16633"/>
                  </a:cubicBezTo>
                  <a:cubicBezTo>
                    <a:pt x="19816" y="16633"/>
                    <a:pt x="19816" y="16633"/>
                    <a:pt x="19816" y="16633"/>
                  </a:cubicBezTo>
                  <a:cubicBezTo>
                    <a:pt x="19816" y="16633"/>
                    <a:pt x="19816" y="16633"/>
                    <a:pt x="18715" y="16633"/>
                  </a:cubicBezTo>
                  <a:cubicBezTo>
                    <a:pt x="18715" y="16633"/>
                    <a:pt x="18715" y="16633"/>
                    <a:pt x="18715" y="16633"/>
                  </a:cubicBezTo>
                  <a:cubicBezTo>
                    <a:pt x="19816" y="16633"/>
                    <a:pt x="19816" y="14851"/>
                    <a:pt x="22018" y="14851"/>
                  </a:cubicBezTo>
                  <a:cubicBezTo>
                    <a:pt x="22018" y="14257"/>
                    <a:pt x="18715" y="16039"/>
                    <a:pt x="19816" y="14257"/>
                  </a:cubicBezTo>
                  <a:cubicBezTo>
                    <a:pt x="19816" y="14257"/>
                    <a:pt x="22018" y="13663"/>
                    <a:pt x="19816" y="14257"/>
                  </a:cubicBezTo>
                  <a:cubicBezTo>
                    <a:pt x="22018" y="13663"/>
                    <a:pt x="22018" y="13663"/>
                    <a:pt x="22018" y="13663"/>
                  </a:cubicBezTo>
                  <a:cubicBezTo>
                    <a:pt x="19816" y="14257"/>
                    <a:pt x="18715" y="13663"/>
                    <a:pt x="18715" y="14257"/>
                  </a:cubicBezTo>
                  <a:cubicBezTo>
                    <a:pt x="19816" y="14257"/>
                    <a:pt x="19816" y="14257"/>
                    <a:pt x="19816" y="14257"/>
                  </a:cubicBezTo>
                  <a:cubicBezTo>
                    <a:pt x="18715" y="14257"/>
                    <a:pt x="18715" y="14851"/>
                    <a:pt x="17614" y="14257"/>
                  </a:cubicBezTo>
                  <a:cubicBezTo>
                    <a:pt x="17614" y="14257"/>
                    <a:pt x="17614" y="14257"/>
                    <a:pt x="18715" y="13663"/>
                  </a:cubicBezTo>
                  <a:cubicBezTo>
                    <a:pt x="18715" y="13663"/>
                    <a:pt x="18715" y="14257"/>
                    <a:pt x="18715" y="13663"/>
                  </a:cubicBezTo>
                  <a:cubicBezTo>
                    <a:pt x="18715" y="13663"/>
                    <a:pt x="17614" y="13663"/>
                    <a:pt x="18715" y="12475"/>
                  </a:cubicBezTo>
                  <a:cubicBezTo>
                    <a:pt x="18715" y="13663"/>
                    <a:pt x="19816" y="12475"/>
                    <a:pt x="19816" y="12475"/>
                  </a:cubicBezTo>
                  <a:cubicBezTo>
                    <a:pt x="19816" y="12475"/>
                    <a:pt x="19816" y="12475"/>
                    <a:pt x="19816" y="12475"/>
                  </a:cubicBezTo>
                  <a:cubicBezTo>
                    <a:pt x="19816" y="12475"/>
                    <a:pt x="19816" y="12475"/>
                    <a:pt x="19816" y="12475"/>
                  </a:cubicBezTo>
                  <a:cubicBezTo>
                    <a:pt x="18715" y="12475"/>
                    <a:pt x="19816" y="11881"/>
                    <a:pt x="19816" y="11881"/>
                  </a:cubicBezTo>
                  <a:cubicBezTo>
                    <a:pt x="18715" y="11881"/>
                    <a:pt x="18715" y="11881"/>
                    <a:pt x="18715" y="11881"/>
                  </a:cubicBezTo>
                  <a:cubicBezTo>
                    <a:pt x="18715" y="11881"/>
                    <a:pt x="19816" y="12475"/>
                    <a:pt x="18715" y="12475"/>
                  </a:cubicBezTo>
                  <a:cubicBezTo>
                    <a:pt x="18715" y="12475"/>
                    <a:pt x="18715" y="11881"/>
                    <a:pt x="17614" y="11881"/>
                  </a:cubicBezTo>
                  <a:cubicBezTo>
                    <a:pt x="17614" y="11881"/>
                    <a:pt x="17614" y="11881"/>
                    <a:pt x="17614" y="12475"/>
                  </a:cubicBezTo>
                  <a:cubicBezTo>
                    <a:pt x="17614" y="11881"/>
                    <a:pt x="15412" y="12475"/>
                    <a:pt x="15412" y="11881"/>
                  </a:cubicBezTo>
                  <a:cubicBezTo>
                    <a:pt x="17614" y="11881"/>
                    <a:pt x="17614" y="11881"/>
                    <a:pt x="17614" y="11881"/>
                  </a:cubicBezTo>
                  <a:cubicBezTo>
                    <a:pt x="17614" y="10099"/>
                    <a:pt x="17614" y="9504"/>
                    <a:pt x="17614" y="9504"/>
                  </a:cubicBezTo>
                  <a:cubicBezTo>
                    <a:pt x="15412" y="9504"/>
                    <a:pt x="15412" y="8910"/>
                    <a:pt x="15412" y="9504"/>
                  </a:cubicBezTo>
                  <a:cubicBezTo>
                    <a:pt x="15412" y="9504"/>
                    <a:pt x="17614" y="10099"/>
                    <a:pt x="15412" y="11881"/>
                  </a:cubicBezTo>
                  <a:cubicBezTo>
                    <a:pt x="14311" y="11881"/>
                    <a:pt x="17614" y="11881"/>
                    <a:pt x="15412" y="12475"/>
                  </a:cubicBezTo>
                  <a:cubicBezTo>
                    <a:pt x="15412" y="11881"/>
                    <a:pt x="14311" y="12475"/>
                    <a:pt x="13211" y="12475"/>
                  </a:cubicBezTo>
                  <a:cubicBezTo>
                    <a:pt x="13211" y="12475"/>
                    <a:pt x="13211" y="12475"/>
                    <a:pt x="13211" y="11881"/>
                  </a:cubicBezTo>
                  <a:cubicBezTo>
                    <a:pt x="14311" y="11881"/>
                    <a:pt x="14311" y="11881"/>
                    <a:pt x="14311" y="11881"/>
                  </a:cubicBezTo>
                  <a:cubicBezTo>
                    <a:pt x="14311" y="10099"/>
                    <a:pt x="14311" y="10099"/>
                    <a:pt x="14311" y="9504"/>
                  </a:cubicBezTo>
                  <a:cubicBezTo>
                    <a:pt x="14311" y="9504"/>
                    <a:pt x="13211" y="9504"/>
                    <a:pt x="14311" y="10099"/>
                  </a:cubicBezTo>
                  <a:cubicBezTo>
                    <a:pt x="13211" y="9504"/>
                    <a:pt x="13211" y="8910"/>
                    <a:pt x="12110" y="8910"/>
                  </a:cubicBezTo>
                  <a:cubicBezTo>
                    <a:pt x="13211" y="8910"/>
                    <a:pt x="12110" y="7722"/>
                    <a:pt x="13211" y="7722"/>
                  </a:cubicBezTo>
                  <a:cubicBezTo>
                    <a:pt x="13211" y="7722"/>
                    <a:pt x="14311" y="7722"/>
                    <a:pt x="14311" y="7128"/>
                  </a:cubicBezTo>
                  <a:cubicBezTo>
                    <a:pt x="14311" y="7722"/>
                    <a:pt x="14311" y="7722"/>
                    <a:pt x="14311" y="7722"/>
                  </a:cubicBezTo>
                  <a:cubicBezTo>
                    <a:pt x="14311" y="7128"/>
                    <a:pt x="13211" y="7722"/>
                    <a:pt x="13211" y="7128"/>
                  </a:cubicBezTo>
                  <a:cubicBezTo>
                    <a:pt x="13211" y="7722"/>
                    <a:pt x="12110" y="7722"/>
                    <a:pt x="12110" y="7722"/>
                  </a:cubicBezTo>
                  <a:cubicBezTo>
                    <a:pt x="9908" y="7722"/>
                    <a:pt x="9908" y="7722"/>
                    <a:pt x="9908" y="7722"/>
                  </a:cubicBezTo>
                  <a:cubicBezTo>
                    <a:pt x="9908" y="7128"/>
                    <a:pt x="9908" y="7128"/>
                    <a:pt x="9908" y="6534"/>
                  </a:cubicBezTo>
                  <a:cubicBezTo>
                    <a:pt x="7706" y="6534"/>
                    <a:pt x="7706" y="4752"/>
                    <a:pt x="7706" y="4752"/>
                  </a:cubicBezTo>
                  <a:cubicBezTo>
                    <a:pt x="5504" y="4752"/>
                    <a:pt x="5504" y="4752"/>
                    <a:pt x="4403" y="4752"/>
                  </a:cubicBezTo>
                  <a:cubicBezTo>
                    <a:pt x="5504" y="4752"/>
                    <a:pt x="5504" y="4752"/>
                    <a:pt x="5504" y="4752"/>
                  </a:cubicBezTo>
                  <a:cubicBezTo>
                    <a:pt x="5504" y="4752"/>
                    <a:pt x="5504" y="4752"/>
                    <a:pt x="5504" y="4752"/>
                  </a:cubicBezTo>
                  <a:cubicBezTo>
                    <a:pt x="5504" y="4158"/>
                    <a:pt x="4403" y="4158"/>
                    <a:pt x="4403" y="2376"/>
                  </a:cubicBezTo>
                  <a:cubicBezTo>
                    <a:pt x="4403" y="4158"/>
                    <a:pt x="4403" y="4158"/>
                    <a:pt x="4403" y="4158"/>
                  </a:cubicBezTo>
                  <a:cubicBezTo>
                    <a:pt x="4403" y="4158"/>
                    <a:pt x="4403" y="4158"/>
                    <a:pt x="4403" y="2376"/>
                  </a:cubicBezTo>
                  <a:cubicBezTo>
                    <a:pt x="4403" y="4158"/>
                    <a:pt x="3302" y="4158"/>
                    <a:pt x="3302" y="4158"/>
                  </a:cubicBezTo>
                  <a:cubicBezTo>
                    <a:pt x="2201" y="4158"/>
                    <a:pt x="3302" y="2376"/>
                    <a:pt x="3302" y="2376"/>
                  </a:cubicBezTo>
                  <a:cubicBezTo>
                    <a:pt x="3302" y="2376"/>
                    <a:pt x="3302" y="2376"/>
                    <a:pt x="3302" y="2376"/>
                  </a:cubicBezTo>
                  <a:cubicBezTo>
                    <a:pt x="3302" y="1782"/>
                    <a:pt x="3302" y="1782"/>
                    <a:pt x="2201" y="1188"/>
                  </a:cubicBezTo>
                  <a:cubicBezTo>
                    <a:pt x="2201" y="1188"/>
                    <a:pt x="2201" y="1188"/>
                    <a:pt x="2201" y="1188"/>
                  </a:cubicBezTo>
                  <a:cubicBezTo>
                    <a:pt x="2201" y="1188"/>
                    <a:pt x="2201" y="1188"/>
                    <a:pt x="2201" y="1188"/>
                  </a:cubicBezTo>
                  <a:cubicBezTo>
                    <a:pt x="2201" y="1188"/>
                    <a:pt x="0" y="1188"/>
                    <a:pt x="0" y="0"/>
                  </a:cubicBezTo>
                  <a:cubicBezTo>
                    <a:pt x="0" y="1782"/>
                    <a:pt x="0" y="1782"/>
                    <a:pt x="0" y="1782"/>
                  </a:cubicBezTo>
                  <a:cubicBezTo>
                    <a:pt x="0" y="1782"/>
                    <a:pt x="0" y="1188"/>
                    <a:pt x="2201" y="1188"/>
                  </a:cubicBezTo>
                  <a:cubicBezTo>
                    <a:pt x="2201" y="1782"/>
                    <a:pt x="2201" y="1782"/>
                    <a:pt x="2201" y="1782"/>
                  </a:cubicBezTo>
                  <a:cubicBezTo>
                    <a:pt x="2201" y="1782"/>
                    <a:pt x="2201" y="1782"/>
                    <a:pt x="2201" y="1782"/>
                  </a:cubicBezTo>
                  <a:cubicBezTo>
                    <a:pt x="0" y="1782"/>
                    <a:pt x="2201" y="1782"/>
                    <a:pt x="0" y="2376"/>
                  </a:cubicBezTo>
                  <a:cubicBezTo>
                    <a:pt x="0" y="2376"/>
                    <a:pt x="0" y="2376"/>
                    <a:pt x="0" y="1782"/>
                  </a:cubicBezTo>
                  <a:cubicBezTo>
                    <a:pt x="0" y="2376"/>
                    <a:pt x="0" y="2376"/>
                    <a:pt x="0" y="2376"/>
                  </a:cubicBezTo>
                  <a:cubicBezTo>
                    <a:pt x="2201" y="2376"/>
                    <a:pt x="2201" y="2376"/>
                    <a:pt x="2201" y="2376"/>
                  </a:cubicBezTo>
                  <a:cubicBezTo>
                    <a:pt x="0" y="2376"/>
                    <a:pt x="0" y="4158"/>
                    <a:pt x="2201" y="4158"/>
                  </a:cubicBezTo>
                  <a:cubicBezTo>
                    <a:pt x="3302" y="4158"/>
                    <a:pt x="2201" y="4752"/>
                    <a:pt x="2201" y="5940"/>
                  </a:cubicBezTo>
                  <a:cubicBezTo>
                    <a:pt x="3302" y="4752"/>
                    <a:pt x="3302" y="4752"/>
                    <a:pt x="3302" y="4158"/>
                  </a:cubicBezTo>
                  <a:cubicBezTo>
                    <a:pt x="4403" y="4752"/>
                    <a:pt x="3302" y="4752"/>
                    <a:pt x="4403" y="4752"/>
                  </a:cubicBezTo>
                  <a:cubicBezTo>
                    <a:pt x="3302" y="4752"/>
                    <a:pt x="3302" y="5940"/>
                    <a:pt x="3302" y="5940"/>
                  </a:cubicBezTo>
                  <a:cubicBezTo>
                    <a:pt x="3302" y="5940"/>
                    <a:pt x="3302" y="5940"/>
                    <a:pt x="3302" y="5940"/>
                  </a:cubicBezTo>
                  <a:cubicBezTo>
                    <a:pt x="3302" y="6534"/>
                    <a:pt x="3302" y="6534"/>
                    <a:pt x="3302" y="7128"/>
                  </a:cubicBezTo>
                  <a:cubicBezTo>
                    <a:pt x="4403" y="7128"/>
                    <a:pt x="4403" y="7722"/>
                    <a:pt x="5504" y="8910"/>
                  </a:cubicBezTo>
                  <a:cubicBezTo>
                    <a:pt x="5504" y="8910"/>
                    <a:pt x="5504" y="8910"/>
                    <a:pt x="5504" y="8910"/>
                  </a:cubicBezTo>
                  <a:cubicBezTo>
                    <a:pt x="4403" y="8910"/>
                    <a:pt x="5504" y="9504"/>
                    <a:pt x="5504" y="10099"/>
                  </a:cubicBezTo>
                  <a:cubicBezTo>
                    <a:pt x="7706" y="10099"/>
                    <a:pt x="7706" y="12475"/>
                    <a:pt x="9908" y="12475"/>
                  </a:cubicBezTo>
                  <a:cubicBezTo>
                    <a:pt x="9908" y="14257"/>
                    <a:pt x="12110" y="14851"/>
                    <a:pt x="13211" y="16633"/>
                  </a:cubicBezTo>
                  <a:cubicBezTo>
                    <a:pt x="13211" y="16039"/>
                    <a:pt x="13211" y="16039"/>
                    <a:pt x="13211" y="16039"/>
                  </a:cubicBezTo>
                  <a:cubicBezTo>
                    <a:pt x="14311" y="16039"/>
                    <a:pt x="14311" y="16039"/>
                    <a:pt x="14311" y="16039"/>
                  </a:cubicBezTo>
                  <a:cubicBezTo>
                    <a:pt x="13211" y="16039"/>
                    <a:pt x="13211" y="16633"/>
                    <a:pt x="13211" y="16633"/>
                  </a:cubicBezTo>
                  <a:cubicBezTo>
                    <a:pt x="14311" y="17227"/>
                    <a:pt x="14311" y="17821"/>
                    <a:pt x="14311" y="19603"/>
                  </a:cubicBezTo>
                  <a:cubicBezTo>
                    <a:pt x="14311" y="19603"/>
                    <a:pt x="14311" y="19603"/>
                    <a:pt x="14311" y="19603"/>
                  </a:cubicBezTo>
                  <a:cubicBezTo>
                    <a:pt x="14311" y="20198"/>
                    <a:pt x="15412" y="20198"/>
                    <a:pt x="17614" y="21386"/>
                  </a:cubicBezTo>
                  <a:cubicBezTo>
                    <a:pt x="17614" y="21386"/>
                    <a:pt x="17614" y="21386"/>
                    <a:pt x="17614" y="21386"/>
                  </a:cubicBezTo>
                  <a:cubicBezTo>
                    <a:pt x="17614" y="21980"/>
                    <a:pt x="17614" y="21980"/>
                    <a:pt x="17614" y="22574"/>
                  </a:cubicBezTo>
                  <a:cubicBezTo>
                    <a:pt x="18715" y="23762"/>
                    <a:pt x="18715" y="23762"/>
                    <a:pt x="18715" y="23762"/>
                  </a:cubicBezTo>
                  <a:cubicBezTo>
                    <a:pt x="18715" y="24950"/>
                    <a:pt x="22018" y="26732"/>
                    <a:pt x="22018" y="29108"/>
                  </a:cubicBezTo>
                  <a:cubicBezTo>
                    <a:pt x="23119" y="29108"/>
                    <a:pt x="23119" y="29108"/>
                    <a:pt x="23119" y="29108"/>
                  </a:cubicBezTo>
                  <a:cubicBezTo>
                    <a:pt x="23119" y="30297"/>
                    <a:pt x="27522" y="32079"/>
                    <a:pt x="27522" y="32673"/>
                  </a:cubicBezTo>
                  <a:cubicBezTo>
                    <a:pt x="28623" y="32673"/>
                    <a:pt x="28623" y="32673"/>
                    <a:pt x="28623" y="32673"/>
                  </a:cubicBezTo>
                  <a:cubicBezTo>
                    <a:pt x="29724" y="32673"/>
                    <a:pt x="28623" y="33861"/>
                    <a:pt x="28623" y="33861"/>
                  </a:cubicBezTo>
                  <a:cubicBezTo>
                    <a:pt x="28623" y="34455"/>
                    <a:pt x="28623" y="36237"/>
                    <a:pt x="29724" y="34455"/>
                  </a:cubicBezTo>
                  <a:cubicBezTo>
                    <a:pt x="29724" y="36237"/>
                    <a:pt x="29724" y="36237"/>
                    <a:pt x="29724" y="36831"/>
                  </a:cubicBezTo>
                  <a:cubicBezTo>
                    <a:pt x="31926" y="36831"/>
                    <a:pt x="31926" y="37425"/>
                    <a:pt x="31926" y="38019"/>
                  </a:cubicBezTo>
                  <a:cubicBezTo>
                    <a:pt x="31926" y="38019"/>
                    <a:pt x="31926" y="38019"/>
                    <a:pt x="31926" y="38019"/>
                  </a:cubicBezTo>
                  <a:cubicBezTo>
                    <a:pt x="31926" y="37425"/>
                    <a:pt x="31926" y="37425"/>
                    <a:pt x="33027" y="37425"/>
                  </a:cubicBezTo>
                  <a:cubicBezTo>
                    <a:pt x="33027" y="38019"/>
                    <a:pt x="34128" y="39207"/>
                    <a:pt x="31926" y="39207"/>
                  </a:cubicBezTo>
                  <a:cubicBezTo>
                    <a:pt x="33027" y="39207"/>
                    <a:pt x="33027" y="40396"/>
                    <a:pt x="34128" y="41584"/>
                  </a:cubicBezTo>
                  <a:cubicBezTo>
                    <a:pt x="34128" y="41584"/>
                    <a:pt x="34128" y="41584"/>
                    <a:pt x="34128" y="41584"/>
                  </a:cubicBezTo>
                  <a:cubicBezTo>
                    <a:pt x="34128" y="42178"/>
                    <a:pt x="36330" y="43960"/>
                    <a:pt x="36330" y="44554"/>
                  </a:cubicBezTo>
                  <a:cubicBezTo>
                    <a:pt x="37431" y="44554"/>
                    <a:pt x="37431" y="43960"/>
                    <a:pt x="37431" y="43960"/>
                  </a:cubicBezTo>
                  <a:cubicBezTo>
                    <a:pt x="37431" y="44554"/>
                    <a:pt x="37431" y="44554"/>
                    <a:pt x="37431" y="44554"/>
                  </a:cubicBezTo>
                  <a:cubicBezTo>
                    <a:pt x="37431" y="45742"/>
                    <a:pt x="41834" y="45742"/>
                    <a:pt x="41834" y="47524"/>
                  </a:cubicBezTo>
                  <a:cubicBezTo>
                    <a:pt x="42935" y="49306"/>
                    <a:pt x="44036" y="51683"/>
                    <a:pt x="46238" y="52871"/>
                  </a:cubicBezTo>
                  <a:cubicBezTo>
                    <a:pt x="47339" y="52871"/>
                    <a:pt x="47339" y="52871"/>
                    <a:pt x="47339" y="52871"/>
                  </a:cubicBezTo>
                  <a:cubicBezTo>
                    <a:pt x="46238" y="54059"/>
                    <a:pt x="48440" y="54059"/>
                    <a:pt x="48440" y="55247"/>
                  </a:cubicBezTo>
                  <a:cubicBezTo>
                    <a:pt x="48440" y="55247"/>
                    <a:pt x="48440" y="55247"/>
                    <a:pt x="48440" y="55247"/>
                  </a:cubicBezTo>
                  <a:cubicBezTo>
                    <a:pt x="48440" y="55841"/>
                    <a:pt x="51743" y="55841"/>
                    <a:pt x="50642" y="57029"/>
                  </a:cubicBezTo>
                  <a:cubicBezTo>
                    <a:pt x="50642" y="57029"/>
                    <a:pt x="50642" y="57029"/>
                    <a:pt x="50642" y="57029"/>
                  </a:cubicBezTo>
                  <a:cubicBezTo>
                    <a:pt x="51743" y="57623"/>
                    <a:pt x="51743" y="58217"/>
                    <a:pt x="52844" y="58217"/>
                  </a:cubicBezTo>
                  <a:cubicBezTo>
                    <a:pt x="52844" y="58217"/>
                    <a:pt x="52844" y="58217"/>
                    <a:pt x="52844" y="58217"/>
                  </a:cubicBezTo>
                  <a:cubicBezTo>
                    <a:pt x="56146" y="58217"/>
                    <a:pt x="52844" y="60000"/>
                    <a:pt x="56146" y="60000"/>
                  </a:cubicBezTo>
                  <a:cubicBezTo>
                    <a:pt x="52844" y="60000"/>
                    <a:pt x="52844" y="60000"/>
                    <a:pt x="52844" y="60000"/>
                  </a:cubicBezTo>
                  <a:cubicBezTo>
                    <a:pt x="57247" y="61782"/>
                    <a:pt x="57247" y="62970"/>
                    <a:pt x="58348" y="64752"/>
                  </a:cubicBezTo>
                  <a:cubicBezTo>
                    <a:pt x="61651" y="65346"/>
                    <a:pt x="61651" y="64158"/>
                    <a:pt x="61651" y="65346"/>
                  </a:cubicBezTo>
                  <a:cubicBezTo>
                    <a:pt x="61651" y="65346"/>
                    <a:pt x="60550" y="65346"/>
                    <a:pt x="61651" y="65346"/>
                  </a:cubicBezTo>
                  <a:cubicBezTo>
                    <a:pt x="61651" y="65940"/>
                    <a:pt x="62752" y="65346"/>
                    <a:pt x="62752" y="65940"/>
                  </a:cubicBezTo>
                  <a:cubicBezTo>
                    <a:pt x="61651" y="65940"/>
                    <a:pt x="62752" y="65940"/>
                    <a:pt x="61651" y="65940"/>
                  </a:cubicBezTo>
                  <a:cubicBezTo>
                    <a:pt x="62752" y="67722"/>
                    <a:pt x="64954" y="67722"/>
                    <a:pt x="64954" y="68316"/>
                  </a:cubicBezTo>
                  <a:cubicBezTo>
                    <a:pt x="64954" y="67722"/>
                    <a:pt x="64954" y="67722"/>
                    <a:pt x="64954" y="67722"/>
                  </a:cubicBezTo>
                  <a:cubicBezTo>
                    <a:pt x="62752" y="69504"/>
                    <a:pt x="64954" y="69504"/>
                    <a:pt x="64954" y="70693"/>
                  </a:cubicBezTo>
                  <a:cubicBezTo>
                    <a:pt x="67155" y="73663"/>
                    <a:pt x="71559" y="78415"/>
                    <a:pt x="74862" y="81980"/>
                  </a:cubicBezTo>
                  <a:cubicBezTo>
                    <a:pt x="79266" y="85544"/>
                    <a:pt x="80366" y="88514"/>
                    <a:pt x="85871" y="92673"/>
                  </a:cubicBezTo>
                  <a:cubicBezTo>
                    <a:pt x="89174" y="93267"/>
                    <a:pt x="89174" y="93267"/>
                    <a:pt x="89174" y="93861"/>
                  </a:cubicBezTo>
                  <a:cubicBezTo>
                    <a:pt x="89174" y="93861"/>
                    <a:pt x="89174" y="93861"/>
                    <a:pt x="89174" y="93861"/>
                  </a:cubicBezTo>
                  <a:cubicBezTo>
                    <a:pt x="89174" y="95049"/>
                    <a:pt x="90275" y="95049"/>
                    <a:pt x="89174" y="95049"/>
                  </a:cubicBezTo>
                  <a:cubicBezTo>
                    <a:pt x="90275" y="96237"/>
                    <a:pt x="91376" y="97425"/>
                    <a:pt x="93577" y="99801"/>
                  </a:cubicBezTo>
                  <a:cubicBezTo>
                    <a:pt x="93577" y="99801"/>
                    <a:pt x="93577" y="98019"/>
                    <a:pt x="93577" y="99801"/>
                  </a:cubicBezTo>
                  <a:cubicBezTo>
                    <a:pt x="93577" y="99801"/>
                    <a:pt x="93577" y="99801"/>
                    <a:pt x="93577" y="99801"/>
                  </a:cubicBezTo>
                  <a:cubicBezTo>
                    <a:pt x="93577" y="99801"/>
                    <a:pt x="93577" y="99801"/>
                    <a:pt x="93577" y="99801"/>
                  </a:cubicBezTo>
                  <a:cubicBezTo>
                    <a:pt x="93577" y="100396"/>
                    <a:pt x="93577" y="100396"/>
                    <a:pt x="93577" y="100396"/>
                  </a:cubicBezTo>
                  <a:cubicBezTo>
                    <a:pt x="94678" y="103366"/>
                    <a:pt x="101284" y="105742"/>
                    <a:pt x="104587" y="109900"/>
                  </a:cubicBezTo>
                  <a:cubicBezTo>
                    <a:pt x="105688" y="110495"/>
                    <a:pt x="105688" y="111683"/>
                    <a:pt x="107889" y="112871"/>
                  </a:cubicBezTo>
                  <a:cubicBezTo>
                    <a:pt x="110091" y="115247"/>
                    <a:pt x="115596" y="117623"/>
                    <a:pt x="117798" y="120000"/>
                  </a:cubicBezTo>
                  <a:cubicBezTo>
                    <a:pt x="117798" y="120000"/>
                    <a:pt x="118899" y="118811"/>
                    <a:pt x="118899" y="117623"/>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8" name="Shape 448"/>
            <p:cNvSpPr/>
            <p:nvPr/>
          </p:nvSpPr>
          <p:spPr>
            <a:xfrm>
              <a:off x="4018" y="1388"/>
              <a:ext cx="227" cy="420"/>
            </a:xfrm>
            <a:custGeom>
              <a:avLst/>
              <a:gdLst/>
              <a:ahLst/>
              <a:cxnLst/>
              <a:rect l="0" t="0" r="0" b="0"/>
              <a:pathLst>
                <a:path w="120000" h="120000" extrusionOk="0">
                  <a:moveTo>
                    <a:pt x="118762" y="118651"/>
                  </a:moveTo>
                  <a:cubicBezTo>
                    <a:pt x="120000" y="115955"/>
                    <a:pt x="113814" y="113932"/>
                    <a:pt x="113814" y="111910"/>
                  </a:cubicBezTo>
                  <a:cubicBezTo>
                    <a:pt x="112577" y="111910"/>
                    <a:pt x="112577" y="111910"/>
                    <a:pt x="112577" y="111910"/>
                  </a:cubicBezTo>
                  <a:cubicBezTo>
                    <a:pt x="113814" y="110561"/>
                    <a:pt x="111340" y="108539"/>
                    <a:pt x="107628" y="107191"/>
                  </a:cubicBezTo>
                  <a:cubicBezTo>
                    <a:pt x="106391" y="107865"/>
                    <a:pt x="106391" y="107865"/>
                    <a:pt x="106391" y="107865"/>
                  </a:cubicBezTo>
                  <a:cubicBezTo>
                    <a:pt x="106391" y="107191"/>
                    <a:pt x="107628" y="105168"/>
                    <a:pt x="106391" y="105168"/>
                  </a:cubicBezTo>
                  <a:cubicBezTo>
                    <a:pt x="106391" y="105168"/>
                    <a:pt x="106391" y="105168"/>
                    <a:pt x="106391" y="105168"/>
                  </a:cubicBezTo>
                  <a:cubicBezTo>
                    <a:pt x="106391" y="105168"/>
                    <a:pt x="106391" y="105168"/>
                    <a:pt x="106391" y="104494"/>
                  </a:cubicBezTo>
                  <a:cubicBezTo>
                    <a:pt x="103917" y="104494"/>
                    <a:pt x="103917" y="104494"/>
                    <a:pt x="103917" y="104494"/>
                  </a:cubicBezTo>
                  <a:cubicBezTo>
                    <a:pt x="103917" y="104494"/>
                    <a:pt x="103917" y="104494"/>
                    <a:pt x="103917" y="104494"/>
                  </a:cubicBezTo>
                  <a:cubicBezTo>
                    <a:pt x="106391" y="102471"/>
                    <a:pt x="103917" y="102471"/>
                    <a:pt x="103917" y="101797"/>
                  </a:cubicBezTo>
                  <a:cubicBezTo>
                    <a:pt x="103917" y="101797"/>
                    <a:pt x="103917" y="101797"/>
                    <a:pt x="102680" y="101797"/>
                  </a:cubicBezTo>
                  <a:cubicBezTo>
                    <a:pt x="103917" y="101123"/>
                    <a:pt x="101443" y="99101"/>
                    <a:pt x="101443" y="96404"/>
                  </a:cubicBezTo>
                  <a:cubicBezTo>
                    <a:pt x="101443" y="98426"/>
                    <a:pt x="98969" y="98426"/>
                    <a:pt x="98969" y="98426"/>
                  </a:cubicBezTo>
                  <a:cubicBezTo>
                    <a:pt x="101443" y="96404"/>
                    <a:pt x="101443" y="96404"/>
                    <a:pt x="98969" y="95730"/>
                  </a:cubicBezTo>
                  <a:cubicBezTo>
                    <a:pt x="98969" y="96404"/>
                    <a:pt x="101443" y="94382"/>
                    <a:pt x="98969" y="94382"/>
                  </a:cubicBezTo>
                  <a:cubicBezTo>
                    <a:pt x="98969" y="94382"/>
                    <a:pt x="98969" y="94382"/>
                    <a:pt x="98969" y="94382"/>
                  </a:cubicBezTo>
                  <a:cubicBezTo>
                    <a:pt x="98969" y="94382"/>
                    <a:pt x="96494" y="94382"/>
                    <a:pt x="98969" y="93707"/>
                  </a:cubicBezTo>
                  <a:cubicBezTo>
                    <a:pt x="96494" y="93707"/>
                    <a:pt x="96494" y="93707"/>
                    <a:pt x="96494" y="93707"/>
                  </a:cubicBezTo>
                  <a:cubicBezTo>
                    <a:pt x="98969" y="93707"/>
                    <a:pt x="96494" y="93707"/>
                    <a:pt x="96494" y="93033"/>
                  </a:cubicBezTo>
                  <a:cubicBezTo>
                    <a:pt x="96494" y="93033"/>
                    <a:pt x="96494" y="93033"/>
                    <a:pt x="96494" y="93033"/>
                  </a:cubicBezTo>
                  <a:cubicBezTo>
                    <a:pt x="96494" y="93033"/>
                    <a:pt x="96494" y="93033"/>
                    <a:pt x="96494" y="93033"/>
                  </a:cubicBezTo>
                  <a:cubicBezTo>
                    <a:pt x="95257" y="93033"/>
                    <a:pt x="95257" y="93033"/>
                    <a:pt x="95257" y="93033"/>
                  </a:cubicBezTo>
                  <a:cubicBezTo>
                    <a:pt x="95257" y="92359"/>
                    <a:pt x="95257" y="92359"/>
                    <a:pt x="95257" y="92359"/>
                  </a:cubicBezTo>
                  <a:cubicBezTo>
                    <a:pt x="95257" y="92359"/>
                    <a:pt x="95257" y="92359"/>
                    <a:pt x="92783" y="92359"/>
                  </a:cubicBezTo>
                  <a:cubicBezTo>
                    <a:pt x="92783" y="90337"/>
                    <a:pt x="91546" y="88314"/>
                    <a:pt x="90309" y="85617"/>
                  </a:cubicBezTo>
                  <a:cubicBezTo>
                    <a:pt x="87835" y="85617"/>
                    <a:pt x="87835" y="85617"/>
                    <a:pt x="87835" y="85617"/>
                  </a:cubicBezTo>
                  <a:cubicBezTo>
                    <a:pt x="87835" y="84943"/>
                    <a:pt x="87835" y="84943"/>
                    <a:pt x="87835" y="84943"/>
                  </a:cubicBezTo>
                  <a:cubicBezTo>
                    <a:pt x="86597" y="84943"/>
                    <a:pt x="86597" y="84943"/>
                    <a:pt x="86597" y="84943"/>
                  </a:cubicBezTo>
                  <a:cubicBezTo>
                    <a:pt x="86597" y="84943"/>
                    <a:pt x="87835" y="84269"/>
                    <a:pt x="86597" y="84269"/>
                  </a:cubicBezTo>
                  <a:cubicBezTo>
                    <a:pt x="86597" y="84269"/>
                    <a:pt x="86597" y="84269"/>
                    <a:pt x="86597" y="84943"/>
                  </a:cubicBezTo>
                  <a:cubicBezTo>
                    <a:pt x="86597" y="84269"/>
                    <a:pt x="86597" y="84269"/>
                    <a:pt x="86597" y="83595"/>
                  </a:cubicBezTo>
                  <a:cubicBezTo>
                    <a:pt x="86597" y="83595"/>
                    <a:pt x="86597" y="83595"/>
                    <a:pt x="85360" y="83595"/>
                  </a:cubicBezTo>
                  <a:cubicBezTo>
                    <a:pt x="86597" y="83595"/>
                    <a:pt x="85360" y="83595"/>
                    <a:pt x="85360" y="82247"/>
                  </a:cubicBezTo>
                  <a:cubicBezTo>
                    <a:pt x="85360" y="82247"/>
                    <a:pt x="85360" y="82247"/>
                    <a:pt x="85360" y="82247"/>
                  </a:cubicBezTo>
                  <a:cubicBezTo>
                    <a:pt x="82886" y="82247"/>
                    <a:pt x="85360" y="82247"/>
                    <a:pt x="85360" y="81573"/>
                  </a:cubicBezTo>
                  <a:cubicBezTo>
                    <a:pt x="85360" y="82247"/>
                    <a:pt x="85360" y="82247"/>
                    <a:pt x="85360" y="82247"/>
                  </a:cubicBezTo>
                  <a:cubicBezTo>
                    <a:pt x="85360" y="81573"/>
                    <a:pt x="82886" y="80898"/>
                    <a:pt x="82886" y="80898"/>
                  </a:cubicBezTo>
                  <a:cubicBezTo>
                    <a:pt x="82886" y="80898"/>
                    <a:pt x="82886" y="80898"/>
                    <a:pt x="82886" y="80898"/>
                  </a:cubicBezTo>
                  <a:cubicBezTo>
                    <a:pt x="82886" y="79550"/>
                    <a:pt x="80412" y="79550"/>
                    <a:pt x="80412" y="78202"/>
                  </a:cubicBezTo>
                  <a:cubicBezTo>
                    <a:pt x="80412" y="78202"/>
                    <a:pt x="79175" y="79550"/>
                    <a:pt x="79175" y="78202"/>
                  </a:cubicBezTo>
                  <a:cubicBezTo>
                    <a:pt x="80412" y="78202"/>
                    <a:pt x="79175" y="76853"/>
                    <a:pt x="80412" y="76853"/>
                  </a:cubicBezTo>
                  <a:cubicBezTo>
                    <a:pt x="80412" y="76179"/>
                    <a:pt x="79175" y="76179"/>
                    <a:pt x="79175" y="75505"/>
                  </a:cubicBezTo>
                  <a:cubicBezTo>
                    <a:pt x="79175" y="76179"/>
                    <a:pt x="76701" y="76179"/>
                    <a:pt x="76701" y="76179"/>
                  </a:cubicBezTo>
                  <a:cubicBezTo>
                    <a:pt x="76701" y="76179"/>
                    <a:pt x="76701" y="76179"/>
                    <a:pt x="76701" y="76179"/>
                  </a:cubicBezTo>
                  <a:cubicBezTo>
                    <a:pt x="75463" y="76179"/>
                    <a:pt x="76701" y="76179"/>
                    <a:pt x="75463" y="76179"/>
                  </a:cubicBezTo>
                  <a:cubicBezTo>
                    <a:pt x="75463" y="75505"/>
                    <a:pt x="75463" y="75505"/>
                    <a:pt x="75463" y="75505"/>
                  </a:cubicBezTo>
                  <a:cubicBezTo>
                    <a:pt x="75463" y="75505"/>
                    <a:pt x="76701" y="74831"/>
                    <a:pt x="76701" y="73483"/>
                  </a:cubicBezTo>
                  <a:cubicBezTo>
                    <a:pt x="76701" y="74831"/>
                    <a:pt x="75463" y="73483"/>
                    <a:pt x="75463" y="74831"/>
                  </a:cubicBezTo>
                  <a:cubicBezTo>
                    <a:pt x="76701" y="72808"/>
                    <a:pt x="76701" y="72808"/>
                    <a:pt x="76701" y="72808"/>
                  </a:cubicBezTo>
                  <a:cubicBezTo>
                    <a:pt x="75463" y="72808"/>
                    <a:pt x="75463" y="72808"/>
                    <a:pt x="75463" y="72808"/>
                  </a:cubicBezTo>
                  <a:cubicBezTo>
                    <a:pt x="75463" y="72808"/>
                    <a:pt x="76701" y="72808"/>
                    <a:pt x="76701" y="72134"/>
                  </a:cubicBezTo>
                  <a:cubicBezTo>
                    <a:pt x="76701" y="72134"/>
                    <a:pt x="75463" y="70786"/>
                    <a:pt x="75463" y="72134"/>
                  </a:cubicBezTo>
                  <a:cubicBezTo>
                    <a:pt x="74226" y="72134"/>
                    <a:pt x="75463" y="72134"/>
                    <a:pt x="74226" y="72134"/>
                  </a:cubicBezTo>
                  <a:cubicBezTo>
                    <a:pt x="74226" y="72134"/>
                    <a:pt x="74226" y="72134"/>
                    <a:pt x="74226" y="70786"/>
                  </a:cubicBezTo>
                  <a:cubicBezTo>
                    <a:pt x="74226" y="70786"/>
                    <a:pt x="74226" y="70786"/>
                    <a:pt x="74226" y="70786"/>
                  </a:cubicBezTo>
                  <a:cubicBezTo>
                    <a:pt x="74226" y="69438"/>
                    <a:pt x="74226" y="69438"/>
                    <a:pt x="74226" y="69438"/>
                  </a:cubicBezTo>
                  <a:cubicBezTo>
                    <a:pt x="75463" y="70786"/>
                    <a:pt x="74226" y="70786"/>
                    <a:pt x="74226" y="70786"/>
                  </a:cubicBezTo>
                  <a:cubicBezTo>
                    <a:pt x="75463" y="69438"/>
                    <a:pt x="75463" y="69438"/>
                    <a:pt x="74226" y="68089"/>
                  </a:cubicBezTo>
                  <a:cubicBezTo>
                    <a:pt x="74226" y="69438"/>
                    <a:pt x="74226" y="69438"/>
                    <a:pt x="74226" y="69438"/>
                  </a:cubicBezTo>
                  <a:cubicBezTo>
                    <a:pt x="74226" y="68089"/>
                    <a:pt x="74226" y="67415"/>
                    <a:pt x="74226" y="67415"/>
                  </a:cubicBezTo>
                  <a:cubicBezTo>
                    <a:pt x="74226" y="67415"/>
                    <a:pt x="74226" y="67415"/>
                    <a:pt x="74226" y="67415"/>
                  </a:cubicBezTo>
                  <a:cubicBezTo>
                    <a:pt x="71752" y="67415"/>
                    <a:pt x="74226" y="66067"/>
                    <a:pt x="71752" y="66067"/>
                  </a:cubicBezTo>
                  <a:cubicBezTo>
                    <a:pt x="71752" y="66067"/>
                    <a:pt x="71752" y="66067"/>
                    <a:pt x="71752" y="66067"/>
                  </a:cubicBezTo>
                  <a:cubicBezTo>
                    <a:pt x="70515" y="66067"/>
                    <a:pt x="70515" y="66067"/>
                    <a:pt x="70515" y="66067"/>
                  </a:cubicBezTo>
                  <a:cubicBezTo>
                    <a:pt x="70515" y="64719"/>
                    <a:pt x="70515" y="64719"/>
                    <a:pt x="70515" y="64719"/>
                  </a:cubicBezTo>
                  <a:cubicBezTo>
                    <a:pt x="70515" y="64719"/>
                    <a:pt x="70515" y="64719"/>
                    <a:pt x="70515" y="64719"/>
                  </a:cubicBezTo>
                  <a:cubicBezTo>
                    <a:pt x="70515" y="64719"/>
                    <a:pt x="70515" y="63370"/>
                    <a:pt x="69278" y="63370"/>
                  </a:cubicBezTo>
                  <a:cubicBezTo>
                    <a:pt x="70515" y="62022"/>
                    <a:pt x="70515" y="62022"/>
                    <a:pt x="70515" y="62022"/>
                  </a:cubicBezTo>
                  <a:cubicBezTo>
                    <a:pt x="69278" y="62022"/>
                    <a:pt x="69278" y="62022"/>
                    <a:pt x="69278" y="62022"/>
                  </a:cubicBezTo>
                  <a:cubicBezTo>
                    <a:pt x="69278" y="62022"/>
                    <a:pt x="69278" y="62022"/>
                    <a:pt x="66804" y="62022"/>
                  </a:cubicBezTo>
                  <a:cubicBezTo>
                    <a:pt x="69278" y="61348"/>
                    <a:pt x="69278" y="64044"/>
                    <a:pt x="69278" y="63370"/>
                  </a:cubicBezTo>
                  <a:cubicBezTo>
                    <a:pt x="66804" y="63370"/>
                    <a:pt x="69278" y="62022"/>
                    <a:pt x="69278" y="62022"/>
                  </a:cubicBezTo>
                  <a:cubicBezTo>
                    <a:pt x="66804" y="62022"/>
                    <a:pt x="69278" y="61348"/>
                    <a:pt x="66804" y="61348"/>
                  </a:cubicBezTo>
                  <a:cubicBezTo>
                    <a:pt x="66804" y="61348"/>
                    <a:pt x="66804" y="62022"/>
                    <a:pt x="66804" y="61348"/>
                  </a:cubicBezTo>
                  <a:cubicBezTo>
                    <a:pt x="65567" y="61348"/>
                    <a:pt x="66804" y="61348"/>
                    <a:pt x="66804" y="61348"/>
                  </a:cubicBezTo>
                  <a:cubicBezTo>
                    <a:pt x="66804" y="59325"/>
                    <a:pt x="66804" y="59325"/>
                    <a:pt x="66804" y="59325"/>
                  </a:cubicBezTo>
                  <a:cubicBezTo>
                    <a:pt x="66804" y="59325"/>
                    <a:pt x="65567" y="59325"/>
                    <a:pt x="66804" y="59325"/>
                  </a:cubicBezTo>
                  <a:cubicBezTo>
                    <a:pt x="66804" y="59325"/>
                    <a:pt x="66804" y="58651"/>
                    <a:pt x="65567" y="58651"/>
                  </a:cubicBezTo>
                  <a:cubicBezTo>
                    <a:pt x="65567" y="59325"/>
                    <a:pt x="65567" y="59325"/>
                    <a:pt x="65567" y="59325"/>
                  </a:cubicBezTo>
                  <a:cubicBezTo>
                    <a:pt x="61855" y="59325"/>
                    <a:pt x="65567" y="58651"/>
                    <a:pt x="65567" y="58651"/>
                  </a:cubicBezTo>
                  <a:cubicBezTo>
                    <a:pt x="65567" y="58651"/>
                    <a:pt x="65567" y="58651"/>
                    <a:pt x="65567" y="58651"/>
                  </a:cubicBezTo>
                  <a:cubicBezTo>
                    <a:pt x="66804" y="57977"/>
                    <a:pt x="65567" y="57977"/>
                    <a:pt x="65567" y="57977"/>
                  </a:cubicBezTo>
                  <a:cubicBezTo>
                    <a:pt x="61855" y="57303"/>
                    <a:pt x="61855" y="57303"/>
                    <a:pt x="61855" y="57303"/>
                  </a:cubicBezTo>
                  <a:cubicBezTo>
                    <a:pt x="61855" y="55955"/>
                    <a:pt x="61855" y="55955"/>
                    <a:pt x="61855" y="55955"/>
                  </a:cubicBezTo>
                  <a:cubicBezTo>
                    <a:pt x="61855" y="55955"/>
                    <a:pt x="61855" y="55955"/>
                    <a:pt x="60618" y="55955"/>
                  </a:cubicBezTo>
                  <a:cubicBezTo>
                    <a:pt x="60618" y="55955"/>
                    <a:pt x="60618" y="55955"/>
                    <a:pt x="60618" y="55280"/>
                  </a:cubicBezTo>
                  <a:cubicBezTo>
                    <a:pt x="60618" y="55955"/>
                    <a:pt x="59381" y="55280"/>
                    <a:pt x="59381" y="55280"/>
                  </a:cubicBezTo>
                  <a:cubicBezTo>
                    <a:pt x="60618" y="54606"/>
                    <a:pt x="60618" y="54606"/>
                    <a:pt x="60618" y="54606"/>
                  </a:cubicBezTo>
                  <a:cubicBezTo>
                    <a:pt x="59381" y="54606"/>
                    <a:pt x="60618" y="53258"/>
                    <a:pt x="59381" y="53258"/>
                  </a:cubicBezTo>
                  <a:cubicBezTo>
                    <a:pt x="59381" y="53258"/>
                    <a:pt x="59381" y="54606"/>
                    <a:pt x="58144" y="54606"/>
                  </a:cubicBezTo>
                  <a:cubicBezTo>
                    <a:pt x="55670" y="54606"/>
                    <a:pt x="59381" y="53258"/>
                    <a:pt x="58144" y="52584"/>
                  </a:cubicBezTo>
                  <a:cubicBezTo>
                    <a:pt x="59381" y="52584"/>
                    <a:pt x="59381" y="52584"/>
                    <a:pt x="59381" y="52584"/>
                  </a:cubicBezTo>
                  <a:cubicBezTo>
                    <a:pt x="58144" y="52584"/>
                    <a:pt x="59381" y="50561"/>
                    <a:pt x="58144" y="52584"/>
                  </a:cubicBezTo>
                  <a:cubicBezTo>
                    <a:pt x="58144" y="50561"/>
                    <a:pt x="55670" y="50561"/>
                    <a:pt x="58144" y="50561"/>
                  </a:cubicBezTo>
                  <a:cubicBezTo>
                    <a:pt x="55670" y="49887"/>
                    <a:pt x="58144" y="49213"/>
                    <a:pt x="54432" y="49213"/>
                  </a:cubicBezTo>
                  <a:cubicBezTo>
                    <a:pt x="54432" y="49213"/>
                    <a:pt x="54432" y="49213"/>
                    <a:pt x="54432" y="48539"/>
                  </a:cubicBezTo>
                  <a:cubicBezTo>
                    <a:pt x="55670" y="48539"/>
                    <a:pt x="54432" y="49213"/>
                    <a:pt x="54432" y="49213"/>
                  </a:cubicBezTo>
                  <a:cubicBezTo>
                    <a:pt x="54432" y="49213"/>
                    <a:pt x="54432" y="48539"/>
                    <a:pt x="55670" y="48539"/>
                  </a:cubicBezTo>
                  <a:cubicBezTo>
                    <a:pt x="54432" y="48539"/>
                    <a:pt x="54432" y="48539"/>
                    <a:pt x="54432" y="49213"/>
                  </a:cubicBezTo>
                  <a:cubicBezTo>
                    <a:pt x="53195" y="48539"/>
                    <a:pt x="55670" y="47191"/>
                    <a:pt x="54432" y="47191"/>
                  </a:cubicBezTo>
                  <a:cubicBezTo>
                    <a:pt x="53195" y="47191"/>
                    <a:pt x="53195" y="47191"/>
                    <a:pt x="53195" y="47191"/>
                  </a:cubicBezTo>
                  <a:cubicBezTo>
                    <a:pt x="54432" y="46516"/>
                    <a:pt x="54432" y="46516"/>
                    <a:pt x="54432" y="46516"/>
                  </a:cubicBezTo>
                  <a:cubicBezTo>
                    <a:pt x="53195" y="46516"/>
                    <a:pt x="53195" y="46516"/>
                    <a:pt x="50721" y="47191"/>
                  </a:cubicBezTo>
                  <a:cubicBezTo>
                    <a:pt x="50721" y="46516"/>
                    <a:pt x="50721" y="46516"/>
                    <a:pt x="50721" y="46516"/>
                  </a:cubicBezTo>
                  <a:cubicBezTo>
                    <a:pt x="50721" y="46516"/>
                    <a:pt x="50721" y="46516"/>
                    <a:pt x="50721" y="46516"/>
                  </a:cubicBezTo>
                  <a:cubicBezTo>
                    <a:pt x="50721" y="45842"/>
                    <a:pt x="50721" y="45842"/>
                    <a:pt x="50721" y="45842"/>
                  </a:cubicBezTo>
                  <a:cubicBezTo>
                    <a:pt x="50721" y="45842"/>
                    <a:pt x="50721" y="45842"/>
                    <a:pt x="50721" y="45842"/>
                  </a:cubicBezTo>
                  <a:cubicBezTo>
                    <a:pt x="49484" y="45842"/>
                    <a:pt x="49484" y="45842"/>
                    <a:pt x="49484" y="45842"/>
                  </a:cubicBezTo>
                  <a:cubicBezTo>
                    <a:pt x="50721" y="45842"/>
                    <a:pt x="50721" y="45842"/>
                    <a:pt x="50721" y="45842"/>
                  </a:cubicBezTo>
                  <a:cubicBezTo>
                    <a:pt x="50721" y="45842"/>
                    <a:pt x="50721" y="45842"/>
                    <a:pt x="50721" y="44494"/>
                  </a:cubicBezTo>
                  <a:cubicBezTo>
                    <a:pt x="50721" y="45842"/>
                    <a:pt x="50721" y="44494"/>
                    <a:pt x="50721" y="44494"/>
                  </a:cubicBezTo>
                  <a:cubicBezTo>
                    <a:pt x="49484" y="44494"/>
                    <a:pt x="50721" y="43820"/>
                    <a:pt x="50721" y="43820"/>
                  </a:cubicBezTo>
                  <a:cubicBezTo>
                    <a:pt x="50721" y="43820"/>
                    <a:pt x="50721" y="43820"/>
                    <a:pt x="49484" y="43820"/>
                  </a:cubicBezTo>
                  <a:cubicBezTo>
                    <a:pt x="49484" y="43820"/>
                    <a:pt x="50721" y="43820"/>
                    <a:pt x="50721" y="44494"/>
                  </a:cubicBezTo>
                  <a:cubicBezTo>
                    <a:pt x="49484" y="44494"/>
                    <a:pt x="49484" y="44494"/>
                    <a:pt x="49484" y="43820"/>
                  </a:cubicBezTo>
                  <a:cubicBezTo>
                    <a:pt x="50721" y="43820"/>
                    <a:pt x="50721" y="43820"/>
                    <a:pt x="50721" y="43820"/>
                  </a:cubicBezTo>
                  <a:cubicBezTo>
                    <a:pt x="49484" y="43820"/>
                    <a:pt x="49484" y="43820"/>
                    <a:pt x="49484" y="43820"/>
                  </a:cubicBezTo>
                  <a:cubicBezTo>
                    <a:pt x="49484" y="43820"/>
                    <a:pt x="49484" y="43820"/>
                    <a:pt x="49484" y="43820"/>
                  </a:cubicBezTo>
                  <a:cubicBezTo>
                    <a:pt x="49484" y="43820"/>
                    <a:pt x="49484" y="43820"/>
                    <a:pt x="49484" y="43820"/>
                  </a:cubicBezTo>
                  <a:cubicBezTo>
                    <a:pt x="49484" y="43820"/>
                    <a:pt x="49484" y="43820"/>
                    <a:pt x="49484" y="43820"/>
                  </a:cubicBezTo>
                  <a:cubicBezTo>
                    <a:pt x="49484" y="41797"/>
                    <a:pt x="49484" y="41797"/>
                    <a:pt x="49484" y="41797"/>
                  </a:cubicBezTo>
                  <a:cubicBezTo>
                    <a:pt x="49484" y="41123"/>
                    <a:pt x="49484" y="41123"/>
                    <a:pt x="48247" y="41123"/>
                  </a:cubicBezTo>
                  <a:cubicBezTo>
                    <a:pt x="48247" y="41123"/>
                    <a:pt x="48247" y="41123"/>
                    <a:pt x="48247" y="41123"/>
                  </a:cubicBezTo>
                  <a:cubicBezTo>
                    <a:pt x="48247" y="41123"/>
                    <a:pt x="48247" y="41123"/>
                    <a:pt x="48247" y="40449"/>
                  </a:cubicBezTo>
                  <a:cubicBezTo>
                    <a:pt x="48247" y="40449"/>
                    <a:pt x="48247" y="40449"/>
                    <a:pt x="48247" y="40449"/>
                  </a:cubicBezTo>
                  <a:cubicBezTo>
                    <a:pt x="48247" y="40449"/>
                    <a:pt x="48247" y="40449"/>
                    <a:pt x="48247" y="40449"/>
                  </a:cubicBezTo>
                  <a:cubicBezTo>
                    <a:pt x="48247" y="39775"/>
                    <a:pt x="43298" y="40449"/>
                    <a:pt x="44536" y="40449"/>
                  </a:cubicBezTo>
                  <a:cubicBezTo>
                    <a:pt x="43298" y="39775"/>
                    <a:pt x="44536" y="39775"/>
                    <a:pt x="48247" y="39775"/>
                  </a:cubicBezTo>
                  <a:cubicBezTo>
                    <a:pt x="44536" y="38426"/>
                    <a:pt x="44536" y="37752"/>
                    <a:pt x="43298" y="37752"/>
                  </a:cubicBezTo>
                  <a:cubicBezTo>
                    <a:pt x="44536" y="37752"/>
                    <a:pt x="44536" y="37752"/>
                    <a:pt x="44536" y="37752"/>
                  </a:cubicBezTo>
                  <a:cubicBezTo>
                    <a:pt x="43298" y="37078"/>
                    <a:pt x="43298" y="35056"/>
                    <a:pt x="40824" y="35056"/>
                  </a:cubicBezTo>
                  <a:cubicBezTo>
                    <a:pt x="40824" y="35730"/>
                    <a:pt x="39587" y="35056"/>
                    <a:pt x="39587" y="35730"/>
                  </a:cubicBezTo>
                  <a:cubicBezTo>
                    <a:pt x="39587" y="35056"/>
                    <a:pt x="38350" y="35730"/>
                    <a:pt x="39587" y="35056"/>
                  </a:cubicBezTo>
                  <a:cubicBezTo>
                    <a:pt x="40824" y="35056"/>
                    <a:pt x="40824" y="35056"/>
                    <a:pt x="40824" y="35056"/>
                  </a:cubicBezTo>
                  <a:cubicBezTo>
                    <a:pt x="40824" y="34382"/>
                    <a:pt x="40824" y="32359"/>
                    <a:pt x="39587" y="32359"/>
                  </a:cubicBezTo>
                  <a:cubicBezTo>
                    <a:pt x="39587" y="32359"/>
                    <a:pt x="39587" y="32359"/>
                    <a:pt x="39587" y="32359"/>
                  </a:cubicBezTo>
                  <a:cubicBezTo>
                    <a:pt x="38350" y="32359"/>
                    <a:pt x="38350" y="32359"/>
                    <a:pt x="38350" y="32359"/>
                  </a:cubicBezTo>
                  <a:cubicBezTo>
                    <a:pt x="39587" y="31685"/>
                    <a:pt x="39587" y="31685"/>
                    <a:pt x="39587" y="31685"/>
                  </a:cubicBezTo>
                  <a:cubicBezTo>
                    <a:pt x="38350" y="31685"/>
                    <a:pt x="38350" y="31685"/>
                    <a:pt x="38350" y="31685"/>
                  </a:cubicBezTo>
                  <a:cubicBezTo>
                    <a:pt x="39587" y="31685"/>
                    <a:pt x="39587" y="31685"/>
                    <a:pt x="39587" y="31685"/>
                  </a:cubicBezTo>
                  <a:cubicBezTo>
                    <a:pt x="38350" y="31685"/>
                    <a:pt x="38350" y="31685"/>
                    <a:pt x="38350" y="31685"/>
                  </a:cubicBezTo>
                  <a:cubicBezTo>
                    <a:pt x="38350" y="31011"/>
                    <a:pt x="39587" y="31011"/>
                    <a:pt x="38350" y="31011"/>
                  </a:cubicBezTo>
                  <a:cubicBezTo>
                    <a:pt x="37113" y="31011"/>
                    <a:pt x="37113" y="31011"/>
                    <a:pt x="37113" y="31011"/>
                  </a:cubicBezTo>
                  <a:cubicBezTo>
                    <a:pt x="37113" y="29662"/>
                    <a:pt x="37113" y="29662"/>
                    <a:pt x="38350" y="29662"/>
                  </a:cubicBezTo>
                  <a:cubicBezTo>
                    <a:pt x="37113" y="29662"/>
                    <a:pt x="37113" y="28988"/>
                    <a:pt x="34639" y="29662"/>
                  </a:cubicBezTo>
                  <a:cubicBezTo>
                    <a:pt x="37113" y="28314"/>
                    <a:pt x="34639" y="26292"/>
                    <a:pt x="33402" y="25617"/>
                  </a:cubicBezTo>
                  <a:cubicBezTo>
                    <a:pt x="33402" y="26292"/>
                    <a:pt x="33402" y="26292"/>
                    <a:pt x="33402" y="26292"/>
                  </a:cubicBezTo>
                  <a:cubicBezTo>
                    <a:pt x="33402" y="25617"/>
                    <a:pt x="34639" y="25617"/>
                    <a:pt x="33402" y="25617"/>
                  </a:cubicBezTo>
                  <a:cubicBezTo>
                    <a:pt x="33402" y="25617"/>
                    <a:pt x="33402" y="25617"/>
                    <a:pt x="32164" y="26292"/>
                  </a:cubicBezTo>
                  <a:cubicBezTo>
                    <a:pt x="32164" y="25617"/>
                    <a:pt x="33402" y="25617"/>
                    <a:pt x="33402" y="23595"/>
                  </a:cubicBezTo>
                  <a:cubicBezTo>
                    <a:pt x="33402" y="23595"/>
                    <a:pt x="32164" y="25617"/>
                    <a:pt x="33402" y="23595"/>
                  </a:cubicBezTo>
                  <a:cubicBezTo>
                    <a:pt x="33402" y="23595"/>
                    <a:pt x="32164" y="23595"/>
                    <a:pt x="33402" y="23595"/>
                  </a:cubicBezTo>
                  <a:cubicBezTo>
                    <a:pt x="32164" y="23595"/>
                    <a:pt x="32164" y="23595"/>
                    <a:pt x="32164" y="23595"/>
                  </a:cubicBezTo>
                  <a:cubicBezTo>
                    <a:pt x="32164" y="23595"/>
                    <a:pt x="32164" y="23595"/>
                    <a:pt x="32164" y="23595"/>
                  </a:cubicBezTo>
                  <a:cubicBezTo>
                    <a:pt x="29690" y="23595"/>
                    <a:pt x="29690" y="25617"/>
                    <a:pt x="27216" y="25617"/>
                  </a:cubicBezTo>
                  <a:cubicBezTo>
                    <a:pt x="27216" y="25617"/>
                    <a:pt x="27216" y="25617"/>
                    <a:pt x="27216" y="25617"/>
                  </a:cubicBezTo>
                  <a:cubicBezTo>
                    <a:pt x="24742" y="25617"/>
                    <a:pt x="27216" y="26292"/>
                    <a:pt x="24742" y="26292"/>
                  </a:cubicBezTo>
                  <a:cubicBezTo>
                    <a:pt x="24742" y="25617"/>
                    <a:pt x="27216" y="23595"/>
                    <a:pt x="27216" y="23595"/>
                  </a:cubicBezTo>
                  <a:cubicBezTo>
                    <a:pt x="27216" y="23595"/>
                    <a:pt x="32164" y="22921"/>
                    <a:pt x="29690" y="22921"/>
                  </a:cubicBezTo>
                  <a:cubicBezTo>
                    <a:pt x="29690" y="22921"/>
                    <a:pt x="32164" y="22921"/>
                    <a:pt x="29690" y="22921"/>
                  </a:cubicBezTo>
                  <a:cubicBezTo>
                    <a:pt x="27216" y="22921"/>
                    <a:pt x="29690" y="22921"/>
                    <a:pt x="29690" y="22921"/>
                  </a:cubicBezTo>
                  <a:cubicBezTo>
                    <a:pt x="29690" y="22247"/>
                    <a:pt x="29690" y="22247"/>
                    <a:pt x="29690" y="22247"/>
                  </a:cubicBezTo>
                  <a:cubicBezTo>
                    <a:pt x="29690" y="22247"/>
                    <a:pt x="29690" y="22247"/>
                    <a:pt x="29690" y="22247"/>
                  </a:cubicBezTo>
                  <a:cubicBezTo>
                    <a:pt x="29690" y="22247"/>
                    <a:pt x="29690" y="20898"/>
                    <a:pt x="32164" y="20898"/>
                  </a:cubicBezTo>
                  <a:cubicBezTo>
                    <a:pt x="32164" y="20898"/>
                    <a:pt x="29690" y="20898"/>
                    <a:pt x="32164" y="20898"/>
                  </a:cubicBezTo>
                  <a:cubicBezTo>
                    <a:pt x="29690" y="20898"/>
                    <a:pt x="27216" y="22247"/>
                    <a:pt x="27216" y="20898"/>
                  </a:cubicBezTo>
                  <a:cubicBezTo>
                    <a:pt x="29690" y="20898"/>
                    <a:pt x="27216" y="20224"/>
                    <a:pt x="29690" y="20224"/>
                  </a:cubicBezTo>
                  <a:cubicBezTo>
                    <a:pt x="29690" y="20224"/>
                    <a:pt x="29690" y="20224"/>
                    <a:pt x="27216" y="20898"/>
                  </a:cubicBezTo>
                  <a:cubicBezTo>
                    <a:pt x="27216" y="20898"/>
                    <a:pt x="29690" y="19550"/>
                    <a:pt x="27216" y="20224"/>
                  </a:cubicBezTo>
                  <a:cubicBezTo>
                    <a:pt x="27216" y="20224"/>
                    <a:pt x="27216" y="20224"/>
                    <a:pt x="27216" y="20224"/>
                  </a:cubicBezTo>
                  <a:cubicBezTo>
                    <a:pt x="27216" y="20224"/>
                    <a:pt x="27216" y="20224"/>
                    <a:pt x="27216" y="20224"/>
                  </a:cubicBezTo>
                  <a:cubicBezTo>
                    <a:pt x="24742" y="19550"/>
                    <a:pt x="27216" y="18202"/>
                    <a:pt x="24742" y="19550"/>
                  </a:cubicBezTo>
                  <a:cubicBezTo>
                    <a:pt x="24742" y="18202"/>
                    <a:pt x="24742" y="18202"/>
                    <a:pt x="24742" y="18202"/>
                  </a:cubicBezTo>
                  <a:cubicBezTo>
                    <a:pt x="27216" y="18202"/>
                    <a:pt x="24742" y="19550"/>
                    <a:pt x="27216" y="18202"/>
                  </a:cubicBezTo>
                  <a:cubicBezTo>
                    <a:pt x="24742" y="19550"/>
                    <a:pt x="27216" y="18202"/>
                    <a:pt x="27216" y="18202"/>
                  </a:cubicBezTo>
                  <a:cubicBezTo>
                    <a:pt x="27216" y="18202"/>
                    <a:pt x="27216" y="18202"/>
                    <a:pt x="27216" y="18202"/>
                  </a:cubicBezTo>
                  <a:cubicBezTo>
                    <a:pt x="27216" y="17528"/>
                    <a:pt x="27216" y="17528"/>
                    <a:pt x="27216" y="17528"/>
                  </a:cubicBezTo>
                  <a:cubicBezTo>
                    <a:pt x="24742" y="17528"/>
                    <a:pt x="24742" y="17528"/>
                    <a:pt x="24742" y="17528"/>
                  </a:cubicBezTo>
                  <a:cubicBezTo>
                    <a:pt x="27216" y="17528"/>
                    <a:pt x="27216" y="17528"/>
                    <a:pt x="27216" y="17528"/>
                  </a:cubicBezTo>
                  <a:cubicBezTo>
                    <a:pt x="27216" y="16853"/>
                    <a:pt x="24742" y="17528"/>
                    <a:pt x="24742" y="17528"/>
                  </a:cubicBezTo>
                  <a:cubicBezTo>
                    <a:pt x="24742" y="17528"/>
                    <a:pt x="24742" y="17528"/>
                    <a:pt x="24742" y="17528"/>
                  </a:cubicBezTo>
                  <a:cubicBezTo>
                    <a:pt x="23505" y="17528"/>
                    <a:pt x="23505" y="17528"/>
                    <a:pt x="23505" y="17528"/>
                  </a:cubicBezTo>
                  <a:cubicBezTo>
                    <a:pt x="24742" y="16853"/>
                    <a:pt x="24742" y="16853"/>
                    <a:pt x="24742" y="16853"/>
                  </a:cubicBezTo>
                  <a:cubicBezTo>
                    <a:pt x="24742" y="16853"/>
                    <a:pt x="24742" y="16853"/>
                    <a:pt x="24742" y="16853"/>
                  </a:cubicBezTo>
                  <a:cubicBezTo>
                    <a:pt x="24742" y="16853"/>
                    <a:pt x="24742" y="16853"/>
                    <a:pt x="24742" y="16853"/>
                  </a:cubicBezTo>
                  <a:cubicBezTo>
                    <a:pt x="23505" y="16853"/>
                    <a:pt x="23505" y="16853"/>
                    <a:pt x="23505" y="16853"/>
                  </a:cubicBezTo>
                  <a:cubicBezTo>
                    <a:pt x="23505" y="16853"/>
                    <a:pt x="23505" y="14831"/>
                    <a:pt x="24742" y="14831"/>
                  </a:cubicBezTo>
                  <a:cubicBezTo>
                    <a:pt x="23505" y="14831"/>
                    <a:pt x="23505" y="14831"/>
                    <a:pt x="23505" y="14831"/>
                  </a:cubicBezTo>
                  <a:cubicBezTo>
                    <a:pt x="23505" y="14831"/>
                    <a:pt x="23505" y="14831"/>
                    <a:pt x="23505" y="14831"/>
                  </a:cubicBezTo>
                  <a:cubicBezTo>
                    <a:pt x="22268" y="14157"/>
                    <a:pt x="22268" y="14157"/>
                    <a:pt x="22268" y="14157"/>
                  </a:cubicBezTo>
                  <a:cubicBezTo>
                    <a:pt x="21030" y="14831"/>
                    <a:pt x="21030" y="14831"/>
                    <a:pt x="21030" y="14831"/>
                  </a:cubicBezTo>
                  <a:cubicBezTo>
                    <a:pt x="21030" y="14831"/>
                    <a:pt x="21030" y="14831"/>
                    <a:pt x="21030" y="14831"/>
                  </a:cubicBezTo>
                  <a:cubicBezTo>
                    <a:pt x="21030" y="16853"/>
                    <a:pt x="21030" y="14831"/>
                    <a:pt x="18556" y="16853"/>
                  </a:cubicBezTo>
                  <a:cubicBezTo>
                    <a:pt x="18556" y="14831"/>
                    <a:pt x="18556" y="14831"/>
                    <a:pt x="18556" y="14831"/>
                  </a:cubicBezTo>
                  <a:cubicBezTo>
                    <a:pt x="21030" y="14831"/>
                    <a:pt x="21030" y="14157"/>
                    <a:pt x="22268" y="13483"/>
                  </a:cubicBezTo>
                  <a:cubicBezTo>
                    <a:pt x="22268" y="13483"/>
                    <a:pt x="18556" y="14157"/>
                    <a:pt x="21030" y="13483"/>
                  </a:cubicBezTo>
                  <a:cubicBezTo>
                    <a:pt x="21030" y="13483"/>
                    <a:pt x="22268" y="12134"/>
                    <a:pt x="21030" y="12134"/>
                  </a:cubicBezTo>
                  <a:cubicBezTo>
                    <a:pt x="21030" y="12134"/>
                    <a:pt x="22268" y="12134"/>
                    <a:pt x="22268" y="11460"/>
                  </a:cubicBezTo>
                  <a:cubicBezTo>
                    <a:pt x="21030" y="12134"/>
                    <a:pt x="18556" y="12134"/>
                    <a:pt x="18556" y="12134"/>
                  </a:cubicBezTo>
                  <a:cubicBezTo>
                    <a:pt x="21030" y="13483"/>
                    <a:pt x="21030" y="13483"/>
                    <a:pt x="21030" y="13483"/>
                  </a:cubicBezTo>
                  <a:cubicBezTo>
                    <a:pt x="18556" y="13483"/>
                    <a:pt x="18556" y="13483"/>
                    <a:pt x="17319" y="13483"/>
                  </a:cubicBezTo>
                  <a:cubicBezTo>
                    <a:pt x="17319" y="13483"/>
                    <a:pt x="17319" y="12134"/>
                    <a:pt x="18556" y="12134"/>
                  </a:cubicBezTo>
                  <a:cubicBezTo>
                    <a:pt x="18556" y="12134"/>
                    <a:pt x="18556" y="12134"/>
                    <a:pt x="18556" y="12134"/>
                  </a:cubicBezTo>
                  <a:cubicBezTo>
                    <a:pt x="18556" y="11460"/>
                    <a:pt x="17319" y="12134"/>
                    <a:pt x="18556" y="11460"/>
                  </a:cubicBezTo>
                  <a:cubicBezTo>
                    <a:pt x="21030" y="11460"/>
                    <a:pt x="21030" y="11460"/>
                    <a:pt x="21030" y="11460"/>
                  </a:cubicBezTo>
                  <a:cubicBezTo>
                    <a:pt x="21030" y="10786"/>
                    <a:pt x="21030" y="10786"/>
                    <a:pt x="21030" y="10786"/>
                  </a:cubicBezTo>
                  <a:cubicBezTo>
                    <a:pt x="21030" y="11460"/>
                    <a:pt x="21030" y="11460"/>
                    <a:pt x="21030" y="11460"/>
                  </a:cubicBezTo>
                  <a:cubicBezTo>
                    <a:pt x="18556" y="10786"/>
                    <a:pt x="21030" y="10786"/>
                    <a:pt x="21030" y="10786"/>
                  </a:cubicBezTo>
                  <a:cubicBezTo>
                    <a:pt x="18556" y="10786"/>
                    <a:pt x="18556" y="10786"/>
                    <a:pt x="18556" y="10786"/>
                  </a:cubicBezTo>
                  <a:cubicBezTo>
                    <a:pt x="18556" y="10786"/>
                    <a:pt x="21030" y="10786"/>
                    <a:pt x="18556" y="11460"/>
                  </a:cubicBezTo>
                  <a:cubicBezTo>
                    <a:pt x="18556" y="10786"/>
                    <a:pt x="18556" y="10786"/>
                    <a:pt x="18556" y="10786"/>
                  </a:cubicBezTo>
                  <a:cubicBezTo>
                    <a:pt x="18556" y="10786"/>
                    <a:pt x="18556" y="10786"/>
                    <a:pt x="18556" y="10786"/>
                  </a:cubicBezTo>
                  <a:cubicBezTo>
                    <a:pt x="17319" y="10786"/>
                    <a:pt x="16082" y="11460"/>
                    <a:pt x="17319" y="10786"/>
                  </a:cubicBezTo>
                  <a:cubicBezTo>
                    <a:pt x="17319" y="9438"/>
                    <a:pt x="17319" y="10786"/>
                    <a:pt x="17319" y="9438"/>
                  </a:cubicBezTo>
                  <a:cubicBezTo>
                    <a:pt x="17319" y="8764"/>
                    <a:pt x="17319" y="8764"/>
                    <a:pt x="17319" y="8764"/>
                  </a:cubicBezTo>
                  <a:cubicBezTo>
                    <a:pt x="16082" y="8764"/>
                    <a:pt x="17319" y="8089"/>
                    <a:pt x="16082" y="8764"/>
                  </a:cubicBezTo>
                  <a:cubicBezTo>
                    <a:pt x="17319" y="8764"/>
                    <a:pt x="17319" y="9438"/>
                    <a:pt x="17319" y="10786"/>
                  </a:cubicBezTo>
                  <a:cubicBezTo>
                    <a:pt x="16082" y="10786"/>
                    <a:pt x="17319" y="10786"/>
                    <a:pt x="16082" y="11460"/>
                  </a:cubicBezTo>
                  <a:cubicBezTo>
                    <a:pt x="16082" y="10786"/>
                    <a:pt x="13608" y="11460"/>
                    <a:pt x="13608" y="11460"/>
                  </a:cubicBezTo>
                  <a:cubicBezTo>
                    <a:pt x="12371" y="11460"/>
                    <a:pt x="13608" y="10786"/>
                    <a:pt x="13608" y="10786"/>
                  </a:cubicBezTo>
                  <a:cubicBezTo>
                    <a:pt x="13608" y="10786"/>
                    <a:pt x="13608" y="10786"/>
                    <a:pt x="16082" y="10786"/>
                  </a:cubicBezTo>
                  <a:cubicBezTo>
                    <a:pt x="13608" y="9438"/>
                    <a:pt x="13608" y="9438"/>
                    <a:pt x="16082" y="8764"/>
                  </a:cubicBezTo>
                  <a:cubicBezTo>
                    <a:pt x="13608" y="8764"/>
                    <a:pt x="13608" y="8764"/>
                    <a:pt x="13608" y="9438"/>
                  </a:cubicBezTo>
                  <a:cubicBezTo>
                    <a:pt x="13608" y="8764"/>
                    <a:pt x="12371" y="8089"/>
                    <a:pt x="12371" y="8089"/>
                  </a:cubicBezTo>
                  <a:cubicBezTo>
                    <a:pt x="13608" y="8089"/>
                    <a:pt x="12371" y="6741"/>
                    <a:pt x="12371" y="6741"/>
                  </a:cubicBezTo>
                  <a:cubicBezTo>
                    <a:pt x="13608" y="6741"/>
                    <a:pt x="13608" y="6741"/>
                    <a:pt x="16082" y="6741"/>
                  </a:cubicBezTo>
                  <a:cubicBezTo>
                    <a:pt x="13608" y="6741"/>
                    <a:pt x="13608" y="6741"/>
                    <a:pt x="13608" y="6741"/>
                  </a:cubicBezTo>
                  <a:cubicBezTo>
                    <a:pt x="16082" y="5393"/>
                    <a:pt x="12371" y="6741"/>
                    <a:pt x="13608" y="5393"/>
                  </a:cubicBezTo>
                  <a:cubicBezTo>
                    <a:pt x="13608" y="6741"/>
                    <a:pt x="12371" y="6741"/>
                    <a:pt x="8659" y="6741"/>
                  </a:cubicBezTo>
                  <a:cubicBezTo>
                    <a:pt x="8659" y="6741"/>
                    <a:pt x="8659" y="8089"/>
                    <a:pt x="8659" y="6741"/>
                  </a:cubicBezTo>
                  <a:cubicBezTo>
                    <a:pt x="8659" y="5393"/>
                    <a:pt x="8659" y="5393"/>
                    <a:pt x="8659" y="5393"/>
                  </a:cubicBezTo>
                  <a:cubicBezTo>
                    <a:pt x="7422" y="4719"/>
                    <a:pt x="7422" y="3370"/>
                    <a:pt x="7422" y="3370"/>
                  </a:cubicBezTo>
                  <a:cubicBezTo>
                    <a:pt x="6185" y="2696"/>
                    <a:pt x="3711" y="3370"/>
                    <a:pt x="3711" y="3370"/>
                  </a:cubicBezTo>
                  <a:cubicBezTo>
                    <a:pt x="3711" y="2696"/>
                    <a:pt x="6185" y="3370"/>
                    <a:pt x="3711" y="2696"/>
                  </a:cubicBezTo>
                  <a:cubicBezTo>
                    <a:pt x="3711" y="2696"/>
                    <a:pt x="3711" y="2696"/>
                    <a:pt x="3711" y="2696"/>
                  </a:cubicBezTo>
                  <a:cubicBezTo>
                    <a:pt x="3711" y="2696"/>
                    <a:pt x="2474" y="2696"/>
                    <a:pt x="3711" y="2022"/>
                  </a:cubicBezTo>
                  <a:cubicBezTo>
                    <a:pt x="3711" y="2696"/>
                    <a:pt x="3711" y="2696"/>
                    <a:pt x="3711" y="2696"/>
                  </a:cubicBezTo>
                  <a:cubicBezTo>
                    <a:pt x="2474" y="2696"/>
                    <a:pt x="3711" y="2022"/>
                    <a:pt x="3711" y="2022"/>
                  </a:cubicBezTo>
                  <a:cubicBezTo>
                    <a:pt x="2474" y="2022"/>
                    <a:pt x="2474" y="2022"/>
                    <a:pt x="2474" y="2696"/>
                  </a:cubicBezTo>
                  <a:cubicBezTo>
                    <a:pt x="1237" y="2696"/>
                    <a:pt x="2474" y="2022"/>
                    <a:pt x="2474" y="2022"/>
                  </a:cubicBezTo>
                  <a:cubicBezTo>
                    <a:pt x="2474" y="2022"/>
                    <a:pt x="2474" y="2022"/>
                    <a:pt x="2474" y="2022"/>
                  </a:cubicBezTo>
                  <a:cubicBezTo>
                    <a:pt x="2474" y="674"/>
                    <a:pt x="1237" y="674"/>
                    <a:pt x="1237" y="0"/>
                  </a:cubicBezTo>
                  <a:cubicBezTo>
                    <a:pt x="1237" y="0"/>
                    <a:pt x="1237" y="0"/>
                    <a:pt x="1237" y="0"/>
                  </a:cubicBezTo>
                  <a:cubicBezTo>
                    <a:pt x="1237" y="0"/>
                    <a:pt x="1237" y="0"/>
                    <a:pt x="1237" y="0"/>
                  </a:cubicBezTo>
                  <a:cubicBezTo>
                    <a:pt x="0" y="0"/>
                    <a:pt x="0" y="0"/>
                    <a:pt x="0" y="0"/>
                  </a:cubicBezTo>
                  <a:cubicBezTo>
                    <a:pt x="0" y="674"/>
                    <a:pt x="0" y="674"/>
                    <a:pt x="0" y="674"/>
                  </a:cubicBezTo>
                  <a:cubicBezTo>
                    <a:pt x="0" y="674"/>
                    <a:pt x="0" y="674"/>
                    <a:pt x="1237" y="0"/>
                  </a:cubicBezTo>
                  <a:cubicBezTo>
                    <a:pt x="1237" y="674"/>
                    <a:pt x="1237" y="674"/>
                    <a:pt x="1237" y="674"/>
                  </a:cubicBezTo>
                  <a:cubicBezTo>
                    <a:pt x="1237" y="674"/>
                    <a:pt x="1237" y="674"/>
                    <a:pt x="1237" y="674"/>
                  </a:cubicBezTo>
                  <a:cubicBezTo>
                    <a:pt x="0" y="674"/>
                    <a:pt x="0" y="674"/>
                    <a:pt x="0" y="2022"/>
                  </a:cubicBezTo>
                  <a:cubicBezTo>
                    <a:pt x="0" y="2022"/>
                    <a:pt x="0" y="2022"/>
                    <a:pt x="0" y="674"/>
                  </a:cubicBezTo>
                  <a:cubicBezTo>
                    <a:pt x="0" y="2022"/>
                    <a:pt x="0" y="2022"/>
                    <a:pt x="0" y="2022"/>
                  </a:cubicBezTo>
                  <a:cubicBezTo>
                    <a:pt x="0" y="2022"/>
                    <a:pt x="0" y="2022"/>
                    <a:pt x="1237" y="2022"/>
                  </a:cubicBezTo>
                  <a:cubicBezTo>
                    <a:pt x="0" y="2696"/>
                    <a:pt x="0" y="2696"/>
                    <a:pt x="0" y="2696"/>
                  </a:cubicBezTo>
                  <a:cubicBezTo>
                    <a:pt x="1237" y="2696"/>
                    <a:pt x="0" y="3370"/>
                    <a:pt x="1237" y="4719"/>
                  </a:cubicBezTo>
                  <a:cubicBezTo>
                    <a:pt x="1237" y="3370"/>
                    <a:pt x="2474" y="3370"/>
                    <a:pt x="2474" y="2696"/>
                  </a:cubicBezTo>
                  <a:cubicBezTo>
                    <a:pt x="2474" y="3370"/>
                    <a:pt x="2474" y="3370"/>
                    <a:pt x="2474" y="3370"/>
                  </a:cubicBezTo>
                  <a:cubicBezTo>
                    <a:pt x="1237" y="4719"/>
                    <a:pt x="1237" y="4719"/>
                    <a:pt x="1237" y="4719"/>
                  </a:cubicBezTo>
                  <a:cubicBezTo>
                    <a:pt x="2474" y="4719"/>
                    <a:pt x="2474" y="4719"/>
                    <a:pt x="2474" y="4719"/>
                  </a:cubicBezTo>
                  <a:cubicBezTo>
                    <a:pt x="2474" y="4719"/>
                    <a:pt x="1237" y="5393"/>
                    <a:pt x="2474" y="5393"/>
                  </a:cubicBezTo>
                  <a:cubicBezTo>
                    <a:pt x="2474" y="6741"/>
                    <a:pt x="3711" y="8089"/>
                    <a:pt x="3711" y="8089"/>
                  </a:cubicBezTo>
                  <a:cubicBezTo>
                    <a:pt x="6185" y="8089"/>
                    <a:pt x="6185" y="8089"/>
                    <a:pt x="6185" y="8089"/>
                  </a:cubicBezTo>
                  <a:cubicBezTo>
                    <a:pt x="3711" y="8764"/>
                    <a:pt x="6185" y="8764"/>
                    <a:pt x="6185" y="9438"/>
                  </a:cubicBezTo>
                  <a:cubicBezTo>
                    <a:pt x="7422" y="9438"/>
                    <a:pt x="6185" y="11460"/>
                    <a:pt x="7422" y="11460"/>
                  </a:cubicBezTo>
                  <a:cubicBezTo>
                    <a:pt x="8659" y="12134"/>
                    <a:pt x="8659" y="14157"/>
                    <a:pt x="12371" y="14831"/>
                  </a:cubicBezTo>
                  <a:cubicBezTo>
                    <a:pt x="12371" y="14157"/>
                    <a:pt x="12371" y="14157"/>
                    <a:pt x="12371" y="14157"/>
                  </a:cubicBezTo>
                  <a:cubicBezTo>
                    <a:pt x="12371" y="14831"/>
                    <a:pt x="13608" y="14157"/>
                    <a:pt x="13608" y="14831"/>
                  </a:cubicBezTo>
                  <a:cubicBezTo>
                    <a:pt x="12371" y="14831"/>
                    <a:pt x="12371" y="14831"/>
                    <a:pt x="12371" y="16853"/>
                  </a:cubicBezTo>
                  <a:cubicBezTo>
                    <a:pt x="13608" y="16853"/>
                    <a:pt x="13608" y="17528"/>
                    <a:pt x="13608" y="18202"/>
                  </a:cubicBezTo>
                  <a:cubicBezTo>
                    <a:pt x="13608" y="18202"/>
                    <a:pt x="13608" y="18202"/>
                    <a:pt x="13608" y="18202"/>
                  </a:cubicBezTo>
                  <a:cubicBezTo>
                    <a:pt x="13608" y="19550"/>
                    <a:pt x="16082" y="19550"/>
                    <a:pt x="16082" y="20224"/>
                  </a:cubicBezTo>
                  <a:cubicBezTo>
                    <a:pt x="17319" y="20224"/>
                    <a:pt x="17319" y="20224"/>
                    <a:pt x="17319" y="20224"/>
                  </a:cubicBezTo>
                  <a:cubicBezTo>
                    <a:pt x="17319" y="20898"/>
                    <a:pt x="17319" y="20898"/>
                    <a:pt x="17319" y="22247"/>
                  </a:cubicBezTo>
                  <a:cubicBezTo>
                    <a:pt x="17319" y="22247"/>
                    <a:pt x="17319" y="22921"/>
                    <a:pt x="18556" y="22921"/>
                  </a:cubicBezTo>
                  <a:cubicBezTo>
                    <a:pt x="18556" y="25617"/>
                    <a:pt x="21030" y="26292"/>
                    <a:pt x="22268" y="28314"/>
                  </a:cubicBezTo>
                  <a:cubicBezTo>
                    <a:pt x="22268" y="28314"/>
                    <a:pt x="22268" y="28314"/>
                    <a:pt x="22268" y="28314"/>
                  </a:cubicBezTo>
                  <a:cubicBezTo>
                    <a:pt x="22268" y="29662"/>
                    <a:pt x="24742" y="31011"/>
                    <a:pt x="24742" y="32359"/>
                  </a:cubicBezTo>
                  <a:cubicBezTo>
                    <a:pt x="27216" y="31685"/>
                    <a:pt x="27216" y="31685"/>
                    <a:pt x="27216" y="31685"/>
                  </a:cubicBezTo>
                  <a:cubicBezTo>
                    <a:pt x="27216" y="32359"/>
                    <a:pt x="27216" y="32359"/>
                    <a:pt x="27216" y="34382"/>
                  </a:cubicBezTo>
                  <a:cubicBezTo>
                    <a:pt x="27216" y="34382"/>
                    <a:pt x="27216" y="35056"/>
                    <a:pt x="29690" y="35056"/>
                  </a:cubicBezTo>
                  <a:cubicBezTo>
                    <a:pt x="29690" y="35056"/>
                    <a:pt x="27216" y="35056"/>
                    <a:pt x="29690" y="35730"/>
                  </a:cubicBezTo>
                  <a:cubicBezTo>
                    <a:pt x="29690" y="37078"/>
                    <a:pt x="29690" y="37078"/>
                    <a:pt x="32164" y="37752"/>
                  </a:cubicBezTo>
                  <a:cubicBezTo>
                    <a:pt x="32164" y="37752"/>
                    <a:pt x="32164" y="37752"/>
                    <a:pt x="32164" y="37752"/>
                  </a:cubicBezTo>
                  <a:cubicBezTo>
                    <a:pt x="32164" y="37078"/>
                    <a:pt x="32164" y="37078"/>
                    <a:pt x="32164" y="37078"/>
                  </a:cubicBezTo>
                  <a:cubicBezTo>
                    <a:pt x="32164" y="37752"/>
                    <a:pt x="33402" y="37752"/>
                    <a:pt x="32164" y="38426"/>
                  </a:cubicBezTo>
                  <a:cubicBezTo>
                    <a:pt x="33402" y="38426"/>
                    <a:pt x="32164" y="40449"/>
                    <a:pt x="34639" y="40449"/>
                  </a:cubicBezTo>
                  <a:cubicBezTo>
                    <a:pt x="33402" y="40449"/>
                    <a:pt x="33402" y="41123"/>
                    <a:pt x="33402" y="41123"/>
                  </a:cubicBezTo>
                  <a:cubicBezTo>
                    <a:pt x="34639" y="41797"/>
                    <a:pt x="37113" y="41797"/>
                    <a:pt x="37113" y="43820"/>
                  </a:cubicBezTo>
                  <a:cubicBezTo>
                    <a:pt x="37113" y="43820"/>
                    <a:pt x="37113" y="41797"/>
                    <a:pt x="37113" y="43820"/>
                  </a:cubicBezTo>
                  <a:cubicBezTo>
                    <a:pt x="37113" y="43820"/>
                    <a:pt x="37113" y="43820"/>
                    <a:pt x="37113" y="43820"/>
                  </a:cubicBezTo>
                  <a:cubicBezTo>
                    <a:pt x="37113" y="45842"/>
                    <a:pt x="39587" y="45842"/>
                    <a:pt x="39587" y="47191"/>
                  </a:cubicBezTo>
                  <a:cubicBezTo>
                    <a:pt x="40824" y="49213"/>
                    <a:pt x="43298" y="50561"/>
                    <a:pt x="44536" y="53258"/>
                  </a:cubicBezTo>
                  <a:cubicBezTo>
                    <a:pt x="44536" y="52584"/>
                    <a:pt x="44536" y="52584"/>
                    <a:pt x="44536" y="52584"/>
                  </a:cubicBezTo>
                  <a:cubicBezTo>
                    <a:pt x="44536" y="53258"/>
                    <a:pt x="49484" y="53258"/>
                    <a:pt x="48247" y="55280"/>
                  </a:cubicBezTo>
                  <a:cubicBezTo>
                    <a:pt x="48247" y="55280"/>
                    <a:pt x="48247" y="55280"/>
                    <a:pt x="49484" y="55280"/>
                  </a:cubicBezTo>
                  <a:cubicBezTo>
                    <a:pt x="48247" y="55955"/>
                    <a:pt x="50721" y="55955"/>
                    <a:pt x="50721" y="57303"/>
                  </a:cubicBezTo>
                  <a:cubicBezTo>
                    <a:pt x="50721" y="57303"/>
                    <a:pt x="50721" y="57303"/>
                    <a:pt x="50721" y="57303"/>
                  </a:cubicBezTo>
                  <a:cubicBezTo>
                    <a:pt x="53195" y="57303"/>
                    <a:pt x="50721" y="57977"/>
                    <a:pt x="53195" y="58651"/>
                  </a:cubicBezTo>
                  <a:cubicBezTo>
                    <a:pt x="53195" y="57977"/>
                    <a:pt x="53195" y="57977"/>
                    <a:pt x="53195" y="57977"/>
                  </a:cubicBezTo>
                  <a:cubicBezTo>
                    <a:pt x="54432" y="57977"/>
                    <a:pt x="53195" y="59325"/>
                    <a:pt x="54432" y="58651"/>
                  </a:cubicBezTo>
                  <a:cubicBezTo>
                    <a:pt x="54432" y="58651"/>
                    <a:pt x="54432" y="59325"/>
                    <a:pt x="54432" y="58651"/>
                  </a:cubicBezTo>
                  <a:cubicBezTo>
                    <a:pt x="55670" y="61348"/>
                    <a:pt x="55670" y="63370"/>
                    <a:pt x="58144" y="64719"/>
                  </a:cubicBezTo>
                  <a:cubicBezTo>
                    <a:pt x="59381" y="66067"/>
                    <a:pt x="60618" y="64044"/>
                    <a:pt x="59381" y="64719"/>
                  </a:cubicBezTo>
                  <a:cubicBezTo>
                    <a:pt x="60618" y="64719"/>
                    <a:pt x="59381" y="66067"/>
                    <a:pt x="59381" y="66067"/>
                  </a:cubicBezTo>
                  <a:cubicBezTo>
                    <a:pt x="59381" y="66067"/>
                    <a:pt x="61855" y="66067"/>
                    <a:pt x="60618" y="66067"/>
                  </a:cubicBezTo>
                  <a:cubicBezTo>
                    <a:pt x="60618" y="66067"/>
                    <a:pt x="60618" y="66067"/>
                    <a:pt x="60618" y="66741"/>
                  </a:cubicBezTo>
                  <a:cubicBezTo>
                    <a:pt x="61855" y="66741"/>
                    <a:pt x="61855" y="66741"/>
                    <a:pt x="61855" y="67415"/>
                  </a:cubicBezTo>
                  <a:cubicBezTo>
                    <a:pt x="61855" y="67415"/>
                    <a:pt x="61855" y="67415"/>
                    <a:pt x="61855" y="67415"/>
                  </a:cubicBezTo>
                  <a:cubicBezTo>
                    <a:pt x="61855" y="68089"/>
                    <a:pt x="65567" y="69438"/>
                    <a:pt x="61855" y="70786"/>
                  </a:cubicBezTo>
                  <a:cubicBezTo>
                    <a:pt x="66804" y="74831"/>
                    <a:pt x="70515" y="78202"/>
                    <a:pt x="74226" y="82247"/>
                  </a:cubicBezTo>
                  <a:cubicBezTo>
                    <a:pt x="76701" y="84943"/>
                    <a:pt x="80412" y="89662"/>
                    <a:pt x="85360" y="93033"/>
                  </a:cubicBezTo>
                  <a:cubicBezTo>
                    <a:pt x="87835" y="93033"/>
                    <a:pt x="87835" y="93033"/>
                    <a:pt x="87835" y="93707"/>
                  </a:cubicBezTo>
                  <a:cubicBezTo>
                    <a:pt x="87835" y="93707"/>
                    <a:pt x="87835" y="93707"/>
                    <a:pt x="87835" y="93707"/>
                  </a:cubicBezTo>
                  <a:cubicBezTo>
                    <a:pt x="86597" y="94382"/>
                    <a:pt x="87835" y="94382"/>
                    <a:pt x="87835" y="94382"/>
                  </a:cubicBezTo>
                  <a:cubicBezTo>
                    <a:pt x="90309" y="96404"/>
                    <a:pt x="90309" y="98426"/>
                    <a:pt x="91546" y="99775"/>
                  </a:cubicBezTo>
                  <a:cubicBezTo>
                    <a:pt x="91546" y="99101"/>
                    <a:pt x="92783" y="99101"/>
                    <a:pt x="92783" y="99101"/>
                  </a:cubicBezTo>
                  <a:cubicBezTo>
                    <a:pt x="91546" y="99775"/>
                    <a:pt x="91546" y="99775"/>
                    <a:pt x="91546" y="99775"/>
                  </a:cubicBezTo>
                  <a:cubicBezTo>
                    <a:pt x="92783" y="99775"/>
                    <a:pt x="92783" y="99775"/>
                    <a:pt x="92783" y="99775"/>
                  </a:cubicBezTo>
                  <a:cubicBezTo>
                    <a:pt x="91546" y="99775"/>
                    <a:pt x="91546" y="99775"/>
                    <a:pt x="91546" y="99775"/>
                  </a:cubicBezTo>
                  <a:cubicBezTo>
                    <a:pt x="92783" y="103146"/>
                    <a:pt x="101443" y="107191"/>
                    <a:pt x="103917" y="110561"/>
                  </a:cubicBezTo>
                  <a:cubicBezTo>
                    <a:pt x="103917" y="110561"/>
                    <a:pt x="106391" y="111910"/>
                    <a:pt x="106391" y="113258"/>
                  </a:cubicBezTo>
                  <a:cubicBezTo>
                    <a:pt x="111340" y="115955"/>
                    <a:pt x="113814" y="117303"/>
                    <a:pt x="117525" y="120000"/>
                  </a:cubicBezTo>
                  <a:cubicBezTo>
                    <a:pt x="117525" y="120000"/>
                    <a:pt x="118762" y="119325"/>
                    <a:pt x="118762" y="118651"/>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9" name="Shape 449"/>
            <p:cNvSpPr/>
            <p:nvPr/>
          </p:nvSpPr>
          <p:spPr>
            <a:xfrm>
              <a:off x="4247" y="1239"/>
              <a:ext cx="276" cy="448"/>
            </a:xfrm>
            <a:custGeom>
              <a:avLst/>
              <a:gdLst/>
              <a:ahLst/>
              <a:cxnLst/>
              <a:rect l="0" t="0" r="0" b="0"/>
              <a:pathLst>
                <a:path w="120000" h="120000" extrusionOk="0">
                  <a:moveTo>
                    <a:pt x="4102" y="119368"/>
                  </a:moveTo>
                  <a:cubicBezTo>
                    <a:pt x="7179" y="119368"/>
                    <a:pt x="7179" y="116842"/>
                    <a:pt x="10256" y="114315"/>
                  </a:cubicBezTo>
                  <a:cubicBezTo>
                    <a:pt x="10256" y="114315"/>
                    <a:pt x="8205" y="114315"/>
                    <a:pt x="10256" y="114315"/>
                  </a:cubicBezTo>
                  <a:cubicBezTo>
                    <a:pt x="14358" y="113684"/>
                    <a:pt x="15384" y="111157"/>
                    <a:pt x="15384" y="108631"/>
                  </a:cubicBezTo>
                  <a:cubicBezTo>
                    <a:pt x="15384" y="108631"/>
                    <a:pt x="15384" y="108631"/>
                    <a:pt x="15384" y="108631"/>
                  </a:cubicBezTo>
                  <a:cubicBezTo>
                    <a:pt x="15384" y="108631"/>
                    <a:pt x="16410" y="108631"/>
                    <a:pt x="16410" y="108000"/>
                  </a:cubicBezTo>
                  <a:cubicBezTo>
                    <a:pt x="16410" y="108000"/>
                    <a:pt x="16410" y="108000"/>
                    <a:pt x="15384" y="108000"/>
                  </a:cubicBezTo>
                  <a:cubicBezTo>
                    <a:pt x="16410" y="108000"/>
                    <a:pt x="16410" y="106105"/>
                    <a:pt x="17435" y="106105"/>
                  </a:cubicBezTo>
                  <a:cubicBezTo>
                    <a:pt x="16410" y="106105"/>
                    <a:pt x="16410" y="106105"/>
                    <a:pt x="16410" y="105473"/>
                  </a:cubicBezTo>
                  <a:cubicBezTo>
                    <a:pt x="17435" y="105473"/>
                    <a:pt x="17435" y="105473"/>
                    <a:pt x="17435" y="105473"/>
                  </a:cubicBezTo>
                  <a:cubicBezTo>
                    <a:pt x="19487" y="106105"/>
                    <a:pt x="17435" y="104842"/>
                    <a:pt x="20512" y="103578"/>
                  </a:cubicBezTo>
                  <a:cubicBezTo>
                    <a:pt x="19487" y="103578"/>
                    <a:pt x="19487" y="103578"/>
                    <a:pt x="19487" y="103578"/>
                  </a:cubicBezTo>
                  <a:cubicBezTo>
                    <a:pt x="21538" y="102947"/>
                    <a:pt x="23589" y="101052"/>
                    <a:pt x="25641" y="100421"/>
                  </a:cubicBezTo>
                  <a:cubicBezTo>
                    <a:pt x="25641" y="100421"/>
                    <a:pt x="23589" y="100421"/>
                    <a:pt x="23589" y="99789"/>
                  </a:cubicBezTo>
                  <a:cubicBezTo>
                    <a:pt x="25641" y="100421"/>
                    <a:pt x="25641" y="99789"/>
                    <a:pt x="27692" y="99789"/>
                  </a:cubicBezTo>
                  <a:cubicBezTo>
                    <a:pt x="25641" y="98526"/>
                    <a:pt x="28717" y="99789"/>
                    <a:pt x="28717" y="98526"/>
                  </a:cubicBezTo>
                  <a:cubicBezTo>
                    <a:pt x="28717" y="98526"/>
                    <a:pt x="28717" y="98526"/>
                    <a:pt x="28717" y="98526"/>
                  </a:cubicBezTo>
                  <a:cubicBezTo>
                    <a:pt x="28717" y="97263"/>
                    <a:pt x="28717" y="97263"/>
                    <a:pt x="28717" y="97263"/>
                  </a:cubicBezTo>
                  <a:cubicBezTo>
                    <a:pt x="28717" y="97263"/>
                    <a:pt x="28717" y="97263"/>
                    <a:pt x="28717" y="97263"/>
                  </a:cubicBezTo>
                  <a:cubicBezTo>
                    <a:pt x="29743" y="97263"/>
                    <a:pt x="28717" y="96631"/>
                    <a:pt x="29743" y="96631"/>
                  </a:cubicBezTo>
                  <a:cubicBezTo>
                    <a:pt x="29743" y="96631"/>
                    <a:pt x="29743" y="96631"/>
                    <a:pt x="29743" y="96631"/>
                  </a:cubicBezTo>
                  <a:cubicBezTo>
                    <a:pt x="29743" y="95368"/>
                    <a:pt x="29743" y="95368"/>
                    <a:pt x="29743" y="95368"/>
                  </a:cubicBezTo>
                  <a:cubicBezTo>
                    <a:pt x="29743" y="95368"/>
                    <a:pt x="29743" y="95368"/>
                    <a:pt x="29743" y="95368"/>
                  </a:cubicBezTo>
                  <a:cubicBezTo>
                    <a:pt x="30769" y="95368"/>
                    <a:pt x="29743" y="94736"/>
                    <a:pt x="30769" y="94736"/>
                  </a:cubicBezTo>
                  <a:cubicBezTo>
                    <a:pt x="30769" y="94736"/>
                    <a:pt x="29743" y="95368"/>
                    <a:pt x="29743" y="94736"/>
                  </a:cubicBezTo>
                  <a:cubicBezTo>
                    <a:pt x="32820" y="92842"/>
                    <a:pt x="33846" y="91578"/>
                    <a:pt x="34871" y="89052"/>
                  </a:cubicBezTo>
                  <a:cubicBezTo>
                    <a:pt x="34871" y="87789"/>
                    <a:pt x="34871" y="87789"/>
                    <a:pt x="34871" y="87789"/>
                  </a:cubicBezTo>
                  <a:cubicBezTo>
                    <a:pt x="34871" y="87789"/>
                    <a:pt x="34871" y="87157"/>
                    <a:pt x="36923" y="87157"/>
                  </a:cubicBezTo>
                  <a:cubicBezTo>
                    <a:pt x="36923" y="87157"/>
                    <a:pt x="36923" y="87157"/>
                    <a:pt x="36923" y="87157"/>
                  </a:cubicBezTo>
                  <a:cubicBezTo>
                    <a:pt x="36923" y="86526"/>
                    <a:pt x="38974" y="87157"/>
                    <a:pt x="38974" y="86526"/>
                  </a:cubicBezTo>
                  <a:cubicBezTo>
                    <a:pt x="36923" y="86526"/>
                    <a:pt x="36923" y="86526"/>
                    <a:pt x="36923" y="86526"/>
                  </a:cubicBezTo>
                  <a:cubicBezTo>
                    <a:pt x="38974" y="86526"/>
                    <a:pt x="38974" y="86526"/>
                    <a:pt x="38974" y="85894"/>
                  </a:cubicBezTo>
                  <a:cubicBezTo>
                    <a:pt x="38974" y="85894"/>
                    <a:pt x="38974" y="85894"/>
                    <a:pt x="38974" y="85894"/>
                  </a:cubicBezTo>
                  <a:cubicBezTo>
                    <a:pt x="41025" y="85894"/>
                    <a:pt x="38974" y="84631"/>
                    <a:pt x="41025" y="84631"/>
                  </a:cubicBezTo>
                  <a:cubicBezTo>
                    <a:pt x="38974" y="84631"/>
                    <a:pt x="38974" y="84631"/>
                    <a:pt x="38974" y="84631"/>
                  </a:cubicBezTo>
                  <a:cubicBezTo>
                    <a:pt x="38974" y="84000"/>
                    <a:pt x="41025" y="84631"/>
                    <a:pt x="41025" y="84631"/>
                  </a:cubicBezTo>
                  <a:cubicBezTo>
                    <a:pt x="41025" y="84000"/>
                    <a:pt x="41025" y="84000"/>
                    <a:pt x="41025" y="84000"/>
                  </a:cubicBezTo>
                  <a:cubicBezTo>
                    <a:pt x="42051" y="84000"/>
                    <a:pt x="42051" y="83368"/>
                    <a:pt x="42051" y="83368"/>
                  </a:cubicBezTo>
                  <a:cubicBezTo>
                    <a:pt x="42051" y="83368"/>
                    <a:pt x="42051" y="83368"/>
                    <a:pt x="42051" y="83368"/>
                  </a:cubicBezTo>
                  <a:cubicBezTo>
                    <a:pt x="43076" y="82105"/>
                    <a:pt x="43076" y="82105"/>
                    <a:pt x="45128" y="81473"/>
                  </a:cubicBezTo>
                  <a:cubicBezTo>
                    <a:pt x="43076" y="81473"/>
                    <a:pt x="43076" y="81473"/>
                    <a:pt x="43076" y="79578"/>
                  </a:cubicBezTo>
                  <a:cubicBezTo>
                    <a:pt x="45128" y="81473"/>
                    <a:pt x="45128" y="78947"/>
                    <a:pt x="46153" y="79578"/>
                  </a:cubicBezTo>
                  <a:cubicBezTo>
                    <a:pt x="46153" y="79578"/>
                    <a:pt x="46153" y="78947"/>
                    <a:pt x="46153" y="78315"/>
                  </a:cubicBezTo>
                  <a:cubicBezTo>
                    <a:pt x="46153" y="78315"/>
                    <a:pt x="46153" y="78315"/>
                    <a:pt x="45128" y="78315"/>
                  </a:cubicBezTo>
                  <a:cubicBezTo>
                    <a:pt x="45128" y="77684"/>
                    <a:pt x="45128" y="77684"/>
                    <a:pt x="45128" y="77684"/>
                  </a:cubicBezTo>
                  <a:cubicBezTo>
                    <a:pt x="45128" y="77684"/>
                    <a:pt x="45128" y="78315"/>
                    <a:pt x="45128" y="77684"/>
                  </a:cubicBezTo>
                  <a:cubicBezTo>
                    <a:pt x="45128" y="77684"/>
                    <a:pt x="45128" y="77684"/>
                    <a:pt x="45128" y="77684"/>
                  </a:cubicBezTo>
                  <a:cubicBezTo>
                    <a:pt x="46153" y="76421"/>
                    <a:pt x="47179" y="77684"/>
                    <a:pt x="48205" y="76421"/>
                  </a:cubicBezTo>
                  <a:cubicBezTo>
                    <a:pt x="47179" y="76421"/>
                    <a:pt x="47179" y="75789"/>
                    <a:pt x="47179" y="75789"/>
                  </a:cubicBezTo>
                  <a:cubicBezTo>
                    <a:pt x="50256" y="75789"/>
                    <a:pt x="50256" y="75789"/>
                    <a:pt x="50256" y="75789"/>
                  </a:cubicBezTo>
                  <a:cubicBezTo>
                    <a:pt x="50256" y="75789"/>
                    <a:pt x="48205" y="75789"/>
                    <a:pt x="50256" y="75789"/>
                  </a:cubicBezTo>
                  <a:cubicBezTo>
                    <a:pt x="50256" y="75789"/>
                    <a:pt x="50256" y="75789"/>
                    <a:pt x="50256" y="75789"/>
                  </a:cubicBezTo>
                  <a:cubicBezTo>
                    <a:pt x="50256" y="75789"/>
                    <a:pt x="52307" y="75157"/>
                    <a:pt x="50256" y="75157"/>
                  </a:cubicBezTo>
                  <a:cubicBezTo>
                    <a:pt x="50256" y="73894"/>
                    <a:pt x="50256" y="75157"/>
                    <a:pt x="50256" y="73894"/>
                  </a:cubicBezTo>
                  <a:cubicBezTo>
                    <a:pt x="50256" y="73894"/>
                    <a:pt x="50256" y="73894"/>
                    <a:pt x="50256" y="73894"/>
                  </a:cubicBezTo>
                  <a:cubicBezTo>
                    <a:pt x="50256" y="73894"/>
                    <a:pt x="50256" y="73894"/>
                    <a:pt x="50256" y="73894"/>
                  </a:cubicBezTo>
                  <a:cubicBezTo>
                    <a:pt x="50256" y="73263"/>
                    <a:pt x="52307" y="73263"/>
                    <a:pt x="52307" y="73894"/>
                  </a:cubicBezTo>
                  <a:cubicBezTo>
                    <a:pt x="52307" y="73894"/>
                    <a:pt x="52307" y="73263"/>
                    <a:pt x="52307" y="73894"/>
                  </a:cubicBezTo>
                  <a:cubicBezTo>
                    <a:pt x="54358" y="73894"/>
                    <a:pt x="54358" y="73263"/>
                    <a:pt x="54358" y="73263"/>
                  </a:cubicBezTo>
                  <a:cubicBezTo>
                    <a:pt x="54358" y="73263"/>
                    <a:pt x="54358" y="73263"/>
                    <a:pt x="54358" y="73263"/>
                  </a:cubicBezTo>
                  <a:cubicBezTo>
                    <a:pt x="54358" y="73263"/>
                    <a:pt x="55384" y="71368"/>
                    <a:pt x="56410" y="71368"/>
                  </a:cubicBezTo>
                  <a:cubicBezTo>
                    <a:pt x="55384" y="71368"/>
                    <a:pt x="55384" y="71368"/>
                    <a:pt x="55384" y="71368"/>
                  </a:cubicBezTo>
                  <a:cubicBezTo>
                    <a:pt x="55384" y="70736"/>
                    <a:pt x="58461" y="70736"/>
                    <a:pt x="56410" y="70105"/>
                  </a:cubicBezTo>
                  <a:cubicBezTo>
                    <a:pt x="58461" y="70105"/>
                    <a:pt x="58461" y="70105"/>
                    <a:pt x="58461" y="70105"/>
                  </a:cubicBezTo>
                  <a:cubicBezTo>
                    <a:pt x="58461" y="69473"/>
                    <a:pt x="56410" y="69473"/>
                    <a:pt x="58461" y="69473"/>
                  </a:cubicBezTo>
                  <a:cubicBezTo>
                    <a:pt x="56410" y="69473"/>
                    <a:pt x="58461" y="69473"/>
                    <a:pt x="58461" y="69473"/>
                  </a:cubicBezTo>
                  <a:cubicBezTo>
                    <a:pt x="58461" y="69473"/>
                    <a:pt x="58461" y="68210"/>
                    <a:pt x="58461" y="69473"/>
                  </a:cubicBezTo>
                  <a:cubicBezTo>
                    <a:pt x="58461" y="68210"/>
                    <a:pt x="60512" y="67578"/>
                    <a:pt x="60512" y="66947"/>
                  </a:cubicBezTo>
                  <a:cubicBezTo>
                    <a:pt x="61538" y="66947"/>
                    <a:pt x="61538" y="66947"/>
                    <a:pt x="61538" y="66947"/>
                  </a:cubicBezTo>
                  <a:cubicBezTo>
                    <a:pt x="60512" y="66947"/>
                    <a:pt x="60512" y="66947"/>
                    <a:pt x="60512" y="66947"/>
                  </a:cubicBezTo>
                  <a:cubicBezTo>
                    <a:pt x="60512" y="66947"/>
                    <a:pt x="61538" y="65684"/>
                    <a:pt x="60512" y="65684"/>
                  </a:cubicBezTo>
                  <a:cubicBezTo>
                    <a:pt x="61538" y="65684"/>
                    <a:pt x="59487" y="66947"/>
                    <a:pt x="60512" y="66947"/>
                  </a:cubicBezTo>
                  <a:cubicBezTo>
                    <a:pt x="59487" y="66947"/>
                    <a:pt x="61538" y="66947"/>
                    <a:pt x="60512" y="65684"/>
                  </a:cubicBezTo>
                  <a:cubicBezTo>
                    <a:pt x="60512" y="65684"/>
                    <a:pt x="61538" y="65684"/>
                    <a:pt x="61538" y="65052"/>
                  </a:cubicBezTo>
                  <a:cubicBezTo>
                    <a:pt x="61538" y="65684"/>
                    <a:pt x="60512" y="65052"/>
                    <a:pt x="60512" y="65052"/>
                  </a:cubicBezTo>
                  <a:cubicBezTo>
                    <a:pt x="61538" y="65052"/>
                    <a:pt x="60512" y="65052"/>
                    <a:pt x="61538" y="65052"/>
                  </a:cubicBezTo>
                  <a:cubicBezTo>
                    <a:pt x="61538" y="65052"/>
                    <a:pt x="61538" y="65052"/>
                    <a:pt x="61538" y="65052"/>
                  </a:cubicBezTo>
                  <a:cubicBezTo>
                    <a:pt x="63589" y="65052"/>
                    <a:pt x="61538" y="64421"/>
                    <a:pt x="63589" y="64421"/>
                  </a:cubicBezTo>
                  <a:cubicBezTo>
                    <a:pt x="61538" y="64421"/>
                    <a:pt x="64615" y="64421"/>
                    <a:pt x="63589" y="62526"/>
                  </a:cubicBezTo>
                  <a:cubicBezTo>
                    <a:pt x="61538" y="62526"/>
                    <a:pt x="61538" y="62526"/>
                    <a:pt x="61538" y="62526"/>
                  </a:cubicBezTo>
                  <a:cubicBezTo>
                    <a:pt x="63589" y="62526"/>
                    <a:pt x="63589" y="62526"/>
                    <a:pt x="63589" y="62526"/>
                  </a:cubicBezTo>
                  <a:cubicBezTo>
                    <a:pt x="63589" y="62526"/>
                    <a:pt x="63589" y="62526"/>
                    <a:pt x="63589" y="62526"/>
                  </a:cubicBezTo>
                  <a:cubicBezTo>
                    <a:pt x="64615" y="62526"/>
                    <a:pt x="63589" y="61894"/>
                    <a:pt x="64615" y="62526"/>
                  </a:cubicBezTo>
                  <a:cubicBezTo>
                    <a:pt x="64615" y="61894"/>
                    <a:pt x="67692" y="61263"/>
                    <a:pt x="64615" y="61263"/>
                  </a:cubicBezTo>
                  <a:cubicBezTo>
                    <a:pt x="67692" y="61263"/>
                    <a:pt x="67692" y="60000"/>
                    <a:pt x="67692" y="60000"/>
                  </a:cubicBezTo>
                  <a:cubicBezTo>
                    <a:pt x="67692" y="60000"/>
                    <a:pt x="67692" y="60000"/>
                    <a:pt x="67692" y="60000"/>
                  </a:cubicBezTo>
                  <a:cubicBezTo>
                    <a:pt x="67692" y="59368"/>
                    <a:pt x="67692" y="60000"/>
                    <a:pt x="67692" y="59368"/>
                  </a:cubicBezTo>
                  <a:cubicBezTo>
                    <a:pt x="67692" y="59368"/>
                    <a:pt x="67692" y="59368"/>
                    <a:pt x="67692" y="58736"/>
                  </a:cubicBezTo>
                  <a:cubicBezTo>
                    <a:pt x="68717" y="58736"/>
                    <a:pt x="68717" y="58736"/>
                    <a:pt x="68717" y="58736"/>
                  </a:cubicBezTo>
                  <a:cubicBezTo>
                    <a:pt x="68717" y="58736"/>
                    <a:pt x="71794" y="58736"/>
                    <a:pt x="69743" y="57473"/>
                  </a:cubicBezTo>
                  <a:cubicBezTo>
                    <a:pt x="68717" y="57473"/>
                    <a:pt x="68717" y="57473"/>
                    <a:pt x="68717" y="57473"/>
                  </a:cubicBezTo>
                  <a:cubicBezTo>
                    <a:pt x="67692" y="56842"/>
                    <a:pt x="69743" y="56842"/>
                    <a:pt x="69743" y="56842"/>
                  </a:cubicBezTo>
                  <a:cubicBezTo>
                    <a:pt x="71794" y="56842"/>
                    <a:pt x="71794" y="56842"/>
                    <a:pt x="71794" y="56842"/>
                  </a:cubicBezTo>
                  <a:cubicBezTo>
                    <a:pt x="69743" y="56842"/>
                    <a:pt x="72820" y="56842"/>
                    <a:pt x="71794" y="56210"/>
                  </a:cubicBezTo>
                  <a:cubicBezTo>
                    <a:pt x="71794" y="56210"/>
                    <a:pt x="71794" y="54315"/>
                    <a:pt x="72820" y="56210"/>
                  </a:cubicBezTo>
                  <a:cubicBezTo>
                    <a:pt x="72820" y="54315"/>
                    <a:pt x="73846" y="53684"/>
                    <a:pt x="72820" y="53052"/>
                  </a:cubicBezTo>
                  <a:cubicBezTo>
                    <a:pt x="72820" y="53052"/>
                    <a:pt x="73846" y="51789"/>
                    <a:pt x="73846" y="53052"/>
                  </a:cubicBezTo>
                  <a:cubicBezTo>
                    <a:pt x="73846" y="53052"/>
                    <a:pt x="72820" y="53052"/>
                    <a:pt x="73846" y="53052"/>
                  </a:cubicBezTo>
                  <a:cubicBezTo>
                    <a:pt x="73846" y="53052"/>
                    <a:pt x="73846" y="53052"/>
                    <a:pt x="73846" y="53052"/>
                  </a:cubicBezTo>
                  <a:cubicBezTo>
                    <a:pt x="73846" y="53052"/>
                    <a:pt x="73846" y="51789"/>
                    <a:pt x="72820" y="51789"/>
                  </a:cubicBezTo>
                  <a:cubicBezTo>
                    <a:pt x="72820" y="51157"/>
                    <a:pt x="75897" y="51789"/>
                    <a:pt x="75897" y="51157"/>
                  </a:cubicBezTo>
                  <a:cubicBezTo>
                    <a:pt x="75897" y="51157"/>
                    <a:pt x="75897" y="51157"/>
                    <a:pt x="75897" y="51157"/>
                  </a:cubicBezTo>
                  <a:cubicBezTo>
                    <a:pt x="76923" y="51157"/>
                    <a:pt x="76923" y="51157"/>
                    <a:pt x="76923" y="51157"/>
                  </a:cubicBezTo>
                  <a:cubicBezTo>
                    <a:pt x="76923" y="50526"/>
                    <a:pt x="75897" y="50526"/>
                    <a:pt x="75897" y="50526"/>
                  </a:cubicBezTo>
                  <a:cubicBezTo>
                    <a:pt x="75897" y="50526"/>
                    <a:pt x="75897" y="49263"/>
                    <a:pt x="76923" y="49263"/>
                  </a:cubicBezTo>
                  <a:cubicBezTo>
                    <a:pt x="75897" y="49263"/>
                    <a:pt x="75897" y="49263"/>
                    <a:pt x="75897" y="49263"/>
                  </a:cubicBezTo>
                  <a:cubicBezTo>
                    <a:pt x="75897" y="49263"/>
                    <a:pt x="75897" y="49263"/>
                    <a:pt x="76923" y="49263"/>
                  </a:cubicBezTo>
                  <a:cubicBezTo>
                    <a:pt x="75897" y="49263"/>
                    <a:pt x="75897" y="49263"/>
                    <a:pt x="75897" y="49263"/>
                  </a:cubicBezTo>
                  <a:cubicBezTo>
                    <a:pt x="75897" y="48631"/>
                    <a:pt x="76923" y="48631"/>
                    <a:pt x="76923" y="48631"/>
                  </a:cubicBezTo>
                  <a:cubicBezTo>
                    <a:pt x="76923" y="49263"/>
                    <a:pt x="76923" y="49263"/>
                    <a:pt x="76923" y="49263"/>
                  </a:cubicBezTo>
                  <a:cubicBezTo>
                    <a:pt x="76923" y="49263"/>
                    <a:pt x="76923" y="49263"/>
                    <a:pt x="77948" y="49263"/>
                  </a:cubicBezTo>
                  <a:cubicBezTo>
                    <a:pt x="76923" y="48631"/>
                    <a:pt x="77948" y="48631"/>
                    <a:pt x="77948" y="48631"/>
                  </a:cubicBezTo>
                  <a:cubicBezTo>
                    <a:pt x="77948" y="48631"/>
                    <a:pt x="77948" y="48631"/>
                    <a:pt x="77948" y="48631"/>
                  </a:cubicBezTo>
                  <a:cubicBezTo>
                    <a:pt x="77948" y="48631"/>
                    <a:pt x="81025" y="48000"/>
                    <a:pt x="77948" y="48000"/>
                  </a:cubicBezTo>
                  <a:cubicBezTo>
                    <a:pt x="77948" y="48631"/>
                    <a:pt x="77948" y="48631"/>
                    <a:pt x="77948" y="48631"/>
                  </a:cubicBezTo>
                  <a:cubicBezTo>
                    <a:pt x="77948" y="48000"/>
                    <a:pt x="76923" y="48000"/>
                    <a:pt x="77948" y="48000"/>
                  </a:cubicBezTo>
                  <a:cubicBezTo>
                    <a:pt x="77948" y="48000"/>
                    <a:pt x="81025" y="48631"/>
                    <a:pt x="81025" y="48000"/>
                  </a:cubicBezTo>
                  <a:cubicBezTo>
                    <a:pt x="77948" y="48000"/>
                    <a:pt x="77948" y="48000"/>
                    <a:pt x="77948" y="48000"/>
                  </a:cubicBezTo>
                  <a:cubicBezTo>
                    <a:pt x="77948" y="46736"/>
                    <a:pt x="77948" y="46736"/>
                    <a:pt x="77948" y="46736"/>
                  </a:cubicBezTo>
                  <a:cubicBezTo>
                    <a:pt x="81025" y="48000"/>
                    <a:pt x="81025" y="48000"/>
                    <a:pt x="81025" y="48000"/>
                  </a:cubicBezTo>
                  <a:cubicBezTo>
                    <a:pt x="81025" y="46736"/>
                    <a:pt x="77948" y="46736"/>
                    <a:pt x="77948" y="46736"/>
                  </a:cubicBezTo>
                  <a:cubicBezTo>
                    <a:pt x="81025" y="48000"/>
                    <a:pt x="81025" y="46736"/>
                    <a:pt x="82051" y="46736"/>
                  </a:cubicBezTo>
                  <a:cubicBezTo>
                    <a:pt x="82051" y="45473"/>
                    <a:pt x="82051" y="45473"/>
                    <a:pt x="82051" y="45473"/>
                  </a:cubicBezTo>
                  <a:cubicBezTo>
                    <a:pt x="82051" y="45473"/>
                    <a:pt x="82051" y="45473"/>
                    <a:pt x="82051" y="45473"/>
                  </a:cubicBezTo>
                  <a:cubicBezTo>
                    <a:pt x="81025" y="45473"/>
                    <a:pt x="82051" y="44210"/>
                    <a:pt x="82051" y="44210"/>
                  </a:cubicBezTo>
                  <a:cubicBezTo>
                    <a:pt x="82051" y="44210"/>
                    <a:pt x="82051" y="44210"/>
                    <a:pt x="82051" y="44210"/>
                  </a:cubicBezTo>
                  <a:cubicBezTo>
                    <a:pt x="82051" y="44210"/>
                    <a:pt x="82051" y="44210"/>
                    <a:pt x="83076" y="44210"/>
                  </a:cubicBezTo>
                  <a:cubicBezTo>
                    <a:pt x="83076" y="43578"/>
                    <a:pt x="81025" y="43578"/>
                    <a:pt x="82051" y="43578"/>
                  </a:cubicBezTo>
                  <a:cubicBezTo>
                    <a:pt x="82051" y="42947"/>
                    <a:pt x="83076" y="43578"/>
                    <a:pt x="83076" y="43578"/>
                  </a:cubicBezTo>
                  <a:cubicBezTo>
                    <a:pt x="83076" y="42947"/>
                    <a:pt x="86153" y="42947"/>
                    <a:pt x="85128" y="42315"/>
                  </a:cubicBezTo>
                  <a:cubicBezTo>
                    <a:pt x="86153" y="42315"/>
                    <a:pt x="86153" y="42315"/>
                    <a:pt x="86153" y="42315"/>
                  </a:cubicBezTo>
                  <a:cubicBezTo>
                    <a:pt x="86153" y="41052"/>
                    <a:pt x="89230" y="40421"/>
                    <a:pt x="87179" y="39789"/>
                  </a:cubicBezTo>
                  <a:cubicBezTo>
                    <a:pt x="87179" y="39789"/>
                    <a:pt x="87179" y="38526"/>
                    <a:pt x="86153" y="38526"/>
                  </a:cubicBezTo>
                  <a:cubicBezTo>
                    <a:pt x="87179" y="38526"/>
                    <a:pt x="86153" y="38526"/>
                    <a:pt x="87179" y="38526"/>
                  </a:cubicBezTo>
                  <a:cubicBezTo>
                    <a:pt x="87179" y="38526"/>
                    <a:pt x="87179" y="38526"/>
                    <a:pt x="87179" y="39789"/>
                  </a:cubicBezTo>
                  <a:cubicBezTo>
                    <a:pt x="89230" y="38526"/>
                    <a:pt x="90256" y="38526"/>
                    <a:pt x="89230" y="37263"/>
                  </a:cubicBezTo>
                  <a:cubicBezTo>
                    <a:pt x="90256" y="37263"/>
                    <a:pt x="90256" y="37263"/>
                    <a:pt x="90256" y="37263"/>
                  </a:cubicBezTo>
                  <a:cubicBezTo>
                    <a:pt x="89230" y="37263"/>
                    <a:pt x="89230" y="36000"/>
                    <a:pt x="90256" y="36000"/>
                  </a:cubicBezTo>
                  <a:cubicBezTo>
                    <a:pt x="90256" y="36000"/>
                    <a:pt x="90256" y="36000"/>
                    <a:pt x="90256" y="36000"/>
                  </a:cubicBezTo>
                  <a:cubicBezTo>
                    <a:pt x="90256" y="36000"/>
                    <a:pt x="90256" y="36000"/>
                    <a:pt x="90256" y="36000"/>
                  </a:cubicBezTo>
                  <a:cubicBezTo>
                    <a:pt x="91282" y="36000"/>
                    <a:pt x="91282" y="36000"/>
                    <a:pt x="91282" y="36000"/>
                  </a:cubicBezTo>
                  <a:cubicBezTo>
                    <a:pt x="90256" y="36000"/>
                    <a:pt x="90256" y="35368"/>
                    <a:pt x="90256" y="35368"/>
                  </a:cubicBezTo>
                  <a:cubicBezTo>
                    <a:pt x="91282" y="35368"/>
                    <a:pt x="94358" y="35368"/>
                    <a:pt x="91282" y="35368"/>
                  </a:cubicBezTo>
                  <a:cubicBezTo>
                    <a:pt x="91282" y="34736"/>
                    <a:pt x="91282" y="34736"/>
                    <a:pt x="91282" y="34736"/>
                  </a:cubicBezTo>
                  <a:cubicBezTo>
                    <a:pt x="94358" y="34736"/>
                    <a:pt x="94358" y="34736"/>
                    <a:pt x="94358" y="34736"/>
                  </a:cubicBezTo>
                  <a:cubicBezTo>
                    <a:pt x="94358" y="34105"/>
                    <a:pt x="94358" y="34105"/>
                    <a:pt x="94358" y="32842"/>
                  </a:cubicBezTo>
                  <a:cubicBezTo>
                    <a:pt x="95384" y="32842"/>
                    <a:pt x="96410" y="31578"/>
                    <a:pt x="98461" y="30315"/>
                  </a:cubicBezTo>
                  <a:cubicBezTo>
                    <a:pt x="98461" y="30315"/>
                    <a:pt x="98461" y="30315"/>
                    <a:pt x="98461" y="30315"/>
                  </a:cubicBezTo>
                  <a:cubicBezTo>
                    <a:pt x="98461" y="30315"/>
                    <a:pt x="98461" y="30315"/>
                    <a:pt x="98461" y="30315"/>
                  </a:cubicBezTo>
                  <a:cubicBezTo>
                    <a:pt x="98461" y="30315"/>
                    <a:pt x="98461" y="29684"/>
                    <a:pt x="96410" y="29684"/>
                  </a:cubicBezTo>
                  <a:cubicBezTo>
                    <a:pt x="98461" y="29684"/>
                    <a:pt x="98461" y="29684"/>
                    <a:pt x="98461" y="29684"/>
                  </a:cubicBezTo>
                  <a:cubicBezTo>
                    <a:pt x="99487" y="29684"/>
                    <a:pt x="98461" y="29684"/>
                    <a:pt x="99487" y="29684"/>
                  </a:cubicBezTo>
                  <a:cubicBezTo>
                    <a:pt x="99487" y="27789"/>
                    <a:pt x="99487" y="27789"/>
                    <a:pt x="99487" y="27789"/>
                  </a:cubicBezTo>
                  <a:cubicBezTo>
                    <a:pt x="99487" y="27789"/>
                    <a:pt x="99487" y="27789"/>
                    <a:pt x="98461" y="27789"/>
                  </a:cubicBezTo>
                  <a:cubicBezTo>
                    <a:pt x="99487" y="27789"/>
                    <a:pt x="99487" y="27789"/>
                    <a:pt x="99487" y="27789"/>
                  </a:cubicBezTo>
                  <a:cubicBezTo>
                    <a:pt x="98461" y="27157"/>
                    <a:pt x="96410" y="27789"/>
                    <a:pt x="95384" y="27157"/>
                  </a:cubicBezTo>
                  <a:cubicBezTo>
                    <a:pt x="96410" y="27157"/>
                    <a:pt x="96410" y="27157"/>
                    <a:pt x="96410" y="27157"/>
                  </a:cubicBezTo>
                  <a:cubicBezTo>
                    <a:pt x="95384" y="26526"/>
                    <a:pt x="95384" y="27157"/>
                    <a:pt x="95384" y="26526"/>
                  </a:cubicBezTo>
                  <a:cubicBezTo>
                    <a:pt x="95384" y="26526"/>
                    <a:pt x="96410" y="26526"/>
                    <a:pt x="96410" y="27157"/>
                  </a:cubicBezTo>
                  <a:cubicBezTo>
                    <a:pt x="98461" y="26526"/>
                    <a:pt x="99487" y="27157"/>
                    <a:pt x="99487" y="27157"/>
                  </a:cubicBezTo>
                  <a:cubicBezTo>
                    <a:pt x="99487" y="26526"/>
                    <a:pt x="99487" y="27157"/>
                    <a:pt x="98461" y="27157"/>
                  </a:cubicBezTo>
                  <a:cubicBezTo>
                    <a:pt x="98461" y="26526"/>
                    <a:pt x="99487" y="26526"/>
                    <a:pt x="99487" y="26526"/>
                  </a:cubicBezTo>
                  <a:cubicBezTo>
                    <a:pt x="99487" y="26526"/>
                    <a:pt x="100512" y="27157"/>
                    <a:pt x="100512" y="26526"/>
                  </a:cubicBezTo>
                  <a:cubicBezTo>
                    <a:pt x="100512" y="26526"/>
                    <a:pt x="99487" y="26526"/>
                    <a:pt x="100512" y="26526"/>
                  </a:cubicBezTo>
                  <a:cubicBezTo>
                    <a:pt x="102564" y="26526"/>
                    <a:pt x="102564" y="26526"/>
                    <a:pt x="102564" y="26526"/>
                  </a:cubicBezTo>
                  <a:cubicBezTo>
                    <a:pt x="102564" y="26526"/>
                    <a:pt x="102564" y="26526"/>
                    <a:pt x="102564" y="26526"/>
                  </a:cubicBezTo>
                  <a:cubicBezTo>
                    <a:pt x="102564" y="25894"/>
                    <a:pt x="100512" y="25894"/>
                    <a:pt x="100512" y="25894"/>
                  </a:cubicBezTo>
                  <a:cubicBezTo>
                    <a:pt x="100512" y="25894"/>
                    <a:pt x="102564" y="24631"/>
                    <a:pt x="103589" y="25894"/>
                  </a:cubicBezTo>
                  <a:cubicBezTo>
                    <a:pt x="102564" y="25894"/>
                    <a:pt x="102564" y="25894"/>
                    <a:pt x="102564" y="25894"/>
                  </a:cubicBezTo>
                  <a:cubicBezTo>
                    <a:pt x="102564" y="24631"/>
                    <a:pt x="103589" y="24631"/>
                    <a:pt x="102564" y="24631"/>
                  </a:cubicBezTo>
                  <a:cubicBezTo>
                    <a:pt x="103589" y="24631"/>
                    <a:pt x="103589" y="24631"/>
                    <a:pt x="103589" y="24631"/>
                  </a:cubicBezTo>
                  <a:cubicBezTo>
                    <a:pt x="103589" y="24631"/>
                    <a:pt x="103589" y="24631"/>
                    <a:pt x="102564" y="24000"/>
                  </a:cubicBezTo>
                  <a:cubicBezTo>
                    <a:pt x="102564" y="24000"/>
                    <a:pt x="104615" y="24000"/>
                    <a:pt x="103589" y="23368"/>
                  </a:cubicBezTo>
                  <a:cubicBezTo>
                    <a:pt x="103589" y="23368"/>
                    <a:pt x="103589" y="23368"/>
                    <a:pt x="104615" y="23368"/>
                  </a:cubicBezTo>
                  <a:cubicBezTo>
                    <a:pt x="104615" y="24000"/>
                    <a:pt x="103589" y="24000"/>
                    <a:pt x="104615" y="24000"/>
                  </a:cubicBezTo>
                  <a:cubicBezTo>
                    <a:pt x="103589" y="24000"/>
                    <a:pt x="104615" y="24000"/>
                    <a:pt x="104615" y="24000"/>
                  </a:cubicBezTo>
                  <a:cubicBezTo>
                    <a:pt x="104615" y="23368"/>
                    <a:pt x="104615" y="23368"/>
                    <a:pt x="104615" y="23368"/>
                  </a:cubicBezTo>
                  <a:cubicBezTo>
                    <a:pt x="104615" y="23368"/>
                    <a:pt x="104615" y="23368"/>
                    <a:pt x="107692" y="23368"/>
                  </a:cubicBezTo>
                  <a:cubicBezTo>
                    <a:pt x="104615" y="23368"/>
                    <a:pt x="104615" y="23368"/>
                    <a:pt x="104615" y="23368"/>
                  </a:cubicBezTo>
                  <a:cubicBezTo>
                    <a:pt x="107692" y="23368"/>
                    <a:pt x="107692" y="23368"/>
                    <a:pt x="107692" y="23368"/>
                  </a:cubicBezTo>
                  <a:cubicBezTo>
                    <a:pt x="104615" y="22105"/>
                    <a:pt x="104615" y="22105"/>
                    <a:pt x="104615" y="22105"/>
                  </a:cubicBezTo>
                  <a:cubicBezTo>
                    <a:pt x="104615" y="22105"/>
                    <a:pt x="104615" y="22105"/>
                    <a:pt x="104615" y="22105"/>
                  </a:cubicBezTo>
                  <a:cubicBezTo>
                    <a:pt x="104615" y="22105"/>
                    <a:pt x="104615" y="22105"/>
                    <a:pt x="104615" y="21473"/>
                  </a:cubicBezTo>
                  <a:cubicBezTo>
                    <a:pt x="107692" y="22105"/>
                    <a:pt x="107692" y="22105"/>
                    <a:pt x="107692" y="22105"/>
                  </a:cubicBezTo>
                  <a:cubicBezTo>
                    <a:pt x="108717" y="22105"/>
                    <a:pt x="107692" y="21473"/>
                    <a:pt x="108717" y="21473"/>
                  </a:cubicBezTo>
                  <a:cubicBezTo>
                    <a:pt x="107692" y="22105"/>
                    <a:pt x="107692" y="22105"/>
                    <a:pt x="107692" y="22105"/>
                  </a:cubicBezTo>
                  <a:cubicBezTo>
                    <a:pt x="107692" y="21473"/>
                    <a:pt x="104615" y="21473"/>
                    <a:pt x="104615" y="19578"/>
                  </a:cubicBezTo>
                  <a:cubicBezTo>
                    <a:pt x="107692" y="19578"/>
                    <a:pt x="108717" y="19578"/>
                    <a:pt x="108717" y="21473"/>
                  </a:cubicBezTo>
                  <a:cubicBezTo>
                    <a:pt x="108717" y="21473"/>
                    <a:pt x="108717" y="19578"/>
                    <a:pt x="107692" y="19578"/>
                  </a:cubicBezTo>
                  <a:cubicBezTo>
                    <a:pt x="108717" y="19578"/>
                    <a:pt x="108717" y="21473"/>
                    <a:pt x="108717" y="19578"/>
                  </a:cubicBezTo>
                  <a:cubicBezTo>
                    <a:pt x="108717" y="18947"/>
                    <a:pt x="108717" y="18947"/>
                    <a:pt x="108717" y="18947"/>
                  </a:cubicBezTo>
                  <a:cubicBezTo>
                    <a:pt x="107692" y="18947"/>
                    <a:pt x="107692" y="18947"/>
                    <a:pt x="107692" y="18947"/>
                  </a:cubicBezTo>
                  <a:cubicBezTo>
                    <a:pt x="107692" y="18315"/>
                    <a:pt x="107692" y="18315"/>
                    <a:pt x="107692" y="18315"/>
                  </a:cubicBezTo>
                  <a:cubicBezTo>
                    <a:pt x="104615" y="18315"/>
                    <a:pt x="104615" y="18315"/>
                    <a:pt x="104615" y="18315"/>
                  </a:cubicBezTo>
                  <a:cubicBezTo>
                    <a:pt x="104615" y="18315"/>
                    <a:pt x="104615" y="18315"/>
                    <a:pt x="104615" y="17684"/>
                  </a:cubicBezTo>
                  <a:cubicBezTo>
                    <a:pt x="107692" y="18947"/>
                    <a:pt x="108717" y="18315"/>
                    <a:pt x="109743" y="18315"/>
                  </a:cubicBezTo>
                  <a:cubicBezTo>
                    <a:pt x="109743" y="18315"/>
                    <a:pt x="107692" y="17684"/>
                    <a:pt x="109743" y="17684"/>
                  </a:cubicBezTo>
                  <a:cubicBezTo>
                    <a:pt x="109743" y="17684"/>
                    <a:pt x="111794" y="17684"/>
                    <a:pt x="109743" y="17684"/>
                  </a:cubicBezTo>
                  <a:cubicBezTo>
                    <a:pt x="109743" y="17684"/>
                    <a:pt x="111794" y="18315"/>
                    <a:pt x="111794" y="17684"/>
                  </a:cubicBezTo>
                  <a:cubicBezTo>
                    <a:pt x="111794" y="17684"/>
                    <a:pt x="111794" y="16421"/>
                    <a:pt x="109743" y="16421"/>
                  </a:cubicBezTo>
                  <a:cubicBezTo>
                    <a:pt x="109743" y="17684"/>
                    <a:pt x="109743" y="17684"/>
                    <a:pt x="109743" y="17684"/>
                  </a:cubicBezTo>
                  <a:cubicBezTo>
                    <a:pt x="108717" y="16421"/>
                    <a:pt x="108717" y="16421"/>
                    <a:pt x="108717" y="16421"/>
                  </a:cubicBezTo>
                  <a:cubicBezTo>
                    <a:pt x="108717" y="15789"/>
                    <a:pt x="108717" y="15789"/>
                    <a:pt x="109743" y="15789"/>
                  </a:cubicBezTo>
                  <a:cubicBezTo>
                    <a:pt x="109743" y="16421"/>
                    <a:pt x="109743" y="16421"/>
                    <a:pt x="109743" y="16421"/>
                  </a:cubicBezTo>
                  <a:cubicBezTo>
                    <a:pt x="111794" y="16421"/>
                    <a:pt x="109743" y="15789"/>
                    <a:pt x="111794" y="15789"/>
                  </a:cubicBezTo>
                  <a:cubicBezTo>
                    <a:pt x="111794" y="16421"/>
                    <a:pt x="111794" y="16421"/>
                    <a:pt x="112820" y="16421"/>
                  </a:cubicBezTo>
                  <a:cubicBezTo>
                    <a:pt x="112820" y="16421"/>
                    <a:pt x="112820" y="16421"/>
                    <a:pt x="112820" y="16421"/>
                  </a:cubicBezTo>
                  <a:cubicBezTo>
                    <a:pt x="112820" y="16421"/>
                    <a:pt x="112820" y="16421"/>
                    <a:pt x="112820" y="16421"/>
                  </a:cubicBezTo>
                  <a:cubicBezTo>
                    <a:pt x="112820" y="15789"/>
                    <a:pt x="112820" y="16421"/>
                    <a:pt x="113846" y="15789"/>
                  </a:cubicBezTo>
                  <a:cubicBezTo>
                    <a:pt x="112820" y="15789"/>
                    <a:pt x="112820" y="15789"/>
                    <a:pt x="112820" y="15789"/>
                  </a:cubicBezTo>
                  <a:cubicBezTo>
                    <a:pt x="111794" y="15157"/>
                    <a:pt x="112820" y="16421"/>
                    <a:pt x="111794" y="15789"/>
                  </a:cubicBezTo>
                  <a:cubicBezTo>
                    <a:pt x="111794" y="15789"/>
                    <a:pt x="112820" y="15789"/>
                    <a:pt x="112820" y="15157"/>
                  </a:cubicBezTo>
                  <a:cubicBezTo>
                    <a:pt x="111794" y="15157"/>
                    <a:pt x="111794" y="15157"/>
                    <a:pt x="111794" y="15157"/>
                  </a:cubicBezTo>
                  <a:cubicBezTo>
                    <a:pt x="111794" y="15157"/>
                    <a:pt x="109743" y="13894"/>
                    <a:pt x="111794" y="13894"/>
                  </a:cubicBezTo>
                  <a:cubicBezTo>
                    <a:pt x="112820" y="13894"/>
                    <a:pt x="112820" y="13894"/>
                    <a:pt x="112820" y="15157"/>
                  </a:cubicBezTo>
                  <a:cubicBezTo>
                    <a:pt x="112820" y="13894"/>
                    <a:pt x="113846" y="13894"/>
                    <a:pt x="113846" y="13894"/>
                  </a:cubicBezTo>
                  <a:cubicBezTo>
                    <a:pt x="112820" y="13263"/>
                    <a:pt x="115897" y="13263"/>
                    <a:pt x="113846" y="13263"/>
                  </a:cubicBezTo>
                  <a:cubicBezTo>
                    <a:pt x="112820" y="13894"/>
                    <a:pt x="112820" y="13894"/>
                    <a:pt x="112820" y="13894"/>
                  </a:cubicBezTo>
                  <a:cubicBezTo>
                    <a:pt x="111794" y="13263"/>
                    <a:pt x="111794" y="15157"/>
                    <a:pt x="109743" y="13894"/>
                  </a:cubicBezTo>
                  <a:cubicBezTo>
                    <a:pt x="111794" y="13894"/>
                    <a:pt x="109743" y="13263"/>
                    <a:pt x="108717" y="13263"/>
                  </a:cubicBezTo>
                  <a:cubicBezTo>
                    <a:pt x="109743" y="13263"/>
                    <a:pt x="109743" y="13263"/>
                    <a:pt x="109743" y="13263"/>
                  </a:cubicBezTo>
                  <a:cubicBezTo>
                    <a:pt x="109743" y="13263"/>
                    <a:pt x="109743" y="13263"/>
                    <a:pt x="111794" y="13263"/>
                  </a:cubicBezTo>
                  <a:cubicBezTo>
                    <a:pt x="112820" y="12631"/>
                    <a:pt x="112820" y="12631"/>
                    <a:pt x="112820" y="12631"/>
                  </a:cubicBezTo>
                  <a:cubicBezTo>
                    <a:pt x="112820" y="12631"/>
                    <a:pt x="112820" y="12631"/>
                    <a:pt x="111794" y="12631"/>
                  </a:cubicBezTo>
                  <a:cubicBezTo>
                    <a:pt x="112820" y="10736"/>
                    <a:pt x="112820" y="10736"/>
                    <a:pt x="113846" y="10105"/>
                  </a:cubicBezTo>
                  <a:cubicBezTo>
                    <a:pt x="113846" y="10736"/>
                    <a:pt x="113846" y="9473"/>
                    <a:pt x="115897" y="10105"/>
                  </a:cubicBezTo>
                  <a:cubicBezTo>
                    <a:pt x="115897" y="10105"/>
                    <a:pt x="115897" y="10736"/>
                    <a:pt x="116923" y="10736"/>
                  </a:cubicBezTo>
                  <a:cubicBezTo>
                    <a:pt x="115897" y="10736"/>
                    <a:pt x="115897" y="10736"/>
                    <a:pt x="115897" y="10736"/>
                  </a:cubicBezTo>
                  <a:cubicBezTo>
                    <a:pt x="116923" y="10736"/>
                    <a:pt x="115897" y="10105"/>
                    <a:pt x="115897" y="10105"/>
                  </a:cubicBezTo>
                  <a:cubicBezTo>
                    <a:pt x="115897" y="10736"/>
                    <a:pt x="113846" y="10105"/>
                    <a:pt x="113846" y="9473"/>
                  </a:cubicBezTo>
                  <a:cubicBezTo>
                    <a:pt x="112820" y="9473"/>
                    <a:pt x="112820" y="9473"/>
                    <a:pt x="112820" y="9473"/>
                  </a:cubicBezTo>
                  <a:cubicBezTo>
                    <a:pt x="113846" y="8210"/>
                    <a:pt x="115897" y="8210"/>
                    <a:pt x="115897" y="8210"/>
                  </a:cubicBezTo>
                  <a:cubicBezTo>
                    <a:pt x="115897" y="7578"/>
                    <a:pt x="116923" y="6947"/>
                    <a:pt x="116923" y="5684"/>
                  </a:cubicBezTo>
                  <a:cubicBezTo>
                    <a:pt x="116923" y="5684"/>
                    <a:pt x="115897" y="5684"/>
                    <a:pt x="115897" y="5052"/>
                  </a:cubicBezTo>
                  <a:cubicBezTo>
                    <a:pt x="116923" y="5052"/>
                    <a:pt x="116923" y="5684"/>
                    <a:pt x="116923" y="5052"/>
                  </a:cubicBezTo>
                  <a:cubicBezTo>
                    <a:pt x="116923" y="5052"/>
                    <a:pt x="116923" y="5052"/>
                    <a:pt x="116923" y="5052"/>
                  </a:cubicBezTo>
                  <a:cubicBezTo>
                    <a:pt x="116923" y="5052"/>
                    <a:pt x="116923" y="4421"/>
                    <a:pt x="117948" y="4421"/>
                  </a:cubicBezTo>
                  <a:cubicBezTo>
                    <a:pt x="116923" y="4421"/>
                    <a:pt x="116923" y="4421"/>
                    <a:pt x="116923" y="4421"/>
                  </a:cubicBezTo>
                  <a:cubicBezTo>
                    <a:pt x="116923" y="4421"/>
                    <a:pt x="116923" y="4421"/>
                    <a:pt x="117948" y="4421"/>
                  </a:cubicBezTo>
                  <a:cubicBezTo>
                    <a:pt x="116923" y="4421"/>
                    <a:pt x="116923" y="4421"/>
                    <a:pt x="116923" y="4421"/>
                  </a:cubicBezTo>
                  <a:cubicBezTo>
                    <a:pt x="116923" y="2526"/>
                    <a:pt x="116923" y="2526"/>
                    <a:pt x="117948" y="2526"/>
                  </a:cubicBezTo>
                  <a:cubicBezTo>
                    <a:pt x="117948" y="2526"/>
                    <a:pt x="117948" y="2526"/>
                    <a:pt x="117948" y="2526"/>
                  </a:cubicBezTo>
                  <a:cubicBezTo>
                    <a:pt x="120000" y="2526"/>
                    <a:pt x="117948" y="1894"/>
                    <a:pt x="120000" y="1894"/>
                  </a:cubicBezTo>
                  <a:cubicBezTo>
                    <a:pt x="117948" y="631"/>
                    <a:pt x="117948" y="631"/>
                    <a:pt x="117948" y="631"/>
                  </a:cubicBezTo>
                  <a:cubicBezTo>
                    <a:pt x="120000" y="631"/>
                    <a:pt x="120000" y="631"/>
                    <a:pt x="120000" y="631"/>
                  </a:cubicBezTo>
                  <a:cubicBezTo>
                    <a:pt x="117948" y="631"/>
                    <a:pt x="117948" y="0"/>
                    <a:pt x="120000" y="0"/>
                  </a:cubicBezTo>
                  <a:cubicBezTo>
                    <a:pt x="116923" y="631"/>
                    <a:pt x="116923" y="631"/>
                    <a:pt x="116923" y="631"/>
                  </a:cubicBezTo>
                  <a:cubicBezTo>
                    <a:pt x="117948" y="631"/>
                    <a:pt x="117948" y="631"/>
                    <a:pt x="117948" y="631"/>
                  </a:cubicBezTo>
                  <a:cubicBezTo>
                    <a:pt x="120000" y="1894"/>
                    <a:pt x="117948" y="1894"/>
                    <a:pt x="117948" y="1894"/>
                  </a:cubicBezTo>
                  <a:cubicBezTo>
                    <a:pt x="117948" y="1894"/>
                    <a:pt x="117948" y="1894"/>
                    <a:pt x="117948" y="1894"/>
                  </a:cubicBezTo>
                  <a:cubicBezTo>
                    <a:pt x="116923" y="631"/>
                    <a:pt x="116923" y="1894"/>
                    <a:pt x="116923" y="631"/>
                  </a:cubicBezTo>
                  <a:cubicBezTo>
                    <a:pt x="116923" y="631"/>
                    <a:pt x="116923" y="631"/>
                    <a:pt x="116923" y="631"/>
                  </a:cubicBezTo>
                  <a:cubicBezTo>
                    <a:pt x="116923" y="631"/>
                    <a:pt x="115897" y="631"/>
                    <a:pt x="115897" y="1894"/>
                  </a:cubicBezTo>
                  <a:cubicBezTo>
                    <a:pt x="116923" y="1894"/>
                    <a:pt x="115897" y="1894"/>
                    <a:pt x="116923" y="1894"/>
                  </a:cubicBezTo>
                  <a:cubicBezTo>
                    <a:pt x="115897" y="1894"/>
                    <a:pt x="115897" y="1894"/>
                    <a:pt x="115897" y="2526"/>
                  </a:cubicBezTo>
                  <a:cubicBezTo>
                    <a:pt x="115897" y="2526"/>
                    <a:pt x="113846" y="2526"/>
                    <a:pt x="113846" y="4421"/>
                  </a:cubicBezTo>
                  <a:cubicBezTo>
                    <a:pt x="115897" y="4421"/>
                    <a:pt x="115897" y="4421"/>
                    <a:pt x="115897" y="4421"/>
                  </a:cubicBezTo>
                  <a:cubicBezTo>
                    <a:pt x="115897" y="4421"/>
                    <a:pt x="115897" y="4421"/>
                    <a:pt x="115897" y="5052"/>
                  </a:cubicBezTo>
                  <a:cubicBezTo>
                    <a:pt x="115897" y="5052"/>
                    <a:pt x="113846" y="4421"/>
                    <a:pt x="112820" y="5052"/>
                  </a:cubicBezTo>
                  <a:cubicBezTo>
                    <a:pt x="113846" y="5052"/>
                    <a:pt x="113846" y="5052"/>
                    <a:pt x="113846" y="5052"/>
                  </a:cubicBezTo>
                  <a:cubicBezTo>
                    <a:pt x="112820" y="5052"/>
                    <a:pt x="112820" y="5052"/>
                    <a:pt x="112820" y="5052"/>
                  </a:cubicBezTo>
                  <a:cubicBezTo>
                    <a:pt x="111794" y="5684"/>
                    <a:pt x="111794" y="6947"/>
                    <a:pt x="109743" y="7578"/>
                  </a:cubicBezTo>
                  <a:cubicBezTo>
                    <a:pt x="111794" y="7578"/>
                    <a:pt x="111794" y="7578"/>
                    <a:pt x="111794" y="7578"/>
                  </a:cubicBezTo>
                  <a:cubicBezTo>
                    <a:pt x="109743" y="7578"/>
                    <a:pt x="109743" y="8210"/>
                    <a:pt x="108717" y="8210"/>
                  </a:cubicBezTo>
                  <a:cubicBezTo>
                    <a:pt x="108717" y="9473"/>
                    <a:pt x="107692" y="10105"/>
                    <a:pt x="107692" y="10736"/>
                  </a:cubicBezTo>
                  <a:cubicBezTo>
                    <a:pt x="104615" y="12631"/>
                    <a:pt x="103589" y="13263"/>
                    <a:pt x="102564" y="15157"/>
                  </a:cubicBezTo>
                  <a:cubicBezTo>
                    <a:pt x="103589" y="15157"/>
                    <a:pt x="103589" y="15157"/>
                    <a:pt x="103589" y="15157"/>
                  </a:cubicBezTo>
                  <a:cubicBezTo>
                    <a:pt x="102564" y="15157"/>
                    <a:pt x="103589" y="15157"/>
                    <a:pt x="103589" y="15789"/>
                  </a:cubicBezTo>
                  <a:cubicBezTo>
                    <a:pt x="103589" y="15157"/>
                    <a:pt x="102564" y="15789"/>
                    <a:pt x="102564" y="15157"/>
                  </a:cubicBezTo>
                  <a:cubicBezTo>
                    <a:pt x="102564" y="15789"/>
                    <a:pt x="100512" y="16421"/>
                    <a:pt x="99487" y="16421"/>
                  </a:cubicBezTo>
                  <a:cubicBezTo>
                    <a:pt x="99487" y="17684"/>
                    <a:pt x="99487" y="17684"/>
                    <a:pt x="99487" y="17684"/>
                  </a:cubicBezTo>
                  <a:cubicBezTo>
                    <a:pt x="98461" y="17684"/>
                    <a:pt x="98461" y="18315"/>
                    <a:pt x="98461" y="18947"/>
                  </a:cubicBezTo>
                  <a:cubicBezTo>
                    <a:pt x="98461" y="18947"/>
                    <a:pt x="99487" y="18947"/>
                    <a:pt x="98461" y="18947"/>
                  </a:cubicBezTo>
                  <a:cubicBezTo>
                    <a:pt x="96410" y="19578"/>
                    <a:pt x="96410" y="19578"/>
                    <a:pt x="96410" y="19578"/>
                  </a:cubicBezTo>
                  <a:cubicBezTo>
                    <a:pt x="95384" y="21473"/>
                    <a:pt x="95384" y="21473"/>
                    <a:pt x="95384" y="22105"/>
                  </a:cubicBezTo>
                  <a:cubicBezTo>
                    <a:pt x="91282" y="23368"/>
                    <a:pt x="91282" y="24631"/>
                    <a:pt x="89230" y="25894"/>
                  </a:cubicBezTo>
                  <a:cubicBezTo>
                    <a:pt x="90256" y="26526"/>
                    <a:pt x="90256" y="26526"/>
                    <a:pt x="90256" y="26526"/>
                  </a:cubicBezTo>
                  <a:cubicBezTo>
                    <a:pt x="87179" y="27157"/>
                    <a:pt x="86153" y="30315"/>
                    <a:pt x="85128" y="31578"/>
                  </a:cubicBezTo>
                  <a:cubicBezTo>
                    <a:pt x="86153" y="31578"/>
                    <a:pt x="86153" y="31578"/>
                    <a:pt x="86153" y="31578"/>
                  </a:cubicBezTo>
                  <a:cubicBezTo>
                    <a:pt x="86153" y="32210"/>
                    <a:pt x="85128" y="32210"/>
                    <a:pt x="85128" y="31578"/>
                  </a:cubicBezTo>
                  <a:cubicBezTo>
                    <a:pt x="85128" y="32210"/>
                    <a:pt x="83076" y="32210"/>
                    <a:pt x="83076" y="32842"/>
                  </a:cubicBezTo>
                  <a:cubicBezTo>
                    <a:pt x="83076" y="34105"/>
                    <a:pt x="82051" y="32842"/>
                    <a:pt x="82051" y="34105"/>
                  </a:cubicBezTo>
                  <a:cubicBezTo>
                    <a:pt x="82051" y="34736"/>
                    <a:pt x="81025" y="34736"/>
                    <a:pt x="81025" y="35368"/>
                  </a:cubicBezTo>
                  <a:cubicBezTo>
                    <a:pt x="81025" y="35368"/>
                    <a:pt x="81025" y="35368"/>
                    <a:pt x="81025" y="35368"/>
                  </a:cubicBezTo>
                  <a:cubicBezTo>
                    <a:pt x="81025" y="35368"/>
                    <a:pt x="82051" y="35368"/>
                    <a:pt x="81025" y="35368"/>
                  </a:cubicBezTo>
                  <a:cubicBezTo>
                    <a:pt x="81025" y="35368"/>
                    <a:pt x="81025" y="36000"/>
                    <a:pt x="77948" y="35368"/>
                  </a:cubicBezTo>
                  <a:cubicBezTo>
                    <a:pt x="77948" y="37263"/>
                    <a:pt x="75897" y="37263"/>
                    <a:pt x="76923" y="39789"/>
                  </a:cubicBezTo>
                  <a:cubicBezTo>
                    <a:pt x="75897" y="38526"/>
                    <a:pt x="75897" y="39789"/>
                    <a:pt x="75897" y="39789"/>
                  </a:cubicBezTo>
                  <a:cubicBezTo>
                    <a:pt x="75897" y="39789"/>
                    <a:pt x="75897" y="41052"/>
                    <a:pt x="73846" y="41052"/>
                  </a:cubicBezTo>
                  <a:cubicBezTo>
                    <a:pt x="73846" y="41052"/>
                    <a:pt x="73846" y="41052"/>
                    <a:pt x="73846" y="41052"/>
                  </a:cubicBezTo>
                  <a:cubicBezTo>
                    <a:pt x="73846" y="41052"/>
                    <a:pt x="73846" y="41052"/>
                    <a:pt x="73846" y="41052"/>
                  </a:cubicBezTo>
                  <a:cubicBezTo>
                    <a:pt x="71794" y="42315"/>
                    <a:pt x="72820" y="43578"/>
                    <a:pt x="71794" y="44210"/>
                  </a:cubicBezTo>
                  <a:cubicBezTo>
                    <a:pt x="68717" y="46736"/>
                    <a:pt x="67692" y="49263"/>
                    <a:pt x="64615" y="50526"/>
                  </a:cubicBezTo>
                  <a:cubicBezTo>
                    <a:pt x="64615" y="51157"/>
                    <a:pt x="64615" y="51157"/>
                    <a:pt x="64615" y="51157"/>
                  </a:cubicBezTo>
                  <a:cubicBezTo>
                    <a:pt x="63589" y="51157"/>
                    <a:pt x="64615" y="53052"/>
                    <a:pt x="61538" y="51789"/>
                  </a:cubicBezTo>
                  <a:cubicBezTo>
                    <a:pt x="61538" y="53052"/>
                    <a:pt x="61538" y="53052"/>
                    <a:pt x="61538" y="53052"/>
                  </a:cubicBezTo>
                  <a:cubicBezTo>
                    <a:pt x="61538" y="53052"/>
                    <a:pt x="61538" y="54315"/>
                    <a:pt x="60512" y="54315"/>
                  </a:cubicBezTo>
                  <a:cubicBezTo>
                    <a:pt x="60512" y="54315"/>
                    <a:pt x="60512" y="54315"/>
                    <a:pt x="60512" y="54315"/>
                  </a:cubicBezTo>
                  <a:cubicBezTo>
                    <a:pt x="60512" y="56210"/>
                    <a:pt x="59487" y="56842"/>
                    <a:pt x="59487" y="57473"/>
                  </a:cubicBezTo>
                  <a:cubicBezTo>
                    <a:pt x="59487" y="57473"/>
                    <a:pt x="59487" y="57473"/>
                    <a:pt x="60512" y="57473"/>
                  </a:cubicBezTo>
                  <a:cubicBezTo>
                    <a:pt x="60512" y="57473"/>
                    <a:pt x="58461" y="57473"/>
                    <a:pt x="59487" y="58736"/>
                  </a:cubicBezTo>
                  <a:cubicBezTo>
                    <a:pt x="59487" y="58736"/>
                    <a:pt x="59487" y="58736"/>
                    <a:pt x="59487" y="57473"/>
                  </a:cubicBezTo>
                  <a:cubicBezTo>
                    <a:pt x="58461" y="60000"/>
                    <a:pt x="55384" y="61263"/>
                    <a:pt x="54358" y="62526"/>
                  </a:cubicBezTo>
                  <a:cubicBezTo>
                    <a:pt x="54358" y="65052"/>
                    <a:pt x="55384" y="64421"/>
                    <a:pt x="54358" y="65052"/>
                  </a:cubicBezTo>
                  <a:cubicBezTo>
                    <a:pt x="54358" y="65052"/>
                    <a:pt x="54358" y="64421"/>
                    <a:pt x="54358" y="65052"/>
                  </a:cubicBezTo>
                  <a:cubicBezTo>
                    <a:pt x="52307" y="65052"/>
                    <a:pt x="55384" y="65684"/>
                    <a:pt x="54358" y="65684"/>
                  </a:cubicBezTo>
                  <a:cubicBezTo>
                    <a:pt x="52307" y="65052"/>
                    <a:pt x="52307" y="65684"/>
                    <a:pt x="52307" y="65684"/>
                  </a:cubicBezTo>
                  <a:cubicBezTo>
                    <a:pt x="52307" y="66947"/>
                    <a:pt x="52307" y="66947"/>
                    <a:pt x="52307" y="67578"/>
                  </a:cubicBezTo>
                  <a:cubicBezTo>
                    <a:pt x="52307" y="67578"/>
                    <a:pt x="52307" y="67578"/>
                    <a:pt x="52307" y="67578"/>
                  </a:cubicBezTo>
                  <a:cubicBezTo>
                    <a:pt x="50256" y="67578"/>
                    <a:pt x="50256" y="68210"/>
                    <a:pt x="47179" y="68210"/>
                  </a:cubicBezTo>
                  <a:cubicBezTo>
                    <a:pt x="43076" y="71368"/>
                    <a:pt x="41025" y="75789"/>
                    <a:pt x="34871" y="78947"/>
                  </a:cubicBezTo>
                  <a:cubicBezTo>
                    <a:pt x="32820" y="83368"/>
                    <a:pt x="28717" y="86526"/>
                    <a:pt x="25641" y="90315"/>
                  </a:cubicBezTo>
                  <a:cubicBezTo>
                    <a:pt x="25641" y="92210"/>
                    <a:pt x="25641" y="92210"/>
                    <a:pt x="23589" y="92842"/>
                  </a:cubicBezTo>
                  <a:cubicBezTo>
                    <a:pt x="25641" y="92842"/>
                    <a:pt x="25641" y="92842"/>
                    <a:pt x="25641" y="92842"/>
                  </a:cubicBezTo>
                  <a:cubicBezTo>
                    <a:pt x="23589" y="92842"/>
                    <a:pt x="23589" y="94105"/>
                    <a:pt x="21538" y="92842"/>
                  </a:cubicBezTo>
                  <a:cubicBezTo>
                    <a:pt x="21538" y="94736"/>
                    <a:pt x="20512" y="95368"/>
                    <a:pt x="19487" y="97263"/>
                  </a:cubicBezTo>
                  <a:cubicBezTo>
                    <a:pt x="19487" y="97263"/>
                    <a:pt x="20512" y="97263"/>
                    <a:pt x="19487" y="97263"/>
                  </a:cubicBezTo>
                  <a:cubicBezTo>
                    <a:pt x="19487" y="97263"/>
                    <a:pt x="19487" y="97263"/>
                    <a:pt x="19487" y="97263"/>
                  </a:cubicBezTo>
                  <a:cubicBezTo>
                    <a:pt x="19487" y="97263"/>
                    <a:pt x="19487" y="97263"/>
                    <a:pt x="19487" y="97263"/>
                  </a:cubicBezTo>
                  <a:cubicBezTo>
                    <a:pt x="19487" y="98526"/>
                    <a:pt x="17435" y="98526"/>
                    <a:pt x="17435" y="97263"/>
                  </a:cubicBezTo>
                  <a:cubicBezTo>
                    <a:pt x="14358" y="101052"/>
                    <a:pt x="12307" y="105473"/>
                    <a:pt x="8205" y="108631"/>
                  </a:cubicBezTo>
                  <a:cubicBezTo>
                    <a:pt x="8205" y="109263"/>
                    <a:pt x="7179" y="111157"/>
                    <a:pt x="6153" y="111157"/>
                  </a:cubicBezTo>
                  <a:cubicBezTo>
                    <a:pt x="4102" y="114315"/>
                    <a:pt x="3076" y="117473"/>
                    <a:pt x="0" y="120000"/>
                  </a:cubicBezTo>
                  <a:cubicBezTo>
                    <a:pt x="0" y="120000"/>
                    <a:pt x="3076" y="120000"/>
                    <a:pt x="4102" y="11936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0" name="Shape 450"/>
            <p:cNvSpPr/>
            <p:nvPr/>
          </p:nvSpPr>
          <p:spPr>
            <a:xfrm>
              <a:off x="4252" y="1764"/>
              <a:ext cx="274" cy="448"/>
            </a:xfrm>
            <a:custGeom>
              <a:avLst/>
              <a:gdLst/>
              <a:ahLst/>
              <a:cxnLst/>
              <a:rect l="0" t="0" r="0" b="0"/>
              <a:pathLst>
                <a:path w="120000" h="120000" extrusionOk="0">
                  <a:moveTo>
                    <a:pt x="4137" y="119368"/>
                  </a:moveTo>
                  <a:cubicBezTo>
                    <a:pt x="6206" y="119368"/>
                    <a:pt x="6206" y="116210"/>
                    <a:pt x="10344" y="115578"/>
                  </a:cubicBezTo>
                  <a:cubicBezTo>
                    <a:pt x="10344" y="114315"/>
                    <a:pt x="9310" y="114315"/>
                    <a:pt x="10344" y="114315"/>
                  </a:cubicBezTo>
                  <a:cubicBezTo>
                    <a:pt x="13448" y="113684"/>
                    <a:pt x="14482" y="111157"/>
                    <a:pt x="14482" y="108631"/>
                  </a:cubicBezTo>
                  <a:cubicBezTo>
                    <a:pt x="14482" y="108631"/>
                    <a:pt x="14482" y="108631"/>
                    <a:pt x="14482" y="108631"/>
                  </a:cubicBezTo>
                  <a:cubicBezTo>
                    <a:pt x="14482" y="108631"/>
                    <a:pt x="16551" y="108631"/>
                    <a:pt x="16551" y="107368"/>
                  </a:cubicBezTo>
                  <a:cubicBezTo>
                    <a:pt x="16551" y="107368"/>
                    <a:pt x="16551" y="107368"/>
                    <a:pt x="14482" y="107368"/>
                  </a:cubicBezTo>
                  <a:cubicBezTo>
                    <a:pt x="16551" y="107368"/>
                    <a:pt x="16551" y="106105"/>
                    <a:pt x="17586" y="106105"/>
                  </a:cubicBezTo>
                  <a:cubicBezTo>
                    <a:pt x="16551" y="106105"/>
                    <a:pt x="16551" y="106105"/>
                    <a:pt x="16551" y="105473"/>
                  </a:cubicBezTo>
                  <a:cubicBezTo>
                    <a:pt x="17586" y="106105"/>
                    <a:pt x="17586" y="106105"/>
                    <a:pt x="17586" y="106105"/>
                  </a:cubicBezTo>
                  <a:cubicBezTo>
                    <a:pt x="18620" y="106105"/>
                    <a:pt x="17586" y="104842"/>
                    <a:pt x="19655" y="103578"/>
                  </a:cubicBezTo>
                  <a:cubicBezTo>
                    <a:pt x="18620" y="103578"/>
                    <a:pt x="18620" y="103578"/>
                    <a:pt x="18620" y="103578"/>
                  </a:cubicBezTo>
                  <a:cubicBezTo>
                    <a:pt x="21724" y="102947"/>
                    <a:pt x="22758" y="101052"/>
                    <a:pt x="25862" y="100421"/>
                  </a:cubicBezTo>
                  <a:cubicBezTo>
                    <a:pt x="25862" y="100421"/>
                    <a:pt x="22758" y="100421"/>
                    <a:pt x="22758" y="99157"/>
                  </a:cubicBezTo>
                  <a:cubicBezTo>
                    <a:pt x="25862" y="100421"/>
                    <a:pt x="25862" y="99157"/>
                    <a:pt x="26896" y="99157"/>
                  </a:cubicBezTo>
                  <a:cubicBezTo>
                    <a:pt x="25862" y="97894"/>
                    <a:pt x="27931" y="99157"/>
                    <a:pt x="27931" y="97894"/>
                  </a:cubicBezTo>
                  <a:cubicBezTo>
                    <a:pt x="27931" y="97894"/>
                    <a:pt x="27931" y="97894"/>
                    <a:pt x="27931" y="97894"/>
                  </a:cubicBezTo>
                  <a:cubicBezTo>
                    <a:pt x="27931" y="97894"/>
                    <a:pt x="26896" y="97263"/>
                    <a:pt x="27931" y="97263"/>
                  </a:cubicBezTo>
                  <a:cubicBezTo>
                    <a:pt x="27931" y="97263"/>
                    <a:pt x="27931" y="97263"/>
                    <a:pt x="27931" y="97263"/>
                  </a:cubicBezTo>
                  <a:cubicBezTo>
                    <a:pt x="30000" y="97263"/>
                    <a:pt x="27931" y="96631"/>
                    <a:pt x="30000" y="96631"/>
                  </a:cubicBezTo>
                  <a:cubicBezTo>
                    <a:pt x="30000" y="96631"/>
                    <a:pt x="30000" y="96631"/>
                    <a:pt x="30000" y="96631"/>
                  </a:cubicBezTo>
                  <a:cubicBezTo>
                    <a:pt x="30000" y="95368"/>
                    <a:pt x="30000" y="95368"/>
                    <a:pt x="30000" y="95368"/>
                  </a:cubicBezTo>
                  <a:cubicBezTo>
                    <a:pt x="30000" y="95368"/>
                    <a:pt x="30000" y="95368"/>
                    <a:pt x="30000" y="95368"/>
                  </a:cubicBezTo>
                  <a:cubicBezTo>
                    <a:pt x="31034" y="95368"/>
                    <a:pt x="30000" y="94736"/>
                    <a:pt x="31034" y="94736"/>
                  </a:cubicBezTo>
                  <a:cubicBezTo>
                    <a:pt x="31034" y="94736"/>
                    <a:pt x="30000" y="95368"/>
                    <a:pt x="30000" y="94736"/>
                  </a:cubicBezTo>
                  <a:cubicBezTo>
                    <a:pt x="32068" y="92842"/>
                    <a:pt x="34137" y="91578"/>
                    <a:pt x="35172" y="89052"/>
                  </a:cubicBezTo>
                  <a:cubicBezTo>
                    <a:pt x="35172" y="88421"/>
                    <a:pt x="35172" y="88421"/>
                    <a:pt x="35172" y="88421"/>
                  </a:cubicBezTo>
                  <a:cubicBezTo>
                    <a:pt x="35172" y="88421"/>
                    <a:pt x="35172" y="87157"/>
                    <a:pt x="36206" y="87157"/>
                  </a:cubicBezTo>
                  <a:cubicBezTo>
                    <a:pt x="36206" y="88421"/>
                    <a:pt x="36206" y="87157"/>
                    <a:pt x="36206" y="87157"/>
                  </a:cubicBezTo>
                  <a:cubicBezTo>
                    <a:pt x="36206" y="86526"/>
                    <a:pt x="37241" y="87157"/>
                    <a:pt x="37241" y="86526"/>
                  </a:cubicBezTo>
                  <a:cubicBezTo>
                    <a:pt x="36206" y="86526"/>
                    <a:pt x="36206" y="86526"/>
                    <a:pt x="36206" y="86526"/>
                  </a:cubicBezTo>
                  <a:cubicBezTo>
                    <a:pt x="36206" y="86526"/>
                    <a:pt x="37241" y="86526"/>
                    <a:pt x="37241" y="85894"/>
                  </a:cubicBezTo>
                  <a:cubicBezTo>
                    <a:pt x="37241" y="85894"/>
                    <a:pt x="37241" y="85894"/>
                    <a:pt x="37241" y="85894"/>
                  </a:cubicBezTo>
                  <a:cubicBezTo>
                    <a:pt x="37241" y="85894"/>
                    <a:pt x="37241" y="84631"/>
                    <a:pt x="40344" y="84631"/>
                  </a:cubicBezTo>
                  <a:cubicBezTo>
                    <a:pt x="37241" y="84631"/>
                    <a:pt x="37241" y="84631"/>
                    <a:pt x="37241" y="84631"/>
                  </a:cubicBezTo>
                  <a:cubicBezTo>
                    <a:pt x="37241" y="84000"/>
                    <a:pt x="40344" y="84631"/>
                    <a:pt x="40344" y="84631"/>
                  </a:cubicBezTo>
                  <a:cubicBezTo>
                    <a:pt x="40344" y="84631"/>
                    <a:pt x="40344" y="84631"/>
                    <a:pt x="40344" y="84000"/>
                  </a:cubicBezTo>
                  <a:cubicBezTo>
                    <a:pt x="41379" y="84000"/>
                    <a:pt x="41379" y="83368"/>
                    <a:pt x="41379" y="83368"/>
                  </a:cubicBezTo>
                  <a:cubicBezTo>
                    <a:pt x="41379" y="83368"/>
                    <a:pt x="41379" y="83368"/>
                    <a:pt x="41379" y="83368"/>
                  </a:cubicBezTo>
                  <a:cubicBezTo>
                    <a:pt x="43448" y="81473"/>
                    <a:pt x="43448" y="81473"/>
                    <a:pt x="44482" y="80842"/>
                  </a:cubicBezTo>
                  <a:cubicBezTo>
                    <a:pt x="43448" y="80842"/>
                    <a:pt x="43448" y="80842"/>
                    <a:pt x="43448" y="80210"/>
                  </a:cubicBezTo>
                  <a:cubicBezTo>
                    <a:pt x="44482" y="80842"/>
                    <a:pt x="44482" y="78947"/>
                    <a:pt x="45517" y="80210"/>
                  </a:cubicBezTo>
                  <a:cubicBezTo>
                    <a:pt x="45517" y="80210"/>
                    <a:pt x="45517" y="78947"/>
                    <a:pt x="45517" y="78315"/>
                  </a:cubicBezTo>
                  <a:cubicBezTo>
                    <a:pt x="45517" y="78315"/>
                    <a:pt x="45517" y="78315"/>
                    <a:pt x="44482" y="78315"/>
                  </a:cubicBezTo>
                  <a:cubicBezTo>
                    <a:pt x="44482" y="77684"/>
                    <a:pt x="44482" y="77684"/>
                    <a:pt x="44482" y="77684"/>
                  </a:cubicBezTo>
                  <a:cubicBezTo>
                    <a:pt x="44482" y="77684"/>
                    <a:pt x="44482" y="78315"/>
                    <a:pt x="44482" y="77684"/>
                  </a:cubicBezTo>
                  <a:cubicBezTo>
                    <a:pt x="44482" y="77684"/>
                    <a:pt x="44482" y="77684"/>
                    <a:pt x="44482" y="77684"/>
                  </a:cubicBezTo>
                  <a:cubicBezTo>
                    <a:pt x="45517" y="76421"/>
                    <a:pt x="47586" y="77684"/>
                    <a:pt x="48620" y="76421"/>
                  </a:cubicBezTo>
                  <a:cubicBezTo>
                    <a:pt x="47586" y="76421"/>
                    <a:pt x="47586" y="75789"/>
                    <a:pt x="47586" y="75789"/>
                  </a:cubicBezTo>
                  <a:cubicBezTo>
                    <a:pt x="49655" y="75789"/>
                    <a:pt x="49655" y="75789"/>
                    <a:pt x="49655" y="75789"/>
                  </a:cubicBezTo>
                  <a:cubicBezTo>
                    <a:pt x="49655" y="75789"/>
                    <a:pt x="48620" y="75789"/>
                    <a:pt x="49655" y="75789"/>
                  </a:cubicBezTo>
                  <a:cubicBezTo>
                    <a:pt x="49655" y="75789"/>
                    <a:pt x="49655" y="75789"/>
                    <a:pt x="49655" y="75789"/>
                  </a:cubicBezTo>
                  <a:cubicBezTo>
                    <a:pt x="49655" y="75789"/>
                    <a:pt x="50689" y="75157"/>
                    <a:pt x="49655" y="75157"/>
                  </a:cubicBezTo>
                  <a:cubicBezTo>
                    <a:pt x="49655" y="73894"/>
                    <a:pt x="49655" y="75157"/>
                    <a:pt x="49655" y="73894"/>
                  </a:cubicBezTo>
                  <a:cubicBezTo>
                    <a:pt x="49655" y="73894"/>
                    <a:pt x="49655" y="73894"/>
                    <a:pt x="49655" y="73894"/>
                  </a:cubicBezTo>
                  <a:cubicBezTo>
                    <a:pt x="49655" y="73894"/>
                    <a:pt x="49655" y="73894"/>
                    <a:pt x="49655" y="73894"/>
                  </a:cubicBezTo>
                  <a:cubicBezTo>
                    <a:pt x="49655" y="72631"/>
                    <a:pt x="50689" y="72631"/>
                    <a:pt x="50689" y="73894"/>
                  </a:cubicBezTo>
                  <a:cubicBezTo>
                    <a:pt x="50689" y="73894"/>
                    <a:pt x="50689" y="72631"/>
                    <a:pt x="50689" y="73894"/>
                  </a:cubicBezTo>
                  <a:cubicBezTo>
                    <a:pt x="52758" y="73894"/>
                    <a:pt x="52758" y="72631"/>
                    <a:pt x="52758" y="72631"/>
                  </a:cubicBezTo>
                  <a:cubicBezTo>
                    <a:pt x="52758" y="72631"/>
                    <a:pt x="52758" y="72631"/>
                    <a:pt x="52758" y="72631"/>
                  </a:cubicBezTo>
                  <a:cubicBezTo>
                    <a:pt x="52758" y="72631"/>
                    <a:pt x="53793" y="71368"/>
                    <a:pt x="56896" y="71368"/>
                  </a:cubicBezTo>
                  <a:cubicBezTo>
                    <a:pt x="53793" y="71368"/>
                    <a:pt x="53793" y="71368"/>
                    <a:pt x="53793" y="71368"/>
                  </a:cubicBezTo>
                  <a:cubicBezTo>
                    <a:pt x="53793" y="70736"/>
                    <a:pt x="57931" y="70736"/>
                    <a:pt x="56896" y="70105"/>
                  </a:cubicBezTo>
                  <a:cubicBezTo>
                    <a:pt x="57931" y="70105"/>
                    <a:pt x="57931" y="70105"/>
                    <a:pt x="57931" y="70105"/>
                  </a:cubicBezTo>
                  <a:cubicBezTo>
                    <a:pt x="57931" y="69473"/>
                    <a:pt x="56896" y="69473"/>
                    <a:pt x="57931" y="69473"/>
                  </a:cubicBezTo>
                  <a:cubicBezTo>
                    <a:pt x="56896" y="69473"/>
                    <a:pt x="57931" y="69473"/>
                    <a:pt x="57931" y="69473"/>
                  </a:cubicBezTo>
                  <a:cubicBezTo>
                    <a:pt x="57931" y="69473"/>
                    <a:pt x="57931" y="68210"/>
                    <a:pt x="57931" y="69473"/>
                  </a:cubicBezTo>
                  <a:cubicBezTo>
                    <a:pt x="57931" y="68210"/>
                    <a:pt x="61034" y="67578"/>
                    <a:pt x="61034" y="66947"/>
                  </a:cubicBezTo>
                  <a:cubicBezTo>
                    <a:pt x="62068" y="66947"/>
                    <a:pt x="62068" y="66947"/>
                    <a:pt x="62068" y="66947"/>
                  </a:cubicBezTo>
                  <a:cubicBezTo>
                    <a:pt x="61034" y="66947"/>
                    <a:pt x="61034" y="66947"/>
                    <a:pt x="61034" y="66947"/>
                  </a:cubicBezTo>
                  <a:cubicBezTo>
                    <a:pt x="61034" y="66947"/>
                    <a:pt x="62068" y="65684"/>
                    <a:pt x="61034" y="65684"/>
                  </a:cubicBezTo>
                  <a:cubicBezTo>
                    <a:pt x="62068" y="65684"/>
                    <a:pt x="58965" y="66947"/>
                    <a:pt x="61034" y="66947"/>
                  </a:cubicBezTo>
                  <a:cubicBezTo>
                    <a:pt x="58965" y="66947"/>
                    <a:pt x="62068" y="66947"/>
                    <a:pt x="61034" y="65684"/>
                  </a:cubicBezTo>
                  <a:cubicBezTo>
                    <a:pt x="61034" y="65684"/>
                    <a:pt x="62068" y="65684"/>
                    <a:pt x="62068" y="64421"/>
                  </a:cubicBezTo>
                  <a:cubicBezTo>
                    <a:pt x="62068" y="65684"/>
                    <a:pt x="61034" y="64421"/>
                    <a:pt x="61034" y="64421"/>
                  </a:cubicBezTo>
                  <a:cubicBezTo>
                    <a:pt x="62068" y="64421"/>
                    <a:pt x="61034" y="64421"/>
                    <a:pt x="62068" y="64421"/>
                  </a:cubicBezTo>
                  <a:cubicBezTo>
                    <a:pt x="62068" y="64421"/>
                    <a:pt x="62068" y="64421"/>
                    <a:pt x="62068" y="64421"/>
                  </a:cubicBezTo>
                  <a:cubicBezTo>
                    <a:pt x="63103" y="64421"/>
                    <a:pt x="62068" y="63157"/>
                    <a:pt x="63103" y="64421"/>
                  </a:cubicBezTo>
                  <a:cubicBezTo>
                    <a:pt x="62068" y="63157"/>
                    <a:pt x="63103" y="63157"/>
                    <a:pt x="63103" y="62526"/>
                  </a:cubicBezTo>
                  <a:cubicBezTo>
                    <a:pt x="62068" y="62526"/>
                    <a:pt x="62068" y="62526"/>
                    <a:pt x="62068" y="62526"/>
                  </a:cubicBezTo>
                  <a:cubicBezTo>
                    <a:pt x="63103" y="62526"/>
                    <a:pt x="63103" y="62526"/>
                    <a:pt x="63103" y="62526"/>
                  </a:cubicBezTo>
                  <a:cubicBezTo>
                    <a:pt x="63103" y="62526"/>
                    <a:pt x="63103" y="62526"/>
                    <a:pt x="63103" y="62526"/>
                  </a:cubicBezTo>
                  <a:cubicBezTo>
                    <a:pt x="65172" y="62526"/>
                    <a:pt x="63103" y="61894"/>
                    <a:pt x="65172" y="62526"/>
                  </a:cubicBezTo>
                  <a:cubicBezTo>
                    <a:pt x="65172" y="61894"/>
                    <a:pt x="66206" y="60631"/>
                    <a:pt x="65172" y="60631"/>
                  </a:cubicBezTo>
                  <a:cubicBezTo>
                    <a:pt x="66206" y="60631"/>
                    <a:pt x="66206" y="60000"/>
                    <a:pt x="66206" y="60000"/>
                  </a:cubicBezTo>
                  <a:cubicBezTo>
                    <a:pt x="66206" y="60000"/>
                    <a:pt x="66206" y="60000"/>
                    <a:pt x="66206" y="60000"/>
                  </a:cubicBezTo>
                  <a:cubicBezTo>
                    <a:pt x="66206" y="59368"/>
                    <a:pt x="66206" y="60000"/>
                    <a:pt x="66206" y="59368"/>
                  </a:cubicBezTo>
                  <a:cubicBezTo>
                    <a:pt x="66206" y="59368"/>
                    <a:pt x="66206" y="59368"/>
                    <a:pt x="66206" y="58736"/>
                  </a:cubicBezTo>
                  <a:cubicBezTo>
                    <a:pt x="67241" y="58736"/>
                    <a:pt x="67241" y="58736"/>
                    <a:pt x="67241" y="58736"/>
                  </a:cubicBezTo>
                  <a:cubicBezTo>
                    <a:pt x="67241" y="58736"/>
                    <a:pt x="68275" y="58736"/>
                    <a:pt x="68275" y="57473"/>
                  </a:cubicBezTo>
                  <a:cubicBezTo>
                    <a:pt x="67241" y="57473"/>
                    <a:pt x="67241" y="57473"/>
                    <a:pt x="67241" y="57473"/>
                  </a:cubicBezTo>
                  <a:cubicBezTo>
                    <a:pt x="66206" y="56842"/>
                    <a:pt x="68275" y="56842"/>
                    <a:pt x="68275" y="56842"/>
                  </a:cubicBezTo>
                  <a:cubicBezTo>
                    <a:pt x="71379" y="56842"/>
                    <a:pt x="71379" y="56842"/>
                    <a:pt x="71379" y="56842"/>
                  </a:cubicBezTo>
                  <a:cubicBezTo>
                    <a:pt x="68275" y="56842"/>
                    <a:pt x="72413" y="56842"/>
                    <a:pt x="71379" y="54947"/>
                  </a:cubicBezTo>
                  <a:cubicBezTo>
                    <a:pt x="71379" y="54947"/>
                    <a:pt x="71379" y="54947"/>
                    <a:pt x="72413" y="54947"/>
                  </a:cubicBezTo>
                  <a:cubicBezTo>
                    <a:pt x="72413" y="54315"/>
                    <a:pt x="74482" y="53684"/>
                    <a:pt x="72413" y="52421"/>
                  </a:cubicBezTo>
                  <a:cubicBezTo>
                    <a:pt x="72413" y="52421"/>
                    <a:pt x="74482" y="51789"/>
                    <a:pt x="74482" y="52421"/>
                  </a:cubicBezTo>
                  <a:cubicBezTo>
                    <a:pt x="74482" y="52421"/>
                    <a:pt x="72413" y="52421"/>
                    <a:pt x="74482" y="52421"/>
                  </a:cubicBezTo>
                  <a:cubicBezTo>
                    <a:pt x="74482" y="52421"/>
                    <a:pt x="74482" y="52421"/>
                    <a:pt x="74482" y="52421"/>
                  </a:cubicBezTo>
                  <a:cubicBezTo>
                    <a:pt x="74482" y="52421"/>
                    <a:pt x="74482" y="51789"/>
                    <a:pt x="72413" y="51789"/>
                  </a:cubicBezTo>
                  <a:cubicBezTo>
                    <a:pt x="72413" y="51157"/>
                    <a:pt x="75517" y="51789"/>
                    <a:pt x="75517" y="51157"/>
                  </a:cubicBezTo>
                  <a:cubicBezTo>
                    <a:pt x="75517" y="51157"/>
                    <a:pt x="75517" y="51157"/>
                    <a:pt x="75517" y="51157"/>
                  </a:cubicBezTo>
                  <a:cubicBezTo>
                    <a:pt x="76551" y="51157"/>
                    <a:pt x="76551" y="51157"/>
                    <a:pt x="76551" y="51157"/>
                  </a:cubicBezTo>
                  <a:cubicBezTo>
                    <a:pt x="76551" y="50526"/>
                    <a:pt x="75517" y="50526"/>
                    <a:pt x="75517" y="50526"/>
                  </a:cubicBezTo>
                  <a:cubicBezTo>
                    <a:pt x="75517" y="49263"/>
                    <a:pt x="75517" y="49263"/>
                    <a:pt x="75517" y="49263"/>
                  </a:cubicBezTo>
                  <a:cubicBezTo>
                    <a:pt x="75517" y="49263"/>
                    <a:pt x="75517" y="49263"/>
                    <a:pt x="75517" y="49263"/>
                  </a:cubicBezTo>
                  <a:cubicBezTo>
                    <a:pt x="75517" y="49263"/>
                    <a:pt x="75517" y="49263"/>
                    <a:pt x="76551" y="49263"/>
                  </a:cubicBezTo>
                  <a:cubicBezTo>
                    <a:pt x="75517" y="49263"/>
                    <a:pt x="75517" y="49263"/>
                    <a:pt x="75517" y="49263"/>
                  </a:cubicBezTo>
                  <a:cubicBezTo>
                    <a:pt x="76551" y="48631"/>
                    <a:pt x="76551" y="48631"/>
                    <a:pt x="76551" y="48631"/>
                  </a:cubicBezTo>
                  <a:cubicBezTo>
                    <a:pt x="76551" y="49263"/>
                    <a:pt x="76551" y="49263"/>
                    <a:pt x="76551" y="49263"/>
                  </a:cubicBezTo>
                  <a:cubicBezTo>
                    <a:pt x="76551" y="49263"/>
                    <a:pt x="76551" y="49263"/>
                    <a:pt x="78620" y="49263"/>
                  </a:cubicBezTo>
                  <a:cubicBezTo>
                    <a:pt x="76551" y="48631"/>
                    <a:pt x="78620" y="48631"/>
                    <a:pt x="78620" y="48631"/>
                  </a:cubicBezTo>
                  <a:cubicBezTo>
                    <a:pt x="78620" y="48631"/>
                    <a:pt x="78620" y="48631"/>
                    <a:pt x="78620" y="48631"/>
                  </a:cubicBezTo>
                  <a:cubicBezTo>
                    <a:pt x="78620" y="48631"/>
                    <a:pt x="79655" y="46736"/>
                    <a:pt x="78620" y="46736"/>
                  </a:cubicBezTo>
                  <a:cubicBezTo>
                    <a:pt x="78620" y="48631"/>
                    <a:pt x="78620" y="48631"/>
                    <a:pt x="78620" y="48631"/>
                  </a:cubicBezTo>
                  <a:cubicBezTo>
                    <a:pt x="78620" y="46736"/>
                    <a:pt x="76551" y="46736"/>
                    <a:pt x="78620" y="46736"/>
                  </a:cubicBezTo>
                  <a:cubicBezTo>
                    <a:pt x="78620" y="46736"/>
                    <a:pt x="79655" y="48631"/>
                    <a:pt x="79655" y="46736"/>
                  </a:cubicBezTo>
                  <a:cubicBezTo>
                    <a:pt x="78620" y="46736"/>
                    <a:pt x="78620" y="46736"/>
                    <a:pt x="78620" y="46736"/>
                  </a:cubicBezTo>
                  <a:cubicBezTo>
                    <a:pt x="78620" y="46105"/>
                    <a:pt x="78620" y="46105"/>
                    <a:pt x="78620" y="46105"/>
                  </a:cubicBezTo>
                  <a:cubicBezTo>
                    <a:pt x="79655" y="46736"/>
                    <a:pt x="79655" y="46736"/>
                    <a:pt x="79655" y="46736"/>
                  </a:cubicBezTo>
                  <a:cubicBezTo>
                    <a:pt x="78620" y="46105"/>
                    <a:pt x="78620" y="46105"/>
                    <a:pt x="78620" y="46105"/>
                  </a:cubicBezTo>
                  <a:cubicBezTo>
                    <a:pt x="79655" y="46736"/>
                    <a:pt x="79655" y="46105"/>
                    <a:pt x="80689" y="46105"/>
                  </a:cubicBezTo>
                  <a:cubicBezTo>
                    <a:pt x="80689" y="46105"/>
                    <a:pt x="79655" y="45473"/>
                    <a:pt x="80689" y="45473"/>
                  </a:cubicBezTo>
                  <a:cubicBezTo>
                    <a:pt x="80689" y="45473"/>
                    <a:pt x="80689" y="45473"/>
                    <a:pt x="80689" y="45473"/>
                  </a:cubicBezTo>
                  <a:cubicBezTo>
                    <a:pt x="79655" y="45473"/>
                    <a:pt x="80689" y="44210"/>
                    <a:pt x="80689" y="44210"/>
                  </a:cubicBezTo>
                  <a:cubicBezTo>
                    <a:pt x="80689" y="44210"/>
                    <a:pt x="80689" y="44210"/>
                    <a:pt x="80689" y="44210"/>
                  </a:cubicBezTo>
                  <a:cubicBezTo>
                    <a:pt x="80689" y="44210"/>
                    <a:pt x="80689" y="44210"/>
                    <a:pt x="82758" y="44210"/>
                  </a:cubicBezTo>
                  <a:cubicBezTo>
                    <a:pt x="82758" y="43578"/>
                    <a:pt x="79655" y="43578"/>
                    <a:pt x="80689" y="43578"/>
                  </a:cubicBezTo>
                  <a:cubicBezTo>
                    <a:pt x="80689" y="42947"/>
                    <a:pt x="82758" y="43578"/>
                    <a:pt x="82758" y="43578"/>
                  </a:cubicBezTo>
                  <a:cubicBezTo>
                    <a:pt x="82758" y="42947"/>
                    <a:pt x="85862" y="42947"/>
                    <a:pt x="83793" y="41684"/>
                  </a:cubicBezTo>
                  <a:cubicBezTo>
                    <a:pt x="85862" y="41684"/>
                    <a:pt x="85862" y="41684"/>
                    <a:pt x="85862" y="41684"/>
                  </a:cubicBezTo>
                  <a:cubicBezTo>
                    <a:pt x="85862" y="41052"/>
                    <a:pt x="88965" y="40421"/>
                    <a:pt x="87931" y="39789"/>
                  </a:cubicBezTo>
                  <a:cubicBezTo>
                    <a:pt x="87931" y="39789"/>
                    <a:pt x="87931" y="37894"/>
                    <a:pt x="85862" y="37894"/>
                  </a:cubicBezTo>
                  <a:cubicBezTo>
                    <a:pt x="87931" y="37894"/>
                    <a:pt x="85862" y="37894"/>
                    <a:pt x="87931" y="37894"/>
                  </a:cubicBezTo>
                  <a:cubicBezTo>
                    <a:pt x="87931" y="39789"/>
                    <a:pt x="87931" y="39789"/>
                    <a:pt x="87931" y="39789"/>
                  </a:cubicBezTo>
                  <a:cubicBezTo>
                    <a:pt x="88965" y="37894"/>
                    <a:pt x="90000" y="37894"/>
                    <a:pt x="88965" y="37263"/>
                  </a:cubicBezTo>
                  <a:cubicBezTo>
                    <a:pt x="90000" y="37263"/>
                    <a:pt x="90000" y="37263"/>
                    <a:pt x="90000" y="37263"/>
                  </a:cubicBezTo>
                  <a:cubicBezTo>
                    <a:pt x="88965" y="37263"/>
                    <a:pt x="88965" y="36000"/>
                    <a:pt x="90000" y="36000"/>
                  </a:cubicBezTo>
                  <a:cubicBezTo>
                    <a:pt x="90000" y="36000"/>
                    <a:pt x="90000" y="36000"/>
                    <a:pt x="90000" y="36000"/>
                  </a:cubicBezTo>
                  <a:cubicBezTo>
                    <a:pt x="90000" y="36000"/>
                    <a:pt x="90000" y="36000"/>
                    <a:pt x="90000" y="36000"/>
                  </a:cubicBezTo>
                  <a:cubicBezTo>
                    <a:pt x="92068" y="36000"/>
                    <a:pt x="92068" y="36000"/>
                    <a:pt x="92068" y="36000"/>
                  </a:cubicBezTo>
                  <a:cubicBezTo>
                    <a:pt x="90000" y="36000"/>
                    <a:pt x="90000" y="35368"/>
                    <a:pt x="90000" y="35368"/>
                  </a:cubicBezTo>
                  <a:cubicBezTo>
                    <a:pt x="92068" y="35368"/>
                    <a:pt x="93103" y="35368"/>
                    <a:pt x="92068" y="35368"/>
                  </a:cubicBezTo>
                  <a:cubicBezTo>
                    <a:pt x="92068" y="34736"/>
                    <a:pt x="92068" y="34736"/>
                    <a:pt x="92068" y="34736"/>
                  </a:cubicBezTo>
                  <a:cubicBezTo>
                    <a:pt x="93103" y="34736"/>
                    <a:pt x="93103" y="34736"/>
                    <a:pt x="93103" y="34736"/>
                  </a:cubicBezTo>
                  <a:cubicBezTo>
                    <a:pt x="93103" y="33473"/>
                    <a:pt x="93103" y="33473"/>
                    <a:pt x="92068" y="32842"/>
                  </a:cubicBezTo>
                  <a:cubicBezTo>
                    <a:pt x="94137" y="32842"/>
                    <a:pt x="96206" y="31578"/>
                    <a:pt x="97241" y="29684"/>
                  </a:cubicBezTo>
                  <a:cubicBezTo>
                    <a:pt x="97241" y="29684"/>
                    <a:pt x="97241" y="29684"/>
                    <a:pt x="97241" y="29684"/>
                  </a:cubicBezTo>
                  <a:cubicBezTo>
                    <a:pt x="97241" y="29684"/>
                    <a:pt x="97241" y="29684"/>
                    <a:pt x="97241" y="29684"/>
                  </a:cubicBezTo>
                  <a:cubicBezTo>
                    <a:pt x="97241" y="29684"/>
                    <a:pt x="97241" y="29052"/>
                    <a:pt x="96206" y="29052"/>
                  </a:cubicBezTo>
                  <a:cubicBezTo>
                    <a:pt x="97241" y="29052"/>
                    <a:pt x="97241" y="29052"/>
                    <a:pt x="97241" y="29052"/>
                  </a:cubicBezTo>
                  <a:cubicBezTo>
                    <a:pt x="98275" y="29052"/>
                    <a:pt x="97241" y="29052"/>
                    <a:pt x="98275" y="29052"/>
                  </a:cubicBezTo>
                  <a:cubicBezTo>
                    <a:pt x="98275" y="29052"/>
                    <a:pt x="98275" y="27789"/>
                    <a:pt x="98275" y="29052"/>
                  </a:cubicBezTo>
                  <a:cubicBezTo>
                    <a:pt x="98275" y="27789"/>
                    <a:pt x="98275" y="27789"/>
                    <a:pt x="97241" y="27789"/>
                  </a:cubicBezTo>
                  <a:cubicBezTo>
                    <a:pt x="98275" y="27789"/>
                    <a:pt x="98275" y="27789"/>
                    <a:pt x="98275" y="27789"/>
                  </a:cubicBezTo>
                  <a:cubicBezTo>
                    <a:pt x="97241" y="27157"/>
                    <a:pt x="96206" y="27789"/>
                    <a:pt x="94137" y="27157"/>
                  </a:cubicBezTo>
                  <a:cubicBezTo>
                    <a:pt x="96206" y="27157"/>
                    <a:pt x="96206" y="27157"/>
                    <a:pt x="96206" y="27157"/>
                  </a:cubicBezTo>
                  <a:cubicBezTo>
                    <a:pt x="94137" y="26526"/>
                    <a:pt x="94137" y="27157"/>
                    <a:pt x="94137" y="26526"/>
                  </a:cubicBezTo>
                  <a:cubicBezTo>
                    <a:pt x="96206" y="27157"/>
                    <a:pt x="96206" y="27157"/>
                    <a:pt x="96206" y="27157"/>
                  </a:cubicBezTo>
                  <a:cubicBezTo>
                    <a:pt x="97241" y="26526"/>
                    <a:pt x="98275" y="27157"/>
                    <a:pt x="98275" y="27157"/>
                  </a:cubicBezTo>
                  <a:cubicBezTo>
                    <a:pt x="98275" y="26526"/>
                    <a:pt x="98275" y="27157"/>
                    <a:pt x="97241" y="27157"/>
                  </a:cubicBezTo>
                  <a:cubicBezTo>
                    <a:pt x="97241" y="26526"/>
                    <a:pt x="98275" y="26526"/>
                    <a:pt x="98275" y="26526"/>
                  </a:cubicBezTo>
                  <a:cubicBezTo>
                    <a:pt x="98275" y="26526"/>
                    <a:pt x="99310" y="27157"/>
                    <a:pt x="99310" y="26526"/>
                  </a:cubicBezTo>
                  <a:cubicBezTo>
                    <a:pt x="99310" y="26526"/>
                    <a:pt x="98275" y="26526"/>
                    <a:pt x="99310" y="26526"/>
                  </a:cubicBezTo>
                  <a:cubicBezTo>
                    <a:pt x="99310" y="26526"/>
                    <a:pt x="99310" y="26526"/>
                    <a:pt x="102413" y="26526"/>
                  </a:cubicBezTo>
                  <a:cubicBezTo>
                    <a:pt x="102413" y="26526"/>
                    <a:pt x="102413" y="26526"/>
                    <a:pt x="102413" y="26526"/>
                  </a:cubicBezTo>
                  <a:cubicBezTo>
                    <a:pt x="102413" y="25263"/>
                    <a:pt x="99310" y="25263"/>
                    <a:pt x="99310" y="25263"/>
                  </a:cubicBezTo>
                  <a:cubicBezTo>
                    <a:pt x="99310" y="25263"/>
                    <a:pt x="102413" y="24631"/>
                    <a:pt x="103448" y="25263"/>
                  </a:cubicBezTo>
                  <a:cubicBezTo>
                    <a:pt x="102413" y="25263"/>
                    <a:pt x="102413" y="25263"/>
                    <a:pt x="102413" y="25263"/>
                  </a:cubicBezTo>
                  <a:cubicBezTo>
                    <a:pt x="102413" y="24631"/>
                    <a:pt x="103448" y="24631"/>
                    <a:pt x="102413" y="24631"/>
                  </a:cubicBezTo>
                  <a:cubicBezTo>
                    <a:pt x="103448" y="24631"/>
                    <a:pt x="103448" y="24631"/>
                    <a:pt x="103448" y="24631"/>
                  </a:cubicBezTo>
                  <a:cubicBezTo>
                    <a:pt x="103448" y="24631"/>
                    <a:pt x="102413" y="24631"/>
                    <a:pt x="102413" y="24000"/>
                  </a:cubicBezTo>
                  <a:cubicBezTo>
                    <a:pt x="102413" y="24000"/>
                    <a:pt x="103448" y="24000"/>
                    <a:pt x="103448" y="22736"/>
                  </a:cubicBezTo>
                  <a:cubicBezTo>
                    <a:pt x="103448" y="22736"/>
                    <a:pt x="103448" y="22736"/>
                    <a:pt x="105517" y="22736"/>
                  </a:cubicBezTo>
                  <a:cubicBezTo>
                    <a:pt x="105517" y="24000"/>
                    <a:pt x="103448" y="24000"/>
                    <a:pt x="105517" y="24000"/>
                  </a:cubicBezTo>
                  <a:cubicBezTo>
                    <a:pt x="103448" y="24000"/>
                    <a:pt x="105517" y="24000"/>
                    <a:pt x="105517" y="24000"/>
                  </a:cubicBezTo>
                  <a:cubicBezTo>
                    <a:pt x="105517" y="22736"/>
                    <a:pt x="105517" y="22736"/>
                    <a:pt x="105517" y="22736"/>
                  </a:cubicBezTo>
                  <a:cubicBezTo>
                    <a:pt x="105517" y="22736"/>
                    <a:pt x="105517" y="22736"/>
                    <a:pt x="106551" y="22736"/>
                  </a:cubicBezTo>
                  <a:cubicBezTo>
                    <a:pt x="105517" y="22736"/>
                    <a:pt x="105517" y="22736"/>
                    <a:pt x="105517" y="22736"/>
                  </a:cubicBezTo>
                  <a:cubicBezTo>
                    <a:pt x="106551" y="22736"/>
                    <a:pt x="106551" y="22736"/>
                    <a:pt x="106551" y="22736"/>
                  </a:cubicBezTo>
                  <a:cubicBezTo>
                    <a:pt x="105517" y="22105"/>
                    <a:pt x="105517" y="22105"/>
                    <a:pt x="105517" y="22105"/>
                  </a:cubicBezTo>
                  <a:cubicBezTo>
                    <a:pt x="105517" y="22105"/>
                    <a:pt x="105517" y="22105"/>
                    <a:pt x="105517" y="22105"/>
                  </a:cubicBezTo>
                  <a:cubicBezTo>
                    <a:pt x="105517" y="22105"/>
                    <a:pt x="105517" y="22105"/>
                    <a:pt x="105517" y="20842"/>
                  </a:cubicBezTo>
                  <a:cubicBezTo>
                    <a:pt x="106551" y="22105"/>
                    <a:pt x="106551" y="22105"/>
                    <a:pt x="106551" y="22105"/>
                  </a:cubicBezTo>
                  <a:cubicBezTo>
                    <a:pt x="107586" y="22105"/>
                    <a:pt x="106551" y="20842"/>
                    <a:pt x="107586" y="20842"/>
                  </a:cubicBezTo>
                  <a:cubicBezTo>
                    <a:pt x="106551" y="22105"/>
                    <a:pt x="106551" y="22105"/>
                    <a:pt x="106551" y="22105"/>
                  </a:cubicBezTo>
                  <a:cubicBezTo>
                    <a:pt x="106551" y="20842"/>
                    <a:pt x="105517" y="20842"/>
                    <a:pt x="105517" y="19578"/>
                  </a:cubicBezTo>
                  <a:cubicBezTo>
                    <a:pt x="106551" y="19578"/>
                    <a:pt x="107586" y="19578"/>
                    <a:pt x="107586" y="20842"/>
                  </a:cubicBezTo>
                  <a:cubicBezTo>
                    <a:pt x="107586" y="20842"/>
                    <a:pt x="107586" y="19578"/>
                    <a:pt x="106551" y="19578"/>
                  </a:cubicBezTo>
                  <a:cubicBezTo>
                    <a:pt x="107586" y="19578"/>
                    <a:pt x="107586" y="20842"/>
                    <a:pt x="107586" y="19578"/>
                  </a:cubicBezTo>
                  <a:cubicBezTo>
                    <a:pt x="107586" y="18947"/>
                    <a:pt x="107586" y="18947"/>
                    <a:pt x="107586" y="18947"/>
                  </a:cubicBezTo>
                  <a:cubicBezTo>
                    <a:pt x="106551" y="18947"/>
                    <a:pt x="106551" y="18947"/>
                    <a:pt x="106551" y="18947"/>
                  </a:cubicBezTo>
                  <a:cubicBezTo>
                    <a:pt x="106551" y="18315"/>
                    <a:pt x="106551" y="18315"/>
                    <a:pt x="106551" y="18315"/>
                  </a:cubicBezTo>
                  <a:cubicBezTo>
                    <a:pt x="105517" y="18315"/>
                    <a:pt x="105517" y="18315"/>
                    <a:pt x="105517" y="18315"/>
                  </a:cubicBezTo>
                  <a:cubicBezTo>
                    <a:pt x="105517" y="18315"/>
                    <a:pt x="105517" y="18315"/>
                    <a:pt x="105517" y="17052"/>
                  </a:cubicBezTo>
                  <a:cubicBezTo>
                    <a:pt x="106551" y="18947"/>
                    <a:pt x="107586" y="18315"/>
                    <a:pt x="109655" y="18315"/>
                  </a:cubicBezTo>
                  <a:cubicBezTo>
                    <a:pt x="109655" y="18315"/>
                    <a:pt x="106551" y="17052"/>
                    <a:pt x="109655" y="17052"/>
                  </a:cubicBezTo>
                  <a:cubicBezTo>
                    <a:pt x="109655" y="17052"/>
                    <a:pt x="110689" y="17052"/>
                    <a:pt x="109655" y="17052"/>
                  </a:cubicBezTo>
                  <a:cubicBezTo>
                    <a:pt x="109655" y="17052"/>
                    <a:pt x="110689" y="18315"/>
                    <a:pt x="110689" y="17052"/>
                  </a:cubicBezTo>
                  <a:cubicBezTo>
                    <a:pt x="109655" y="16421"/>
                    <a:pt x="109655" y="16421"/>
                    <a:pt x="109655" y="16421"/>
                  </a:cubicBezTo>
                  <a:cubicBezTo>
                    <a:pt x="109655" y="17052"/>
                    <a:pt x="109655" y="17052"/>
                    <a:pt x="109655" y="17052"/>
                  </a:cubicBezTo>
                  <a:cubicBezTo>
                    <a:pt x="107586" y="16421"/>
                    <a:pt x="107586" y="16421"/>
                    <a:pt x="107586" y="16421"/>
                  </a:cubicBezTo>
                  <a:cubicBezTo>
                    <a:pt x="107586" y="16421"/>
                    <a:pt x="107586" y="15789"/>
                    <a:pt x="109655" y="15789"/>
                  </a:cubicBezTo>
                  <a:cubicBezTo>
                    <a:pt x="109655" y="16421"/>
                    <a:pt x="107586" y="16421"/>
                    <a:pt x="109655" y="16421"/>
                  </a:cubicBezTo>
                  <a:cubicBezTo>
                    <a:pt x="110689" y="16421"/>
                    <a:pt x="109655" y="15789"/>
                    <a:pt x="110689" y="15789"/>
                  </a:cubicBezTo>
                  <a:cubicBezTo>
                    <a:pt x="110689" y="16421"/>
                    <a:pt x="110689" y="16421"/>
                    <a:pt x="111724" y="16421"/>
                  </a:cubicBezTo>
                  <a:cubicBezTo>
                    <a:pt x="111724" y="16421"/>
                    <a:pt x="111724" y="16421"/>
                    <a:pt x="111724" y="16421"/>
                  </a:cubicBezTo>
                  <a:cubicBezTo>
                    <a:pt x="111724" y="16421"/>
                    <a:pt x="111724" y="16421"/>
                    <a:pt x="111724" y="16421"/>
                  </a:cubicBezTo>
                  <a:cubicBezTo>
                    <a:pt x="111724" y="15789"/>
                    <a:pt x="111724" y="16421"/>
                    <a:pt x="113793" y="15789"/>
                  </a:cubicBezTo>
                  <a:cubicBezTo>
                    <a:pt x="111724" y="15789"/>
                    <a:pt x="111724" y="15789"/>
                    <a:pt x="111724" y="15789"/>
                  </a:cubicBezTo>
                  <a:cubicBezTo>
                    <a:pt x="110689" y="14526"/>
                    <a:pt x="111724" y="16421"/>
                    <a:pt x="110689" y="15789"/>
                  </a:cubicBezTo>
                  <a:cubicBezTo>
                    <a:pt x="110689" y="15789"/>
                    <a:pt x="111724" y="15789"/>
                    <a:pt x="111724" y="14526"/>
                  </a:cubicBezTo>
                  <a:cubicBezTo>
                    <a:pt x="110689" y="14526"/>
                    <a:pt x="110689" y="14526"/>
                    <a:pt x="110689" y="14526"/>
                  </a:cubicBezTo>
                  <a:cubicBezTo>
                    <a:pt x="110689" y="14526"/>
                    <a:pt x="109655" y="13894"/>
                    <a:pt x="110689" y="13894"/>
                  </a:cubicBezTo>
                  <a:cubicBezTo>
                    <a:pt x="111724" y="13894"/>
                    <a:pt x="111724" y="13894"/>
                    <a:pt x="111724" y="14526"/>
                  </a:cubicBezTo>
                  <a:cubicBezTo>
                    <a:pt x="111724" y="13894"/>
                    <a:pt x="113793" y="13894"/>
                    <a:pt x="113793" y="13894"/>
                  </a:cubicBezTo>
                  <a:cubicBezTo>
                    <a:pt x="111724" y="12000"/>
                    <a:pt x="114827" y="12000"/>
                    <a:pt x="113793" y="12000"/>
                  </a:cubicBezTo>
                  <a:cubicBezTo>
                    <a:pt x="113793" y="12000"/>
                    <a:pt x="111724" y="13894"/>
                    <a:pt x="110689" y="13894"/>
                  </a:cubicBezTo>
                  <a:cubicBezTo>
                    <a:pt x="110689" y="12000"/>
                    <a:pt x="110689" y="14526"/>
                    <a:pt x="109655" y="13894"/>
                  </a:cubicBezTo>
                  <a:cubicBezTo>
                    <a:pt x="110689" y="13894"/>
                    <a:pt x="109655" y="12000"/>
                    <a:pt x="107586" y="12000"/>
                  </a:cubicBezTo>
                  <a:cubicBezTo>
                    <a:pt x="109655" y="12000"/>
                    <a:pt x="109655" y="12000"/>
                    <a:pt x="109655" y="12000"/>
                  </a:cubicBezTo>
                  <a:cubicBezTo>
                    <a:pt x="109655" y="12000"/>
                    <a:pt x="109655" y="12000"/>
                    <a:pt x="110689" y="12000"/>
                  </a:cubicBezTo>
                  <a:cubicBezTo>
                    <a:pt x="111724" y="11368"/>
                    <a:pt x="111724" y="11368"/>
                    <a:pt x="111724" y="11368"/>
                  </a:cubicBezTo>
                  <a:cubicBezTo>
                    <a:pt x="111724" y="11368"/>
                    <a:pt x="111724" y="11368"/>
                    <a:pt x="110689" y="11368"/>
                  </a:cubicBezTo>
                  <a:cubicBezTo>
                    <a:pt x="111724" y="10736"/>
                    <a:pt x="111724" y="10736"/>
                    <a:pt x="113793" y="10105"/>
                  </a:cubicBezTo>
                  <a:cubicBezTo>
                    <a:pt x="113793" y="10736"/>
                    <a:pt x="113793" y="8842"/>
                    <a:pt x="114827" y="10105"/>
                  </a:cubicBezTo>
                  <a:cubicBezTo>
                    <a:pt x="114827" y="10105"/>
                    <a:pt x="114827" y="10736"/>
                    <a:pt x="116896" y="10736"/>
                  </a:cubicBezTo>
                  <a:cubicBezTo>
                    <a:pt x="114827" y="10736"/>
                    <a:pt x="114827" y="10736"/>
                    <a:pt x="114827" y="10736"/>
                  </a:cubicBezTo>
                  <a:cubicBezTo>
                    <a:pt x="116896" y="10736"/>
                    <a:pt x="114827" y="10105"/>
                    <a:pt x="114827" y="10105"/>
                  </a:cubicBezTo>
                  <a:cubicBezTo>
                    <a:pt x="114827" y="10736"/>
                    <a:pt x="113793" y="10105"/>
                    <a:pt x="113793" y="8842"/>
                  </a:cubicBezTo>
                  <a:cubicBezTo>
                    <a:pt x="111724" y="8842"/>
                    <a:pt x="111724" y="8842"/>
                    <a:pt x="111724" y="8842"/>
                  </a:cubicBezTo>
                  <a:cubicBezTo>
                    <a:pt x="113793" y="8210"/>
                    <a:pt x="114827" y="8210"/>
                    <a:pt x="114827" y="8210"/>
                  </a:cubicBezTo>
                  <a:cubicBezTo>
                    <a:pt x="114827" y="7578"/>
                    <a:pt x="116896" y="6315"/>
                    <a:pt x="116896" y="5684"/>
                  </a:cubicBezTo>
                  <a:cubicBezTo>
                    <a:pt x="116896" y="5684"/>
                    <a:pt x="114827" y="5684"/>
                    <a:pt x="114827" y="5052"/>
                  </a:cubicBezTo>
                  <a:cubicBezTo>
                    <a:pt x="116896" y="5052"/>
                    <a:pt x="116896" y="5684"/>
                    <a:pt x="116896" y="5052"/>
                  </a:cubicBezTo>
                  <a:cubicBezTo>
                    <a:pt x="116896" y="5052"/>
                    <a:pt x="116896" y="5052"/>
                    <a:pt x="116896" y="5052"/>
                  </a:cubicBezTo>
                  <a:cubicBezTo>
                    <a:pt x="116896" y="5052"/>
                    <a:pt x="116896" y="3157"/>
                    <a:pt x="118965" y="3157"/>
                  </a:cubicBezTo>
                  <a:cubicBezTo>
                    <a:pt x="116896" y="3157"/>
                    <a:pt x="116896" y="3157"/>
                    <a:pt x="116896" y="3157"/>
                  </a:cubicBezTo>
                  <a:cubicBezTo>
                    <a:pt x="116896" y="3157"/>
                    <a:pt x="116896" y="3157"/>
                    <a:pt x="118965" y="3157"/>
                  </a:cubicBezTo>
                  <a:cubicBezTo>
                    <a:pt x="116896" y="3157"/>
                    <a:pt x="116896" y="3157"/>
                    <a:pt x="116896" y="3157"/>
                  </a:cubicBezTo>
                  <a:cubicBezTo>
                    <a:pt x="114827" y="2526"/>
                    <a:pt x="116896" y="2526"/>
                    <a:pt x="118965" y="2526"/>
                  </a:cubicBezTo>
                  <a:cubicBezTo>
                    <a:pt x="118965" y="2526"/>
                    <a:pt x="118965" y="2526"/>
                    <a:pt x="118965" y="2526"/>
                  </a:cubicBezTo>
                  <a:cubicBezTo>
                    <a:pt x="120000" y="2526"/>
                    <a:pt x="118965" y="1894"/>
                    <a:pt x="120000" y="1894"/>
                  </a:cubicBezTo>
                  <a:cubicBezTo>
                    <a:pt x="118965" y="631"/>
                    <a:pt x="118965" y="631"/>
                    <a:pt x="118965" y="631"/>
                  </a:cubicBezTo>
                  <a:cubicBezTo>
                    <a:pt x="120000" y="631"/>
                    <a:pt x="120000" y="631"/>
                    <a:pt x="120000" y="631"/>
                  </a:cubicBezTo>
                  <a:cubicBezTo>
                    <a:pt x="118965" y="631"/>
                    <a:pt x="118965" y="0"/>
                    <a:pt x="120000" y="0"/>
                  </a:cubicBezTo>
                  <a:cubicBezTo>
                    <a:pt x="116896" y="631"/>
                    <a:pt x="116896" y="631"/>
                    <a:pt x="116896" y="631"/>
                  </a:cubicBezTo>
                  <a:cubicBezTo>
                    <a:pt x="118965" y="631"/>
                    <a:pt x="118965" y="631"/>
                    <a:pt x="118965" y="631"/>
                  </a:cubicBezTo>
                  <a:cubicBezTo>
                    <a:pt x="120000" y="1894"/>
                    <a:pt x="118965" y="1894"/>
                    <a:pt x="118965" y="1894"/>
                  </a:cubicBezTo>
                  <a:cubicBezTo>
                    <a:pt x="118965" y="1894"/>
                    <a:pt x="118965" y="1894"/>
                    <a:pt x="118965" y="1894"/>
                  </a:cubicBezTo>
                  <a:cubicBezTo>
                    <a:pt x="116896" y="631"/>
                    <a:pt x="116896" y="1894"/>
                    <a:pt x="116896" y="631"/>
                  </a:cubicBezTo>
                  <a:cubicBezTo>
                    <a:pt x="116896" y="631"/>
                    <a:pt x="116896" y="631"/>
                    <a:pt x="116896" y="631"/>
                  </a:cubicBezTo>
                  <a:cubicBezTo>
                    <a:pt x="116896" y="631"/>
                    <a:pt x="114827" y="631"/>
                    <a:pt x="114827" y="1894"/>
                  </a:cubicBezTo>
                  <a:cubicBezTo>
                    <a:pt x="116896" y="1894"/>
                    <a:pt x="114827" y="1894"/>
                    <a:pt x="116896" y="1894"/>
                  </a:cubicBezTo>
                  <a:cubicBezTo>
                    <a:pt x="114827" y="1894"/>
                    <a:pt x="114827" y="1894"/>
                    <a:pt x="114827" y="2526"/>
                  </a:cubicBezTo>
                  <a:cubicBezTo>
                    <a:pt x="114827" y="2526"/>
                    <a:pt x="113793" y="2526"/>
                    <a:pt x="113793" y="3157"/>
                  </a:cubicBezTo>
                  <a:cubicBezTo>
                    <a:pt x="114827" y="3157"/>
                    <a:pt x="114827" y="3157"/>
                    <a:pt x="114827" y="3157"/>
                  </a:cubicBezTo>
                  <a:cubicBezTo>
                    <a:pt x="114827" y="3157"/>
                    <a:pt x="114827" y="3157"/>
                    <a:pt x="114827" y="5052"/>
                  </a:cubicBezTo>
                  <a:cubicBezTo>
                    <a:pt x="114827" y="5052"/>
                    <a:pt x="113793" y="3157"/>
                    <a:pt x="111724" y="5052"/>
                  </a:cubicBezTo>
                  <a:cubicBezTo>
                    <a:pt x="113793" y="5052"/>
                    <a:pt x="113793" y="5052"/>
                    <a:pt x="113793" y="5052"/>
                  </a:cubicBezTo>
                  <a:cubicBezTo>
                    <a:pt x="111724" y="5052"/>
                    <a:pt x="111724" y="5052"/>
                    <a:pt x="111724" y="5052"/>
                  </a:cubicBezTo>
                  <a:cubicBezTo>
                    <a:pt x="110689" y="5684"/>
                    <a:pt x="110689" y="6315"/>
                    <a:pt x="109655" y="7578"/>
                  </a:cubicBezTo>
                  <a:cubicBezTo>
                    <a:pt x="110689" y="7578"/>
                    <a:pt x="110689" y="7578"/>
                    <a:pt x="110689" y="7578"/>
                  </a:cubicBezTo>
                  <a:cubicBezTo>
                    <a:pt x="109655" y="7578"/>
                    <a:pt x="109655" y="8210"/>
                    <a:pt x="107586" y="8210"/>
                  </a:cubicBezTo>
                  <a:cubicBezTo>
                    <a:pt x="107586" y="8842"/>
                    <a:pt x="106551" y="10105"/>
                    <a:pt x="106551" y="10736"/>
                  </a:cubicBezTo>
                  <a:cubicBezTo>
                    <a:pt x="105517" y="11368"/>
                    <a:pt x="103448" y="12000"/>
                    <a:pt x="102413" y="14526"/>
                  </a:cubicBezTo>
                  <a:cubicBezTo>
                    <a:pt x="103448" y="14526"/>
                    <a:pt x="103448" y="14526"/>
                    <a:pt x="103448" y="14526"/>
                  </a:cubicBezTo>
                  <a:cubicBezTo>
                    <a:pt x="102413" y="14526"/>
                    <a:pt x="103448" y="14526"/>
                    <a:pt x="103448" y="15789"/>
                  </a:cubicBezTo>
                  <a:cubicBezTo>
                    <a:pt x="103448" y="14526"/>
                    <a:pt x="102413" y="15789"/>
                    <a:pt x="102413" y="15789"/>
                  </a:cubicBezTo>
                  <a:cubicBezTo>
                    <a:pt x="102413" y="15789"/>
                    <a:pt x="99310" y="16421"/>
                    <a:pt x="98275" y="16421"/>
                  </a:cubicBezTo>
                  <a:cubicBezTo>
                    <a:pt x="98275" y="17052"/>
                    <a:pt x="98275" y="17052"/>
                    <a:pt x="98275" y="17052"/>
                  </a:cubicBezTo>
                  <a:cubicBezTo>
                    <a:pt x="97241" y="17052"/>
                    <a:pt x="97241" y="18315"/>
                    <a:pt x="97241" y="18947"/>
                  </a:cubicBezTo>
                  <a:cubicBezTo>
                    <a:pt x="97241" y="18947"/>
                    <a:pt x="98275" y="18947"/>
                    <a:pt x="97241" y="19578"/>
                  </a:cubicBezTo>
                  <a:cubicBezTo>
                    <a:pt x="96206" y="19578"/>
                    <a:pt x="96206" y="19578"/>
                    <a:pt x="96206" y="19578"/>
                  </a:cubicBezTo>
                  <a:cubicBezTo>
                    <a:pt x="94137" y="20842"/>
                    <a:pt x="94137" y="20842"/>
                    <a:pt x="94137" y="22105"/>
                  </a:cubicBezTo>
                  <a:cubicBezTo>
                    <a:pt x="92068" y="22736"/>
                    <a:pt x="92068" y="24631"/>
                    <a:pt x="88965" y="25263"/>
                  </a:cubicBezTo>
                  <a:cubicBezTo>
                    <a:pt x="90000" y="26526"/>
                    <a:pt x="90000" y="26526"/>
                    <a:pt x="90000" y="26526"/>
                  </a:cubicBezTo>
                  <a:cubicBezTo>
                    <a:pt x="87931" y="27157"/>
                    <a:pt x="85862" y="29684"/>
                    <a:pt x="83793" y="31578"/>
                  </a:cubicBezTo>
                  <a:cubicBezTo>
                    <a:pt x="85862" y="31578"/>
                    <a:pt x="85862" y="31578"/>
                    <a:pt x="85862" y="31578"/>
                  </a:cubicBezTo>
                  <a:cubicBezTo>
                    <a:pt x="85862" y="32210"/>
                    <a:pt x="83793" y="32210"/>
                    <a:pt x="83793" y="31578"/>
                  </a:cubicBezTo>
                  <a:cubicBezTo>
                    <a:pt x="83793" y="32210"/>
                    <a:pt x="80689" y="32210"/>
                    <a:pt x="82758" y="32842"/>
                  </a:cubicBezTo>
                  <a:cubicBezTo>
                    <a:pt x="82758" y="33473"/>
                    <a:pt x="80689" y="32842"/>
                    <a:pt x="80689" y="33473"/>
                  </a:cubicBezTo>
                  <a:cubicBezTo>
                    <a:pt x="80689" y="34736"/>
                    <a:pt x="79655" y="34736"/>
                    <a:pt x="79655" y="35368"/>
                  </a:cubicBezTo>
                  <a:cubicBezTo>
                    <a:pt x="79655" y="35368"/>
                    <a:pt x="79655" y="35368"/>
                    <a:pt x="79655" y="35368"/>
                  </a:cubicBezTo>
                  <a:cubicBezTo>
                    <a:pt x="79655" y="35368"/>
                    <a:pt x="79655" y="35368"/>
                    <a:pt x="79655" y="35368"/>
                  </a:cubicBezTo>
                  <a:cubicBezTo>
                    <a:pt x="79655" y="35368"/>
                    <a:pt x="79655" y="36000"/>
                    <a:pt x="78620" y="35368"/>
                  </a:cubicBezTo>
                  <a:cubicBezTo>
                    <a:pt x="78620" y="37263"/>
                    <a:pt x="75517" y="37263"/>
                    <a:pt x="76551" y="39789"/>
                  </a:cubicBezTo>
                  <a:cubicBezTo>
                    <a:pt x="75517" y="37894"/>
                    <a:pt x="75517" y="39789"/>
                    <a:pt x="75517" y="39789"/>
                  </a:cubicBezTo>
                  <a:cubicBezTo>
                    <a:pt x="75517" y="39789"/>
                    <a:pt x="75517" y="41052"/>
                    <a:pt x="74482" y="41052"/>
                  </a:cubicBezTo>
                  <a:cubicBezTo>
                    <a:pt x="74482" y="41052"/>
                    <a:pt x="74482" y="41052"/>
                    <a:pt x="74482" y="41052"/>
                  </a:cubicBezTo>
                  <a:cubicBezTo>
                    <a:pt x="74482" y="41052"/>
                    <a:pt x="74482" y="41052"/>
                    <a:pt x="74482" y="41052"/>
                  </a:cubicBezTo>
                  <a:cubicBezTo>
                    <a:pt x="71379" y="41684"/>
                    <a:pt x="71379" y="43578"/>
                    <a:pt x="71379" y="44210"/>
                  </a:cubicBezTo>
                  <a:cubicBezTo>
                    <a:pt x="67241" y="46105"/>
                    <a:pt x="66206" y="49263"/>
                    <a:pt x="65172" y="50526"/>
                  </a:cubicBezTo>
                  <a:cubicBezTo>
                    <a:pt x="65172" y="51157"/>
                    <a:pt x="65172" y="51157"/>
                    <a:pt x="65172" y="51157"/>
                  </a:cubicBezTo>
                  <a:cubicBezTo>
                    <a:pt x="63103" y="51157"/>
                    <a:pt x="65172" y="52421"/>
                    <a:pt x="62068" y="52421"/>
                  </a:cubicBezTo>
                  <a:cubicBezTo>
                    <a:pt x="62068" y="52421"/>
                    <a:pt x="62068" y="52421"/>
                    <a:pt x="62068" y="52421"/>
                  </a:cubicBezTo>
                  <a:cubicBezTo>
                    <a:pt x="62068" y="52421"/>
                    <a:pt x="62068" y="54315"/>
                    <a:pt x="61034" y="54315"/>
                  </a:cubicBezTo>
                  <a:cubicBezTo>
                    <a:pt x="61034" y="54315"/>
                    <a:pt x="61034" y="54315"/>
                    <a:pt x="61034" y="54315"/>
                  </a:cubicBezTo>
                  <a:cubicBezTo>
                    <a:pt x="61034" y="54947"/>
                    <a:pt x="58965" y="56842"/>
                    <a:pt x="58965" y="57473"/>
                  </a:cubicBezTo>
                  <a:cubicBezTo>
                    <a:pt x="58965" y="57473"/>
                    <a:pt x="58965" y="57473"/>
                    <a:pt x="58965" y="57473"/>
                  </a:cubicBezTo>
                  <a:cubicBezTo>
                    <a:pt x="61034" y="57473"/>
                    <a:pt x="57931" y="57473"/>
                    <a:pt x="58965" y="58736"/>
                  </a:cubicBezTo>
                  <a:cubicBezTo>
                    <a:pt x="58965" y="58736"/>
                    <a:pt x="57931" y="58736"/>
                    <a:pt x="58965" y="57473"/>
                  </a:cubicBezTo>
                  <a:cubicBezTo>
                    <a:pt x="57931" y="60000"/>
                    <a:pt x="53793" y="60631"/>
                    <a:pt x="52758" y="62526"/>
                  </a:cubicBezTo>
                  <a:cubicBezTo>
                    <a:pt x="52758" y="64421"/>
                    <a:pt x="53793" y="63157"/>
                    <a:pt x="52758" y="64421"/>
                  </a:cubicBezTo>
                  <a:cubicBezTo>
                    <a:pt x="52758" y="64421"/>
                    <a:pt x="52758" y="63157"/>
                    <a:pt x="52758" y="64421"/>
                  </a:cubicBezTo>
                  <a:cubicBezTo>
                    <a:pt x="50689" y="64421"/>
                    <a:pt x="53793" y="65684"/>
                    <a:pt x="52758" y="65684"/>
                  </a:cubicBezTo>
                  <a:cubicBezTo>
                    <a:pt x="50689" y="64421"/>
                    <a:pt x="50689" y="65684"/>
                    <a:pt x="50689" y="65684"/>
                  </a:cubicBezTo>
                  <a:cubicBezTo>
                    <a:pt x="50689" y="66947"/>
                    <a:pt x="50689" y="66947"/>
                    <a:pt x="50689" y="67578"/>
                  </a:cubicBezTo>
                  <a:cubicBezTo>
                    <a:pt x="50689" y="67578"/>
                    <a:pt x="50689" y="67578"/>
                    <a:pt x="50689" y="67578"/>
                  </a:cubicBezTo>
                  <a:cubicBezTo>
                    <a:pt x="49655" y="67578"/>
                    <a:pt x="49655" y="68210"/>
                    <a:pt x="47586" y="68210"/>
                  </a:cubicBezTo>
                  <a:cubicBezTo>
                    <a:pt x="43448" y="71368"/>
                    <a:pt x="37241" y="75789"/>
                    <a:pt x="35172" y="78947"/>
                  </a:cubicBezTo>
                  <a:cubicBezTo>
                    <a:pt x="32068" y="83368"/>
                    <a:pt x="27931" y="86526"/>
                    <a:pt x="25862" y="89684"/>
                  </a:cubicBezTo>
                  <a:cubicBezTo>
                    <a:pt x="25862" y="92210"/>
                    <a:pt x="25862" y="92210"/>
                    <a:pt x="22758" y="92842"/>
                  </a:cubicBezTo>
                  <a:cubicBezTo>
                    <a:pt x="25862" y="92842"/>
                    <a:pt x="25862" y="92842"/>
                    <a:pt x="25862" y="92842"/>
                  </a:cubicBezTo>
                  <a:cubicBezTo>
                    <a:pt x="22758" y="92842"/>
                    <a:pt x="22758" y="94105"/>
                    <a:pt x="21724" y="92842"/>
                  </a:cubicBezTo>
                  <a:cubicBezTo>
                    <a:pt x="21724" y="94736"/>
                    <a:pt x="19655" y="95368"/>
                    <a:pt x="18620" y="97263"/>
                  </a:cubicBezTo>
                  <a:cubicBezTo>
                    <a:pt x="18620" y="97263"/>
                    <a:pt x="19655" y="97263"/>
                    <a:pt x="18620" y="97263"/>
                  </a:cubicBezTo>
                  <a:cubicBezTo>
                    <a:pt x="18620" y="97263"/>
                    <a:pt x="18620" y="97263"/>
                    <a:pt x="18620" y="97263"/>
                  </a:cubicBezTo>
                  <a:cubicBezTo>
                    <a:pt x="18620" y="97263"/>
                    <a:pt x="18620" y="97263"/>
                    <a:pt x="18620" y="97263"/>
                  </a:cubicBezTo>
                  <a:cubicBezTo>
                    <a:pt x="18620" y="97894"/>
                    <a:pt x="17586" y="97894"/>
                    <a:pt x="17586" y="97263"/>
                  </a:cubicBezTo>
                  <a:cubicBezTo>
                    <a:pt x="13448" y="101052"/>
                    <a:pt x="12413" y="105473"/>
                    <a:pt x="9310" y="108631"/>
                  </a:cubicBezTo>
                  <a:cubicBezTo>
                    <a:pt x="9310" y="109263"/>
                    <a:pt x="6206" y="111157"/>
                    <a:pt x="5172" y="111157"/>
                  </a:cubicBezTo>
                  <a:cubicBezTo>
                    <a:pt x="4137" y="114315"/>
                    <a:pt x="3103" y="118105"/>
                    <a:pt x="0" y="120000"/>
                  </a:cubicBezTo>
                  <a:cubicBezTo>
                    <a:pt x="0" y="120000"/>
                    <a:pt x="3103" y="120000"/>
                    <a:pt x="4137" y="11936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1" name="Shape 451"/>
            <p:cNvSpPr/>
            <p:nvPr/>
          </p:nvSpPr>
          <p:spPr>
            <a:xfrm>
              <a:off x="4252" y="2405"/>
              <a:ext cx="271" cy="440"/>
            </a:xfrm>
            <a:custGeom>
              <a:avLst/>
              <a:gdLst/>
              <a:ahLst/>
              <a:cxnLst/>
              <a:rect l="0" t="0" r="0" b="0"/>
              <a:pathLst>
                <a:path w="120000" h="120000" extrusionOk="0">
                  <a:moveTo>
                    <a:pt x="5217" y="119358"/>
                  </a:moveTo>
                  <a:cubicBezTo>
                    <a:pt x="9391" y="118074"/>
                    <a:pt x="8347" y="115508"/>
                    <a:pt x="10434" y="114866"/>
                  </a:cubicBezTo>
                  <a:cubicBezTo>
                    <a:pt x="10434" y="114866"/>
                    <a:pt x="9391" y="114866"/>
                    <a:pt x="10434" y="114866"/>
                  </a:cubicBezTo>
                  <a:cubicBezTo>
                    <a:pt x="13565" y="112941"/>
                    <a:pt x="16695" y="110374"/>
                    <a:pt x="16695" y="108449"/>
                  </a:cubicBezTo>
                  <a:cubicBezTo>
                    <a:pt x="16695" y="108449"/>
                    <a:pt x="16695" y="108449"/>
                    <a:pt x="16695" y="108449"/>
                  </a:cubicBezTo>
                  <a:cubicBezTo>
                    <a:pt x="16695" y="107165"/>
                    <a:pt x="17739" y="107165"/>
                    <a:pt x="17739" y="107165"/>
                  </a:cubicBezTo>
                  <a:cubicBezTo>
                    <a:pt x="17739" y="107165"/>
                    <a:pt x="17739" y="107165"/>
                    <a:pt x="16695" y="107165"/>
                  </a:cubicBezTo>
                  <a:cubicBezTo>
                    <a:pt x="17739" y="107165"/>
                    <a:pt x="17739" y="106524"/>
                    <a:pt x="18782" y="106524"/>
                  </a:cubicBezTo>
                  <a:cubicBezTo>
                    <a:pt x="17739" y="106524"/>
                    <a:pt x="17739" y="106524"/>
                    <a:pt x="17739" y="105882"/>
                  </a:cubicBezTo>
                  <a:cubicBezTo>
                    <a:pt x="18782" y="106524"/>
                    <a:pt x="18782" y="106524"/>
                    <a:pt x="18782" y="106524"/>
                  </a:cubicBezTo>
                  <a:cubicBezTo>
                    <a:pt x="19826" y="106524"/>
                    <a:pt x="18782" y="103957"/>
                    <a:pt x="21913" y="103315"/>
                  </a:cubicBezTo>
                  <a:cubicBezTo>
                    <a:pt x="19826" y="103315"/>
                    <a:pt x="19826" y="103315"/>
                    <a:pt x="19826" y="103315"/>
                  </a:cubicBezTo>
                  <a:cubicBezTo>
                    <a:pt x="22956" y="102032"/>
                    <a:pt x="24000" y="100748"/>
                    <a:pt x="26086" y="99465"/>
                  </a:cubicBezTo>
                  <a:cubicBezTo>
                    <a:pt x="24000" y="99465"/>
                    <a:pt x="24000" y="99465"/>
                    <a:pt x="24000" y="99465"/>
                  </a:cubicBezTo>
                  <a:cubicBezTo>
                    <a:pt x="26086" y="99465"/>
                    <a:pt x="26086" y="98823"/>
                    <a:pt x="27130" y="98823"/>
                  </a:cubicBezTo>
                  <a:cubicBezTo>
                    <a:pt x="26086" y="98823"/>
                    <a:pt x="30260" y="98823"/>
                    <a:pt x="30260" y="98181"/>
                  </a:cubicBezTo>
                  <a:cubicBezTo>
                    <a:pt x="27130" y="98181"/>
                    <a:pt x="27130" y="98181"/>
                    <a:pt x="27130" y="98181"/>
                  </a:cubicBezTo>
                  <a:cubicBezTo>
                    <a:pt x="30260" y="98181"/>
                    <a:pt x="27130" y="97540"/>
                    <a:pt x="30260" y="97540"/>
                  </a:cubicBezTo>
                  <a:cubicBezTo>
                    <a:pt x="30260" y="97540"/>
                    <a:pt x="30260" y="97540"/>
                    <a:pt x="30260" y="97540"/>
                  </a:cubicBezTo>
                  <a:cubicBezTo>
                    <a:pt x="31304" y="97540"/>
                    <a:pt x="30260" y="95614"/>
                    <a:pt x="30260" y="95614"/>
                  </a:cubicBezTo>
                  <a:cubicBezTo>
                    <a:pt x="31304" y="95614"/>
                    <a:pt x="31304" y="95614"/>
                    <a:pt x="31304" y="95614"/>
                  </a:cubicBezTo>
                  <a:cubicBezTo>
                    <a:pt x="31304" y="95614"/>
                    <a:pt x="31304" y="95614"/>
                    <a:pt x="31304" y="94973"/>
                  </a:cubicBezTo>
                  <a:cubicBezTo>
                    <a:pt x="31304" y="94973"/>
                    <a:pt x="31304" y="94973"/>
                    <a:pt x="31304" y="94973"/>
                  </a:cubicBezTo>
                  <a:cubicBezTo>
                    <a:pt x="31304" y="94973"/>
                    <a:pt x="31304" y="93689"/>
                    <a:pt x="32347" y="94973"/>
                  </a:cubicBezTo>
                  <a:cubicBezTo>
                    <a:pt x="31304" y="93689"/>
                    <a:pt x="31304" y="94973"/>
                    <a:pt x="31304" y="93689"/>
                  </a:cubicBezTo>
                  <a:cubicBezTo>
                    <a:pt x="32347" y="93048"/>
                    <a:pt x="35478" y="90481"/>
                    <a:pt x="36521" y="89197"/>
                  </a:cubicBezTo>
                  <a:cubicBezTo>
                    <a:pt x="36521" y="89197"/>
                    <a:pt x="36521" y="89197"/>
                    <a:pt x="35478" y="89197"/>
                  </a:cubicBezTo>
                  <a:cubicBezTo>
                    <a:pt x="36521" y="87272"/>
                    <a:pt x="36521" y="87272"/>
                    <a:pt x="36521" y="87272"/>
                  </a:cubicBezTo>
                  <a:cubicBezTo>
                    <a:pt x="36521" y="87272"/>
                    <a:pt x="36521" y="87272"/>
                    <a:pt x="36521" y="86631"/>
                  </a:cubicBezTo>
                  <a:cubicBezTo>
                    <a:pt x="37565" y="86631"/>
                    <a:pt x="37565" y="86631"/>
                    <a:pt x="37565" y="86631"/>
                  </a:cubicBezTo>
                  <a:cubicBezTo>
                    <a:pt x="37565" y="86631"/>
                    <a:pt x="37565" y="86631"/>
                    <a:pt x="36521" y="86631"/>
                  </a:cubicBezTo>
                  <a:cubicBezTo>
                    <a:pt x="37565" y="86631"/>
                    <a:pt x="37565" y="85347"/>
                    <a:pt x="39652" y="85347"/>
                  </a:cubicBezTo>
                  <a:cubicBezTo>
                    <a:pt x="37565" y="85347"/>
                    <a:pt x="37565" y="85347"/>
                    <a:pt x="37565" y="85347"/>
                  </a:cubicBezTo>
                  <a:cubicBezTo>
                    <a:pt x="39652" y="85347"/>
                    <a:pt x="39652" y="84705"/>
                    <a:pt x="39652" y="84705"/>
                  </a:cubicBezTo>
                  <a:cubicBezTo>
                    <a:pt x="39652" y="84705"/>
                    <a:pt x="39652" y="84705"/>
                    <a:pt x="39652" y="84705"/>
                  </a:cubicBezTo>
                  <a:cubicBezTo>
                    <a:pt x="39652" y="84064"/>
                    <a:pt x="40695" y="84705"/>
                    <a:pt x="40695" y="84064"/>
                  </a:cubicBezTo>
                  <a:cubicBezTo>
                    <a:pt x="39652" y="84064"/>
                    <a:pt x="39652" y="84064"/>
                    <a:pt x="39652" y="84064"/>
                  </a:cubicBezTo>
                  <a:cubicBezTo>
                    <a:pt x="40695" y="84064"/>
                    <a:pt x="40695" y="82780"/>
                    <a:pt x="43826" y="82139"/>
                  </a:cubicBezTo>
                  <a:cubicBezTo>
                    <a:pt x="43826" y="82139"/>
                    <a:pt x="43826" y="82139"/>
                    <a:pt x="43826" y="82139"/>
                  </a:cubicBezTo>
                  <a:cubicBezTo>
                    <a:pt x="43826" y="82139"/>
                    <a:pt x="43826" y="81497"/>
                    <a:pt x="44869" y="81497"/>
                  </a:cubicBezTo>
                  <a:cubicBezTo>
                    <a:pt x="44869" y="80213"/>
                    <a:pt x="43826" y="80213"/>
                    <a:pt x="43826" y="80213"/>
                  </a:cubicBezTo>
                  <a:cubicBezTo>
                    <a:pt x="44869" y="80213"/>
                    <a:pt x="44869" y="78930"/>
                    <a:pt x="45913" y="80213"/>
                  </a:cubicBezTo>
                  <a:cubicBezTo>
                    <a:pt x="45913" y="78930"/>
                    <a:pt x="45913" y="78288"/>
                    <a:pt x="48000" y="78288"/>
                  </a:cubicBezTo>
                  <a:cubicBezTo>
                    <a:pt x="45913" y="78288"/>
                    <a:pt x="45913" y="77005"/>
                    <a:pt x="45913" y="78288"/>
                  </a:cubicBezTo>
                  <a:cubicBezTo>
                    <a:pt x="44869" y="77005"/>
                    <a:pt x="44869" y="77005"/>
                    <a:pt x="44869" y="77005"/>
                  </a:cubicBezTo>
                  <a:cubicBezTo>
                    <a:pt x="44869" y="77005"/>
                    <a:pt x="44869" y="77005"/>
                    <a:pt x="44869" y="77005"/>
                  </a:cubicBezTo>
                  <a:cubicBezTo>
                    <a:pt x="45913" y="76363"/>
                    <a:pt x="45913" y="76363"/>
                    <a:pt x="45913" y="76363"/>
                  </a:cubicBezTo>
                  <a:cubicBezTo>
                    <a:pt x="48000" y="76363"/>
                    <a:pt x="49043" y="76363"/>
                    <a:pt x="49043" y="76363"/>
                  </a:cubicBezTo>
                  <a:cubicBezTo>
                    <a:pt x="48000" y="75721"/>
                    <a:pt x="48000" y="75721"/>
                    <a:pt x="48000" y="75721"/>
                  </a:cubicBezTo>
                  <a:cubicBezTo>
                    <a:pt x="50086" y="75721"/>
                    <a:pt x="50086" y="75721"/>
                    <a:pt x="50086" y="75721"/>
                  </a:cubicBezTo>
                  <a:cubicBezTo>
                    <a:pt x="50086" y="75721"/>
                    <a:pt x="49043" y="75721"/>
                    <a:pt x="50086" y="75721"/>
                  </a:cubicBezTo>
                  <a:cubicBezTo>
                    <a:pt x="50086" y="75721"/>
                    <a:pt x="50086" y="75721"/>
                    <a:pt x="50086" y="75721"/>
                  </a:cubicBezTo>
                  <a:cubicBezTo>
                    <a:pt x="50086" y="74438"/>
                    <a:pt x="51130" y="74438"/>
                    <a:pt x="50086" y="73796"/>
                  </a:cubicBezTo>
                  <a:cubicBezTo>
                    <a:pt x="50086" y="73796"/>
                    <a:pt x="50086" y="74438"/>
                    <a:pt x="50086" y="73796"/>
                  </a:cubicBezTo>
                  <a:cubicBezTo>
                    <a:pt x="50086" y="73796"/>
                    <a:pt x="50086" y="73796"/>
                    <a:pt x="51130" y="73796"/>
                  </a:cubicBezTo>
                  <a:cubicBezTo>
                    <a:pt x="51130" y="73155"/>
                    <a:pt x="51130" y="73155"/>
                    <a:pt x="51130" y="73155"/>
                  </a:cubicBezTo>
                  <a:cubicBezTo>
                    <a:pt x="51130" y="73155"/>
                    <a:pt x="51130" y="73155"/>
                    <a:pt x="53217" y="73155"/>
                  </a:cubicBezTo>
                  <a:cubicBezTo>
                    <a:pt x="53217" y="73796"/>
                    <a:pt x="51130" y="73155"/>
                    <a:pt x="51130" y="73155"/>
                  </a:cubicBezTo>
                  <a:cubicBezTo>
                    <a:pt x="53217" y="73796"/>
                    <a:pt x="53217" y="73155"/>
                    <a:pt x="53217" y="73155"/>
                  </a:cubicBezTo>
                  <a:cubicBezTo>
                    <a:pt x="53217" y="73155"/>
                    <a:pt x="53217" y="73155"/>
                    <a:pt x="53217" y="73155"/>
                  </a:cubicBezTo>
                  <a:cubicBezTo>
                    <a:pt x="55304" y="71871"/>
                    <a:pt x="55304" y="71871"/>
                    <a:pt x="57391" y="71871"/>
                  </a:cubicBezTo>
                  <a:cubicBezTo>
                    <a:pt x="57391" y="71871"/>
                    <a:pt x="55304" y="70588"/>
                    <a:pt x="55304" y="71871"/>
                  </a:cubicBezTo>
                  <a:cubicBezTo>
                    <a:pt x="55304" y="70588"/>
                    <a:pt x="58434" y="69304"/>
                    <a:pt x="57391" y="68663"/>
                  </a:cubicBezTo>
                  <a:cubicBezTo>
                    <a:pt x="58434" y="69304"/>
                    <a:pt x="58434" y="69304"/>
                    <a:pt x="58434" y="69304"/>
                  </a:cubicBezTo>
                  <a:cubicBezTo>
                    <a:pt x="58434" y="68663"/>
                    <a:pt x="57391" y="68663"/>
                    <a:pt x="58434" y="68663"/>
                  </a:cubicBezTo>
                  <a:cubicBezTo>
                    <a:pt x="57391" y="68663"/>
                    <a:pt x="58434" y="68663"/>
                    <a:pt x="58434" y="68021"/>
                  </a:cubicBezTo>
                  <a:cubicBezTo>
                    <a:pt x="59478" y="68021"/>
                    <a:pt x="58434" y="68021"/>
                    <a:pt x="58434" y="68663"/>
                  </a:cubicBezTo>
                  <a:cubicBezTo>
                    <a:pt x="58434" y="68021"/>
                    <a:pt x="61565" y="67379"/>
                    <a:pt x="61565" y="66096"/>
                  </a:cubicBezTo>
                  <a:cubicBezTo>
                    <a:pt x="62608" y="66096"/>
                    <a:pt x="62608" y="66096"/>
                    <a:pt x="62608" y="66096"/>
                  </a:cubicBezTo>
                  <a:cubicBezTo>
                    <a:pt x="61565" y="66096"/>
                    <a:pt x="61565" y="66096"/>
                    <a:pt x="61565" y="66096"/>
                  </a:cubicBezTo>
                  <a:cubicBezTo>
                    <a:pt x="61565" y="65454"/>
                    <a:pt x="62608" y="65454"/>
                    <a:pt x="61565" y="65454"/>
                  </a:cubicBezTo>
                  <a:cubicBezTo>
                    <a:pt x="62608" y="65454"/>
                    <a:pt x="59478" y="66096"/>
                    <a:pt x="61565" y="66096"/>
                  </a:cubicBezTo>
                  <a:cubicBezTo>
                    <a:pt x="59478" y="65454"/>
                    <a:pt x="62608" y="66096"/>
                    <a:pt x="61565" y="65454"/>
                  </a:cubicBezTo>
                  <a:cubicBezTo>
                    <a:pt x="61565" y="65454"/>
                    <a:pt x="62608" y="65454"/>
                    <a:pt x="62608" y="64812"/>
                  </a:cubicBezTo>
                  <a:cubicBezTo>
                    <a:pt x="61565" y="64812"/>
                    <a:pt x="61565" y="64812"/>
                    <a:pt x="61565" y="64812"/>
                  </a:cubicBezTo>
                  <a:cubicBezTo>
                    <a:pt x="62608" y="63529"/>
                    <a:pt x="62608" y="64812"/>
                    <a:pt x="62608" y="64812"/>
                  </a:cubicBezTo>
                  <a:cubicBezTo>
                    <a:pt x="62608" y="63529"/>
                    <a:pt x="62608" y="63529"/>
                    <a:pt x="62608" y="63529"/>
                  </a:cubicBezTo>
                  <a:cubicBezTo>
                    <a:pt x="63652" y="64812"/>
                    <a:pt x="62608" y="63529"/>
                    <a:pt x="63652" y="63529"/>
                  </a:cubicBezTo>
                  <a:cubicBezTo>
                    <a:pt x="63652" y="63529"/>
                    <a:pt x="64695" y="63529"/>
                    <a:pt x="63652" y="62887"/>
                  </a:cubicBezTo>
                  <a:cubicBezTo>
                    <a:pt x="62608" y="62887"/>
                    <a:pt x="62608" y="62887"/>
                    <a:pt x="62608" y="62887"/>
                  </a:cubicBezTo>
                  <a:cubicBezTo>
                    <a:pt x="63652" y="62887"/>
                    <a:pt x="63652" y="62887"/>
                    <a:pt x="63652" y="62887"/>
                  </a:cubicBezTo>
                  <a:cubicBezTo>
                    <a:pt x="63652" y="62887"/>
                    <a:pt x="63652" y="62887"/>
                    <a:pt x="63652" y="62887"/>
                  </a:cubicBezTo>
                  <a:cubicBezTo>
                    <a:pt x="64695" y="62887"/>
                    <a:pt x="63652" y="60962"/>
                    <a:pt x="64695" y="62887"/>
                  </a:cubicBezTo>
                  <a:cubicBezTo>
                    <a:pt x="64695" y="60962"/>
                    <a:pt x="66782" y="60320"/>
                    <a:pt x="64695" y="60320"/>
                  </a:cubicBezTo>
                  <a:cubicBezTo>
                    <a:pt x="66782" y="60320"/>
                    <a:pt x="66782" y="59679"/>
                    <a:pt x="66782" y="59679"/>
                  </a:cubicBezTo>
                  <a:cubicBezTo>
                    <a:pt x="66782" y="59679"/>
                    <a:pt x="66782" y="59679"/>
                    <a:pt x="66782" y="59679"/>
                  </a:cubicBezTo>
                  <a:cubicBezTo>
                    <a:pt x="66782" y="59679"/>
                    <a:pt x="66782" y="59679"/>
                    <a:pt x="66782" y="59037"/>
                  </a:cubicBezTo>
                  <a:cubicBezTo>
                    <a:pt x="66782" y="59037"/>
                    <a:pt x="66782" y="59037"/>
                    <a:pt x="66782" y="57754"/>
                  </a:cubicBezTo>
                  <a:cubicBezTo>
                    <a:pt x="68869" y="57754"/>
                    <a:pt x="68869" y="57754"/>
                    <a:pt x="68869" y="59037"/>
                  </a:cubicBezTo>
                  <a:cubicBezTo>
                    <a:pt x="68869" y="57754"/>
                    <a:pt x="70956" y="57754"/>
                    <a:pt x="70956" y="57112"/>
                  </a:cubicBezTo>
                  <a:cubicBezTo>
                    <a:pt x="68869" y="57112"/>
                    <a:pt x="68869" y="57112"/>
                    <a:pt x="68869" y="57112"/>
                  </a:cubicBezTo>
                  <a:cubicBezTo>
                    <a:pt x="66782" y="56470"/>
                    <a:pt x="70956" y="57112"/>
                    <a:pt x="70956" y="56470"/>
                  </a:cubicBezTo>
                  <a:cubicBezTo>
                    <a:pt x="72000" y="56470"/>
                    <a:pt x="72000" y="56470"/>
                    <a:pt x="72000" y="56470"/>
                  </a:cubicBezTo>
                  <a:cubicBezTo>
                    <a:pt x="70956" y="56470"/>
                    <a:pt x="73043" y="56470"/>
                    <a:pt x="72000" y="55187"/>
                  </a:cubicBezTo>
                  <a:cubicBezTo>
                    <a:pt x="72000" y="55187"/>
                    <a:pt x="72000" y="55187"/>
                    <a:pt x="73043" y="55187"/>
                  </a:cubicBezTo>
                  <a:cubicBezTo>
                    <a:pt x="72000" y="54545"/>
                    <a:pt x="75130" y="52620"/>
                    <a:pt x="73043" y="51978"/>
                  </a:cubicBezTo>
                  <a:cubicBezTo>
                    <a:pt x="73043" y="51978"/>
                    <a:pt x="73043" y="51978"/>
                    <a:pt x="75130" y="51978"/>
                  </a:cubicBezTo>
                  <a:cubicBezTo>
                    <a:pt x="73043" y="51978"/>
                    <a:pt x="73043" y="51978"/>
                    <a:pt x="73043" y="51978"/>
                  </a:cubicBezTo>
                  <a:cubicBezTo>
                    <a:pt x="75130" y="51978"/>
                    <a:pt x="75130" y="51978"/>
                    <a:pt x="75130" y="51978"/>
                  </a:cubicBezTo>
                  <a:cubicBezTo>
                    <a:pt x="75130" y="51978"/>
                    <a:pt x="75130" y="51978"/>
                    <a:pt x="73043" y="51978"/>
                  </a:cubicBezTo>
                  <a:cubicBezTo>
                    <a:pt x="73043" y="51336"/>
                    <a:pt x="76173" y="51978"/>
                    <a:pt x="76173" y="51336"/>
                  </a:cubicBezTo>
                  <a:cubicBezTo>
                    <a:pt x="76173" y="51336"/>
                    <a:pt x="75130" y="50053"/>
                    <a:pt x="76173" y="50053"/>
                  </a:cubicBezTo>
                  <a:cubicBezTo>
                    <a:pt x="76173" y="50053"/>
                    <a:pt x="76173" y="50053"/>
                    <a:pt x="76173" y="50053"/>
                  </a:cubicBezTo>
                  <a:cubicBezTo>
                    <a:pt x="77217" y="50053"/>
                    <a:pt x="76173" y="49411"/>
                    <a:pt x="75130" y="49411"/>
                  </a:cubicBezTo>
                  <a:cubicBezTo>
                    <a:pt x="76173" y="49411"/>
                    <a:pt x="76173" y="49411"/>
                    <a:pt x="76173" y="49411"/>
                  </a:cubicBezTo>
                  <a:cubicBezTo>
                    <a:pt x="76173" y="48770"/>
                    <a:pt x="76173" y="48770"/>
                    <a:pt x="76173" y="48770"/>
                  </a:cubicBezTo>
                  <a:cubicBezTo>
                    <a:pt x="76173" y="49411"/>
                    <a:pt x="76173" y="48770"/>
                    <a:pt x="76173" y="48770"/>
                  </a:cubicBezTo>
                  <a:cubicBezTo>
                    <a:pt x="76173" y="48770"/>
                    <a:pt x="76173" y="48770"/>
                    <a:pt x="76173" y="48770"/>
                  </a:cubicBezTo>
                  <a:cubicBezTo>
                    <a:pt x="76173" y="48770"/>
                    <a:pt x="76173" y="48770"/>
                    <a:pt x="76173" y="48128"/>
                  </a:cubicBezTo>
                  <a:cubicBezTo>
                    <a:pt x="77217" y="48770"/>
                    <a:pt x="77217" y="48770"/>
                    <a:pt x="77217" y="48770"/>
                  </a:cubicBezTo>
                  <a:cubicBezTo>
                    <a:pt x="77217" y="48770"/>
                    <a:pt x="77217" y="48770"/>
                    <a:pt x="77217" y="48770"/>
                  </a:cubicBezTo>
                  <a:cubicBezTo>
                    <a:pt x="77217" y="48128"/>
                    <a:pt x="77217" y="48128"/>
                    <a:pt x="77217" y="48128"/>
                  </a:cubicBezTo>
                  <a:cubicBezTo>
                    <a:pt x="79304" y="48128"/>
                    <a:pt x="79304" y="48128"/>
                    <a:pt x="79304" y="48128"/>
                  </a:cubicBezTo>
                  <a:cubicBezTo>
                    <a:pt x="79304" y="48128"/>
                    <a:pt x="79304" y="48128"/>
                    <a:pt x="79304" y="48128"/>
                  </a:cubicBezTo>
                  <a:cubicBezTo>
                    <a:pt x="79304" y="48128"/>
                    <a:pt x="79304" y="48128"/>
                    <a:pt x="79304" y="48128"/>
                  </a:cubicBezTo>
                  <a:cubicBezTo>
                    <a:pt x="77217" y="48128"/>
                    <a:pt x="77217" y="46844"/>
                    <a:pt x="79304" y="46844"/>
                  </a:cubicBezTo>
                  <a:cubicBezTo>
                    <a:pt x="79304" y="46844"/>
                    <a:pt x="80347" y="48128"/>
                    <a:pt x="79304" y="46844"/>
                  </a:cubicBezTo>
                  <a:cubicBezTo>
                    <a:pt x="79304" y="46844"/>
                    <a:pt x="79304" y="46844"/>
                    <a:pt x="79304" y="46844"/>
                  </a:cubicBezTo>
                  <a:cubicBezTo>
                    <a:pt x="79304" y="46844"/>
                    <a:pt x="79304" y="46844"/>
                    <a:pt x="79304" y="46844"/>
                  </a:cubicBezTo>
                  <a:cubicBezTo>
                    <a:pt x="79304" y="46844"/>
                    <a:pt x="79304" y="46844"/>
                    <a:pt x="79304" y="46844"/>
                  </a:cubicBezTo>
                  <a:cubicBezTo>
                    <a:pt x="79304" y="46844"/>
                    <a:pt x="79304" y="46844"/>
                    <a:pt x="79304" y="46844"/>
                  </a:cubicBezTo>
                  <a:cubicBezTo>
                    <a:pt x="80347" y="46844"/>
                    <a:pt x="80347" y="46203"/>
                    <a:pt x="80347" y="46203"/>
                  </a:cubicBezTo>
                  <a:cubicBezTo>
                    <a:pt x="80347" y="46203"/>
                    <a:pt x="80347" y="46203"/>
                    <a:pt x="80347" y="44278"/>
                  </a:cubicBezTo>
                  <a:cubicBezTo>
                    <a:pt x="80347" y="46203"/>
                    <a:pt x="80347" y="46203"/>
                    <a:pt x="80347" y="46203"/>
                  </a:cubicBezTo>
                  <a:cubicBezTo>
                    <a:pt x="80347" y="44278"/>
                    <a:pt x="80347" y="44278"/>
                    <a:pt x="82434" y="44278"/>
                  </a:cubicBezTo>
                  <a:cubicBezTo>
                    <a:pt x="82434" y="44278"/>
                    <a:pt x="82434" y="44278"/>
                    <a:pt x="82434" y="44278"/>
                  </a:cubicBezTo>
                  <a:cubicBezTo>
                    <a:pt x="82434" y="43636"/>
                    <a:pt x="82434" y="43636"/>
                    <a:pt x="82434" y="43636"/>
                  </a:cubicBezTo>
                  <a:cubicBezTo>
                    <a:pt x="82434" y="43636"/>
                    <a:pt x="80347" y="42994"/>
                    <a:pt x="82434" y="42994"/>
                  </a:cubicBezTo>
                  <a:cubicBezTo>
                    <a:pt x="84521" y="42994"/>
                    <a:pt x="84521" y="42994"/>
                    <a:pt x="84521" y="42994"/>
                  </a:cubicBezTo>
                  <a:cubicBezTo>
                    <a:pt x="84521" y="42994"/>
                    <a:pt x="85565" y="41711"/>
                    <a:pt x="85565" y="41069"/>
                  </a:cubicBezTo>
                  <a:cubicBezTo>
                    <a:pt x="85565" y="41069"/>
                    <a:pt x="85565" y="41069"/>
                    <a:pt x="85565" y="41069"/>
                  </a:cubicBezTo>
                  <a:cubicBezTo>
                    <a:pt x="86608" y="40427"/>
                    <a:pt x="88695" y="40427"/>
                    <a:pt x="88695" y="38502"/>
                  </a:cubicBezTo>
                  <a:cubicBezTo>
                    <a:pt x="86608" y="38502"/>
                    <a:pt x="86608" y="38502"/>
                    <a:pt x="86608" y="38502"/>
                  </a:cubicBezTo>
                  <a:cubicBezTo>
                    <a:pt x="86608" y="38502"/>
                    <a:pt x="86608" y="37860"/>
                    <a:pt x="86608" y="38502"/>
                  </a:cubicBezTo>
                  <a:cubicBezTo>
                    <a:pt x="88695" y="38502"/>
                    <a:pt x="88695" y="38502"/>
                    <a:pt x="88695" y="38502"/>
                  </a:cubicBezTo>
                  <a:cubicBezTo>
                    <a:pt x="89739" y="38502"/>
                    <a:pt x="89739" y="37860"/>
                    <a:pt x="89739" y="37860"/>
                  </a:cubicBezTo>
                  <a:cubicBezTo>
                    <a:pt x="89739" y="37860"/>
                    <a:pt x="89739" y="37860"/>
                    <a:pt x="89739" y="37860"/>
                  </a:cubicBezTo>
                  <a:cubicBezTo>
                    <a:pt x="89739" y="35935"/>
                    <a:pt x="89739" y="35935"/>
                    <a:pt x="89739" y="35935"/>
                  </a:cubicBezTo>
                  <a:cubicBezTo>
                    <a:pt x="90782" y="35935"/>
                    <a:pt x="90782" y="35935"/>
                    <a:pt x="90782" y="35935"/>
                  </a:cubicBezTo>
                  <a:cubicBezTo>
                    <a:pt x="89739" y="35294"/>
                    <a:pt x="89739" y="35294"/>
                    <a:pt x="89739" y="35294"/>
                  </a:cubicBezTo>
                  <a:cubicBezTo>
                    <a:pt x="90782" y="35294"/>
                    <a:pt x="90782" y="35935"/>
                    <a:pt x="90782" y="35294"/>
                  </a:cubicBezTo>
                  <a:cubicBezTo>
                    <a:pt x="90782" y="35294"/>
                    <a:pt x="90782" y="35294"/>
                    <a:pt x="90782" y="35294"/>
                  </a:cubicBezTo>
                  <a:cubicBezTo>
                    <a:pt x="90782" y="35294"/>
                    <a:pt x="92869" y="35294"/>
                    <a:pt x="92869" y="34652"/>
                  </a:cubicBezTo>
                  <a:cubicBezTo>
                    <a:pt x="90782" y="33368"/>
                    <a:pt x="90782" y="33368"/>
                    <a:pt x="90782" y="33368"/>
                  </a:cubicBezTo>
                  <a:cubicBezTo>
                    <a:pt x="92869" y="33368"/>
                    <a:pt x="92869" y="33368"/>
                    <a:pt x="92869" y="34652"/>
                  </a:cubicBezTo>
                  <a:cubicBezTo>
                    <a:pt x="92869" y="33368"/>
                    <a:pt x="92869" y="32727"/>
                    <a:pt x="92869" y="32727"/>
                  </a:cubicBezTo>
                  <a:cubicBezTo>
                    <a:pt x="96000" y="32727"/>
                    <a:pt x="98086" y="30802"/>
                    <a:pt x="98086" y="30160"/>
                  </a:cubicBezTo>
                  <a:cubicBezTo>
                    <a:pt x="98086" y="30160"/>
                    <a:pt x="98086" y="30160"/>
                    <a:pt x="98086" y="30160"/>
                  </a:cubicBezTo>
                  <a:cubicBezTo>
                    <a:pt x="98086" y="29518"/>
                    <a:pt x="99130" y="30160"/>
                    <a:pt x="98086" y="30160"/>
                  </a:cubicBezTo>
                  <a:cubicBezTo>
                    <a:pt x="98086" y="29518"/>
                    <a:pt x="98086" y="29518"/>
                    <a:pt x="96000" y="29518"/>
                  </a:cubicBezTo>
                  <a:cubicBezTo>
                    <a:pt x="96000" y="27593"/>
                    <a:pt x="98086" y="29518"/>
                    <a:pt x="99130" y="27593"/>
                  </a:cubicBezTo>
                  <a:cubicBezTo>
                    <a:pt x="99130" y="29518"/>
                    <a:pt x="98086" y="29518"/>
                    <a:pt x="99130" y="29518"/>
                  </a:cubicBezTo>
                  <a:cubicBezTo>
                    <a:pt x="99130" y="29518"/>
                    <a:pt x="99130" y="27593"/>
                    <a:pt x="100173" y="27593"/>
                  </a:cubicBezTo>
                  <a:cubicBezTo>
                    <a:pt x="99130" y="27593"/>
                    <a:pt x="99130" y="27593"/>
                    <a:pt x="99130" y="27593"/>
                  </a:cubicBezTo>
                  <a:cubicBezTo>
                    <a:pt x="99130" y="27593"/>
                    <a:pt x="99130" y="27593"/>
                    <a:pt x="99130" y="27593"/>
                  </a:cubicBezTo>
                  <a:cubicBezTo>
                    <a:pt x="99130" y="26951"/>
                    <a:pt x="96000" y="27593"/>
                    <a:pt x="96000" y="26951"/>
                  </a:cubicBezTo>
                  <a:cubicBezTo>
                    <a:pt x="96000" y="26951"/>
                    <a:pt x="96000" y="26951"/>
                    <a:pt x="96000" y="26951"/>
                  </a:cubicBezTo>
                  <a:cubicBezTo>
                    <a:pt x="93913" y="26310"/>
                    <a:pt x="93913" y="26951"/>
                    <a:pt x="93913" y="26310"/>
                  </a:cubicBezTo>
                  <a:cubicBezTo>
                    <a:pt x="93913" y="26310"/>
                    <a:pt x="96000" y="26310"/>
                    <a:pt x="98086" y="26951"/>
                  </a:cubicBezTo>
                  <a:cubicBezTo>
                    <a:pt x="98086" y="26310"/>
                    <a:pt x="99130" y="26951"/>
                    <a:pt x="99130" y="26951"/>
                  </a:cubicBezTo>
                  <a:cubicBezTo>
                    <a:pt x="99130" y="26310"/>
                    <a:pt x="99130" y="26951"/>
                    <a:pt x="99130" y="26951"/>
                  </a:cubicBezTo>
                  <a:cubicBezTo>
                    <a:pt x="98086" y="26310"/>
                    <a:pt x="99130" y="26310"/>
                    <a:pt x="99130" y="26310"/>
                  </a:cubicBezTo>
                  <a:cubicBezTo>
                    <a:pt x="100173" y="26310"/>
                    <a:pt x="100173" y="26310"/>
                    <a:pt x="100173" y="26310"/>
                  </a:cubicBezTo>
                  <a:cubicBezTo>
                    <a:pt x="100173" y="26310"/>
                    <a:pt x="100173" y="26310"/>
                    <a:pt x="100173" y="26310"/>
                  </a:cubicBezTo>
                  <a:cubicBezTo>
                    <a:pt x="100173" y="26310"/>
                    <a:pt x="102260" y="25026"/>
                    <a:pt x="102260" y="26310"/>
                  </a:cubicBezTo>
                  <a:cubicBezTo>
                    <a:pt x="103304" y="26310"/>
                    <a:pt x="102260" y="25026"/>
                    <a:pt x="103304" y="25026"/>
                  </a:cubicBezTo>
                  <a:cubicBezTo>
                    <a:pt x="102260" y="25026"/>
                    <a:pt x="100173" y="25026"/>
                    <a:pt x="100173" y="25026"/>
                  </a:cubicBezTo>
                  <a:cubicBezTo>
                    <a:pt x="102260" y="25026"/>
                    <a:pt x="102260" y="24385"/>
                    <a:pt x="103304" y="25026"/>
                  </a:cubicBezTo>
                  <a:cubicBezTo>
                    <a:pt x="103304" y="25026"/>
                    <a:pt x="102260" y="25026"/>
                    <a:pt x="102260" y="24385"/>
                  </a:cubicBezTo>
                  <a:cubicBezTo>
                    <a:pt x="102260" y="24385"/>
                    <a:pt x="103304" y="24385"/>
                    <a:pt x="102260" y="24385"/>
                  </a:cubicBezTo>
                  <a:cubicBezTo>
                    <a:pt x="103304" y="24385"/>
                    <a:pt x="103304" y="24385"/>
                    <a:pt x="103304" y="24385"/>
                  </a:cubicBezTo>
                  <a:cubicBezTo>
                    <a:pt x="103304" y="24385"/>
                    <a:pt x="103304" y="23743"/>
                    <a:pt x="102260" y="23743"/>
                  </a:cubicBezTo>
                  <a:cubicBezTo>
                    <a:pt x="103304" y="23743"/>
                    <a:pt x="104347" y="23743"/>
                    <a:pt x="103304" y="22459"/>
                  </a:cubicBezTo>
                  <a:cubicBezTo>
                    <a:pt x="103304" y="22459"/>
                    <a:pt x="103304" y="22459"/>
                    <a:pt x="104347" y="22459"/>
                  </a:cubicBezTo>
                  <a:cubicBezTo>
                    <a:pt x="104347" y="23743"/>
                    <a:pt x="103304" y="22459"/>
                    <a:pt x="104347" y="23743"/>
                  </a:cubicBezTo>
                  <a:cubicBezTo>
                    <a:pt x="103304" y="22459"/>
                    <a:pt x="104347" y="23743"/>
                    <a:pt x="104347" y="22459"/>
                  </a:cubicBezTo>
                  <a:cubicBezTo>
                    <a:pt x="104347" y="22459"/>
                    <a:pt x="104347" y="22459"/>
                    <a:pt x="104347" y="22459"/>
                  </a:cubicBezTo>
                  <a:cubicBezTo>
                    <a:pt x="104347" y="22459"/>
                    <a:pt x="104347" y="22459"/>
                    <a:pt x="106434" y="22459"/>
                  </a:cubicBezTo>
                  <a:cubicBezTo>
                    <a:pt x="104347" y="22459"/>
                    <a:pt x="104347" y="22459"/>
                    <a:pt x="104347" y="22459"/>
                  </a:cubicBezTo>
                  <a:cubicBezTo>
                    <a:pt x="106434" y="22459"/>
                    <a:pt x="106434" y="22459"/>
                    <a:pt x="106434" y="22459"/>
                  </a:cubicBezTo>
                  <a:cubicBezTo>
                    <a:pt x="106434" y="22459"/>
                    <a:pt x="104347" y="21818"/>
                    <a:pt x="106434" y="21818"/>
                  </a:cubicBezTo>
                  <a:cubicBezTo>
                    <a:pt x="104347" y="21818"/>
                    <a:pt x="104347" y="21818"/>
                    <a:pt x="104347" y="21818"/>
                  </a:cubicBezTo>
                  <a:cubicBezTo>
                    <a:pt x="104347" y="21818"/>
                    <a:pt x="104347" y="21818"/>
                    <a:pt x="104347" y="21176"/>
                  </a:cubicBezTo>
                  <a:cubicBezTo>
                    <a:pt x="106434" y="21818"/>
                    <a:pt x="106434" y="21818"/>
                    <a:pt x="106434" y="21818"/>
                  </a:cubicBezTo>
                  <a:cubicBezTo>
                    <a:pt x="107478" y="21818"/>
                    <a:pt x="106434" y="21176"/>
                    <a:pt x="107478" y="21176"/>
                  </a:cubicBezTo>
                  <a:cubicBezTo>
                    <a:pt x="106434" y="21176"/>
                    <a:pt x="106434" y="21176"/>
                    <a:pt x="106434" y="21176"/>
                  </a:cubicBezTo>
                  <a:cubicBezTo>
                    <a:pt x="106434" y="21176"/>
                    <a:pt x="104347" y="21176"/>
                    <a:pt x="106434" y="19251"/>
                  </a:cubicBezTo>
                  <a:cubicBezTo>
                    <a:pt x="106434" y="19251"/>
                    <a:pt x="107478" y="19251"/>
                    <a:pt x="107478" y="21176"/>
                  </a:cubicBezTo>
                  <a:cubicBezTo>
                    <a:pt x="107478" y="21176"/>
                    <a:pt x="107478" y="19251"/>
                    <a:pt x="106434" y="19251"/>
                  </a:cubicBezTo>
                  <a:cubicBezTo>
                    <a:pt x="107478" y="19251"/>
                    <a:pt x="107478" y="19251"/>
                    <a:pt x="107478" y="19251"/>
                  </a:cubicBezTo>
                  <a:cubicBezTo>
                    <a:pt x="107478" y="18609"/>
                    <a:pt x="107478" y="18609"/>
                    <a:pt x="107478" y="18609"/>
                  </a:cubicBezTo>
                  <a:cubicBezTo>
                    <a:pt x="106434" y="18609"/>
                    <a:pt x="106434" y="18609"/>
                    <a:pt x="106434" y="18609"/>
                  </a:cubicBezTo>
                  <a:cubicBezTo>
                    <a:pt x="106434" y="17967"/>
                    <a:pt x="106434" y="17967"/>
                    <a:pt x="106434" y="17967"/>
                  </a:cubicBezTo>
                  <a:cubicBezTo>
                    <a:pt x="104347" y="17967"/>
                    <a:pt x="104347" y="17967"/>
                    <a:pt x="104347" y="17967"/>
                  </a:cubicBezTo>
                  <a:cubicBezTo>
                    <a:pt x="104347" y="17967"/>
                    <a:pt x="104347" y="17967"/>
                    <a:pt x="104347" y="16684"/>
                  </a:cubicBezTo>
                  <a:cubicBezTo>
                    <a:pt x="106434" y="18609"/>
                    <a:pt x="107478" y="17967"/>
                    <a:pt x="109565" y="17967"/>
                  </a:cubicBezTo>
                  <a:cubicBezTo>
                    <a:pt x="109565" y="17967"/>
                    <a:pt x="106434" y="16684"/>
                    <a:pt x="109565" y="16684"/>
                  </a:cubicBezTo>
                  <a:cubicBezTo>
                    <a:pt x="109565" y="16684"/>
                    <a:pt x="111652" y="16684"/>
                    <a:pt x="109565" y="16684"/>
                  </a:cubicBezTo>
                  <a:cubicBezTo>
                    <a:pt x="109565" y="16684"/>
                    <a:pt x="111652" y="17967"/>
                    <a:pt x="111652" y="16684"/>
                  </a:cubicBezTo>
                  <a:cubicBezTo>
                    <a:pt x="109565" y="16042"/>
                    <a:pt x="109565" y="16042"/>
                    <a:pt x="109565" y="16042"/>
                  </a:cubicBezTo>
                  <a:cubicBezTo>
                    <a:pt x="109565" y="16684"/>
                    <a:pt x="109565" y="16684"/>
                    <a:pt x="109565" y="16684"/>
                  </a:cubicBezTo>
                  <a:cubicBezTo>
                    <a:pt x="107478" y="16042"/>
                    <a:pt x="107478" y="16042"/>
                    <a:pt x="107478" y="16042"/>
                  </a:cubicBezTo>
                  <a:cubicBezTo>
                    <a:pt x="107478" y="16042"/>
                    <a:pt x="107478" y="15401"/>
                    <a:pt x="109565" y="16042"/>
                  </a:cubicBezTo>
                  <a:cubicBezTo>
                    <a:pt x="109565" y="16042"/>
                    <a:pt x="107478" y="16042"/>
                    <a:pt x="109565" y="16042"/>
                  </a:cubicBezTo>
                  <a:cubicBezTo>
                    <a:pt x="111652" y="16042"/>
                    <a:pt x="109565" y="15401"/>
                    <a:pt x="111652" y="15401"/>
                  </a:cubicBezTo>
                  <a:cubicBezTo>
                    <a:pt x="111652" y="16042"/>
                    <a:pt x="111652" y="16042"/>
                    <a:pt x="112695" y="16042"/>
                  </a:cubicBezTo>
                  <a:cubicBezTo>
                    <a:pt x="112695" y="16042"/>
                    <a:pt x="112695" y="16042"/>
                    <a:pt x="112695" y="16042"/>
                  </a:cubicBezTo>
                  <a:cubicBezTo>
                    <a:pt x="112695" y="16042"/>
                    <a:pt x="112695" y="16042"/>
                    <a:pt x="112695" y="16042"/>
                  </a:cubicBezTo>
                  <a:cubicBezTo>
                    <a:pt x="112695" y="15401"/>
                    <a:pt x="112695" y="16042"/>
                    <a:pt x="113739" y="15401"/>
                  </a:cubicBezTo>
                  <a:cubicBezTo>
                    <a:pt x="112695" y="15401"/>
                    <a:pt x="112695" y="15401"/>
                    <a:pt x="112695" y="15401"/>
                  </a:cubicBezTo>
                  <a:cubicBezTo>
                    <a:pt x="111652" y="15401"/>
                    <a:pt x="112695" y="16042"/>
                    <a:pt x="111652" y="15401"/>
                  </a:cubicBezTo>
                  <a:cubicBezTo>
                    <a:pt x="111652" y="15401"/>
                    <a:pt x="112695" y="15401"/>
                    <a:pt x="112695" y="14117"/>
                  </a:cubicBezTo>
                  <a:cubicBezTo>
                    <a:pt x="111652" y="14117"/>
                    <a:pt x="111652" y="14117"/>
                    <a:pt x="111652" y="14117"/>
                  </a:cubicBezTo>
                  <a:cubicBezTo>
                    <a:pt x="111652" y="14117"/>
                    <a:pt x="109565" y="13475"/>
                    <a:pt x="111652" y="13475"/>
                  </a:cubicBezTo>
                  <a:cubicBezTo>
                    <a:pt x="112695" y="13475"/>
                    <a:pt x="112695" y="13475"/>
                    <a:pt x="112695" y="14117"/>
                  </a:cubicBezTo>
                  <a:cubicBezTo>
                    <a:pt x="112695" y="13475"/>
                    <a:pt x="113739" y="13475"/>
                    <a:pt x="113739" y="13475"/>
                  </a:cubicBezTo>
                  <a:cubicBezTo>
                    <a:pt x="112695" y="12834"/>
                    <a:pt x="113739" y="12834"/>
                    <a:pt x="113739" y="12834"/>
                  </a:cubicBezTo>
                  <a:cubicBezTo>
                    <a:pt x="113739" y="12834"/>
                    <a:pt x="112695" y="13475"/>
                    <a:pt x="111652" y="13475"/>
                  </a:cubicBezTo>
                  <a:cubicBezTo>
                    <a:pt x="111652" y="12834"/>
                    <a:pt x="111652" y="14117"/>
                    <a:pt x="109565" y="13475"/>
                  </a:cubicBezTo>
                  <a:cubicBezTo>
                    <a:pt x="111652" y="13475"/>
                    <a:pt x="109565" y="12834"/>
                    <a:pt x="107478" y="12834"/>
                  </a:cubicBezTo>
                  <a:cubicBezTo>
                    <a:pt x="109565" y="12834"/>
                    <a:pt x="109565" y="12834"/>
                    <a:pt x="109565" y="12834"/>
                  </a:cubicBezTo>
                  <a:cubicBezTo>
                    <a:pt x="109565" y="12834"/>
                    <a:pt x="109565" y="12834"/>
                    <a:pt x="111652" y="13475"/>
                  </a:cubicBezTo>
                  <a:cubicBezTo>
                    <a:pt x="111652" y="12834"/>
                    <a:pt x="111652" y="12834"/>
                    <a:pt x="112695" y="12834"/>
                  </a:cubicBezTo>
                  <a:cubicBezTo>
                    <a:pt x="112695" y="11550"/>
                    <a:pt x="111652" y="11550"/>
                    <a:pt x="111652" y="11550"/>
                  </a:cubicBezTo>
                  <a:cubicBezTo>
                    <a:pt x="112695" y="11550"/>
                    <a:pt x="112695" y="10267"/>
                    <a:pt x="112695" y="8983"/>
                  </a:cubicBezTo>
                  <a:cubicBezTo>
                    <a:pt x="113739" y="10267"/>
                    <a:pt x="113739" y="8983"/>
                    <a:pt x="115826" y="8983"/>
                  </a:cubicBezTo>
                  <a:cubicBezTo>
                    <a:pt x="115826" y="10267"/>
                    <a:pt x="115826" y="10267"/>
                    <a:pt x="115826" y="10267"/>
                  </a:cubicBezTo>
                  <a:cubicBezTo>
                    <a:pt x="115826" y="10267"/>
                    <a:pt x="115826" y="10267"/>
                    <a:pt x="115826" y="10267"/>
                  </a:cubicBezTo>
                  <a:cubicBezTo>
                    <a:pt x="116869" y="10267"/>
                    <a:pt x="113739" y="8983"/>
                    <a:pt x="115826" y="8983"/>
                  </a:cubicBezTo>
                  <a:cubicBezTo>
                    <a:pt x="115826" y="10267"/>
                    <a:pt x="113739" y="8983"/>
                    <a:pt x="113739" y="8342"/>
                  </a:cubicBezTo>
                  <a:cubicBezTo>
                    <a:pt x="112695" y="8342"/>
                    <a:pt x="112695" y="8342"/>
                    <a:pt x="112695" y="8342"/>
                  </a:cubicBezTo>
                  <a:cubicBezTo>
                    <a:pt x="113739" y="8342"/>
                    <a:pt x="113739" y="7700"/>
                    <a:pt x="115826" y="7700"/>
                  </a:cubicBezTo>
                  <a:cubicBezTo>
                    <a:pt x="115826" y="7058"/>
                    <a:pt x="116869" y="5775"/>
                    <a:pt x="116869" y="5775"/>
                  </a:cubicBezTo>
                  <a:cubicBezTo>
                    <a:pt x="116869" y="5133"/>
                    <a:pt x="115826" y="5133"/>
                    <a:pt x="115826" y="5133"/>
                  </a:cubicBezTo>
                  <a:cubicBezTo>
                    <a:pt x="115826" y="4491"/>
                    <a:pt x="116869" y="5133"/>
                    <a:pt x="116869" y="5133"/>
                  </a:cubicBezTo>
                  <a:cubicBezTo>
                    <a:pt x="116869" y="5133"/>
                    <a:pt x="116869" y="5133"/>
                    <a:pt x="116869" y="5133"/>
                  </a:cubicBezTo>
                  <a:cubicBezTo>
                    <a:pt x="116869" y="5133"/>
                    <a:pt x="116869" y="3208"/>
                    <a:pt x="117913" y="4491"/>
                  </a:cubicBezTo>
                  <a:cubicBezTo>
                    <a:pt x="116869" y="3208"/>
                    <a:pt x="116869" y="3208"/>
                    <a:pt x="116869" y="3208"/>
                  </a:cubicBezTo>
                  <a:cubicBezTo>
                    <a:pt x="116869" y="3208"/>
                    <a:pt x="116869" y="3208"/>
                    <a:pt x="116869" y="3208"/>
                  </a:cubicBezTo>
                  <a:cubicBezTo>
                    <a:pt x="116869" y="3208"/>
                    <a:pt x="116869" y="3208"/>
                    <a:pt x="116869" y="3208"/>
                  </a:cubicBezTo>
                  <a:cubicBezTo>
                    <a:pt x="115826" y="1925"/>
                    <a:pt x="116869" y="1925"/>
                    <a:pt x="116869" y="1925"/>
                  </a:cubicBezTo>
                  <a:cubicBezTo>
                    <a:pt x="117913" y="3208"/>
                    <a:pt x="117913" y="3208"/>
                    <a:pt x="117913" y="3208"/>
                  </a:cubicBezTo>
                  <a:cubicBezTo>
                    <a:pt x="117913" y="1925"/>
                    <a:pt x="117913" y="641"/>
                    <a:pt x="120000" y="641"/>
                  </a:cubicBezTo>
                  <a:cubicBezTo>
                    <a:pt x="117913" y="641"/>
                    <a:pt x="117913" y="641"/>
                    <a:pt x="117913" y="641"/>
                  </a:cubicBezTo>
                  <a:cubicBezTo>
                    <a:pt x="120000" y="0"/>
                    <a:pt x="120000" y="0"/>
                    <a:pt x="120000" y="0"/>
                  </a:cubicBezTo>
                  <a:cubicBezTo>
                    <a:pt x="117913" y="0"/>
                    <a:pt x="117913" y="0"/>
                    <a:pt x="120000" y="0"/>
                  </a:cubicBezTo>
                  <a:cubicBezTo>
                    <a:pt x="116869" y="0"/>
                    <a:pt x="116869" y="0"/>
                    <a:pt x="116869" y="0"/>
                  </a:cubicBezTo>
                  <a:cubicBezTo>
                    <a:pt x="116869" y="641"/>
                    <a:pt x="117913" y="0"/>
                    <a:pt x="117913" y="641"/>
                  </a:cubicBezTo>
                  <a:cubicBezTo>
                    <a:pt x="117913" y="641"/>
                    <a:pt x="117913" y="641"/>
                    <a:pt x="116869" y="641"/>
                  </a:cubicBezTo>
                  <a:cubicBezTo>
                    <a:pt x="117913" y="641"/>
                    <a:pt x="117913" y="641"/>
                    <a:pt x="117913" y="641"/>
                  </a:cubicBezTo>
                  <a:cubicBezTo>
                    <a:pt x="116869" y="641"/>
                    <a:pt x="116869" y="641"/>
                    <a:pt x="115826" y="641"/>
                  </a:cubicBezTo>
                  <a:cubicBezTo>
                    <a:pt x="116869" y="641"/>
                    <a:pt x="115826" y="0"/>
                    <a:pt x="116869" y="641"/>
                  </a:cubicBezTo>
                  <a:cubicBezTo>
                    <a:pt x="115826" y="641"/>
                    <a:pt x="115826" y="641"/>
                    <a:pt x="115826" y="641"/>
                  </a:cubicBezTo>
                  <a:cubicBezTo>
                    <a:pt x="115826" y="641"/>
                    <a:pt x="115826" y="641"/>
                    <a:pt x="115826" y="641"/>
                  </a:cubicBezTo>
                  <a:cubicBezTo>
                    <a:pt x="115826" y="641"/>
                    <a:pt x="113739" y="641"/>
                    <a:pt x="113739" y="1925"/>
                  </a:cubicBezTo>
                  <a:cubicBezTo>
                    <a:pt x="115826" y="3208"/>
                    <a:pt x="112695" y="3208"/>
                    <a:pt x="112695" y="3208"/>
                  </a:cubicBezTo>
                  <a:cubicBezTo>
                    <a:pt x="113739" y="3208"/>
                    <a:pt x="115826" y="3208"/>
                    <a:pt x="115826" y="3208"/>
                  </a:cubicBezTo>
                  <a:cubicBezTo>
                    <a:pt x="115826" y="4491"/>
                    <a:pt x="115826" y="3208"/>
                    <a:pt x="115826" y="4491"/>
                  </a:cubicBezTo>
                  <a:cubicBezTo>
                    <a:pt x="113739" y="4491"/>
                    <a:pt x="113739" y="4491"/>
                    <a:pt x="112695" y="4491"/>
                  </a:cubicBezTo>
                  <a:cubicBezTo>
                    <a:pt x="113739" y="4491"/>
                    <a:pt x="113739" y="4491"/>
                    <a:pt x="113739" y="4491"/>
                  </a:cubicBezTo>
                  <a:cubicBezTo>
                    <a:pt x="112695" y="4491"/>
                    <a:pt x="112695" y="4491"/>
                    <a:pt x="111652" y="5133"/>
                  </a:cubicBezTo>
                  <a:cubicBezTo>
                    <a:pt x="111652" y="5775"/>
                    <a:pt x="111652" y="5775"/>
                    <a:pt x="109565" y="7058"/>
                  </a:cubicBezTo>
                  <a:cubicBezTo>
                    <a:pt x="111652" y="7058"/>
                    <a:pt x="111652" y="7058"/>
                    <a:pt x="111652" y="7058"/>
                  </a:cubicBezTo>
                  <a:cubicBezTo>
                    <a:pt x="109565" y="7058"/>
                    <a:pt x="109565" y="7700"/>
                    <a:pt x="107478" y="8342"/>
                  </a:cubicBezTo>
                  <a:cubicBezTo>
                    <a:pt x="107478" y="8983"/>
                    <a:pt x="106434" y="8983"/>
                    <a:pt x="106434" y="10267"/>
                  </a:cubicBezTo>
                  <a:cubicBezTo>
                    <a:pt x="104347" y="11550"/>
                    <a:pt x="103304" y="12834"/>
                    <a:pt x="102260" y="14117"/>
                  </a:cubicBezTo>
                  <a:cubicBezTo>
                    <a:pt x="103304" y="14117"/>
                    <a:pt x="103304" y="14117"/>
                    <a:pt x="103304" y="14117"/>
                  </a:cubicBezTo>
                  <a:cubicBezTo>
                    <a:pt x="102260" y="14117"/>
                    <a:pt x="103304" y="14117"/>
                    <a:pt x="103304" y="15401"/>
                  </a:cubicBezTo>
                  <a:cubicBezTo>
                    <a:pt x="103304" y="14117"/>
                    <a:pt x="102260" y="15401"/>
                    <a:pt x="102260" y="15401"/>
                  </a:cubicBezTo>
                  <a:cubicBezTo>
                    <a:pt x="102260" y="15401"/>
                    <a:pt x="100173" y="16042"/>
                    <a:pt x="99130" y="16042"/>
                  </a:cubicBezTo>
                  <a:cubicBezTo>
                    <a:pt x="99130" y="16684"/>
                    <a:pt x="99130" y="16684"/>
                    <a:pt x="99130" y="16684"/>
                  </a:cubicBezTo>
                  <a:cubicBezTo>
                    <a:pt x="98086" y="16684"/>
                    <a:pt x="98086" y="17967"/>
                    <a:pt x="98086" y="18609"/>
                  </a:cubicBezTo>
                  <a:cubicBezTo>
                    <a:pt x="98086" y="18609"/>
                    <a:pt x="99130" y="18609"/>
                    <a:pt x="98086" y="18609"/>
                  </a:cubicBezTo>
                  <a:cubicBezTo>
                    <a:pt x="96000" y="19251"/>
                    <a:pt x="96000" y="19251"/>
                    <a:pt x="96000" y="19251"/>
                  </a:cubicBezTo>
                  <a:cubicBezTo>
                    <a:pt x="93913" y="19251"/>
                    <a:pt x="93913" y="21176"/>
                    <a:pt x="93913" y="21818"/>
                  </a:cubicBezTo>
                  <a:cubicBezTo>
                    <a:pt x="90782" y="22459"/>
                    <a:pt x="90782" y="24385"/>
                    <a:pt x="88695" y="25026"/>
                  </a:cubicBezTo>
                  <a:cubicBezTo>
                    <a:pt x="89739" y="26310"/>
                    <a:pt x="89739" y="26310"/>
                    <a:pt x="89739" y="26310"/>
                  </a:cubicBezTo>
                  <a:cubicBezTo>
                    <a:pt x="86608" y="26951"/>
                    <a:pt x="86608" y="29518"/>
                    <a:pt x="84521" y="30160"/>
                  </a:cubicBezTo>
                  <a:cubicBezTo>
                    <a:pt x="85565" y="30802"/>
                    <a:pt x="85565" y="30802"/>
                    <a:pt x="85565" y="30802"/>
                  </a:cubicBezTo>
                  <a:cubicBezTo>
                    <a:pt x="85565" y="30802"/>
                    <a:pt x="84521" y="32085"/>
                    <a:pt x="84521" y="30802"/>
                  </a:cubicBezTo>
                  <a:cubicBezTo>
                    <a:pt x="84521" y="32085"/>
                    <a:pt x="82434" y="32085"/>
                    <a:pt x="82434" y="32727"/>
                  </a:cubicBezTo>
                  <a:cubicBezTo>
                    <a:pt x="82434" y="32727"/>
                    <a:pt x="82434" y="32727"/>
                    <a:pt x="80347" y="32727"/>
                  </a:cubicBezTo>
                  <a:cubicBezTo>
                    <a:pt x="80347" y="33368"/>
                    <a:pt x="80347" y="34652"/>
                    <a:pt x="79304" y="34652"/>
                  </a:cubicBezTo>
                  <a:cubicBezTo>
                    <a:pt x="79304" y="34652"/>
                    <a:pt x="79304" y="34652"/>
                    <a:pt x="79304" y="34652"/>
                  </a:cubicBezTo>
                  <a:cubicBezTo>
                    <a:pt x="80347" y="34652"/>
                    <a:pt x="80347" y="34652"/>
                    <a:pt x="80347" y="35294"/>
                  </a:cubicBezTo>
                  <a:cubicBezTo>
                    <a:pt x="79304" y="35294"/>
                    <a:pt x="79304" y="35935"/>
                    <a:pt x="79304" y="35294"/>
                  </a:cubicBezTo>
                  <a:cubicBezTo>
                    <a:pt x="79304" y="35935"/>
                    <a:pt x="76173" y="37860"/>
                    <a:pt x="76173" y="38502"/>
                  </a:cubicBezTo>
                  <a:cubicBezTo>
                    <a:pt x="76173" y="38502"/>
                    <a:pt x="76173" y="38502"/>
                    <a:pt x="76173" y="38502"/>
                  </a:cubicBezTo>
                  <a:cubicBezTo>
                    <a:pt x="75130" y="39144"/>
                    <a:pt x="75130" y="40427"/>
                    <a:pt x="73043" y="40427"/>
                  </a:cubicBezTo>
                  <a:cubicBezTo>
                    <a:pt x="73043" y="41069"/>
                    <a:pt x="75130" y="40427"/>
                    <a:pt x="75130" y="41069"/>
                  </a:cubicBezTo>
                  <a:cubicBezTo>
                    <a:pt x="73043" y="41069"/>
                    <a:pt x="73043" y="41069"/>
                    <a:pt x="73043" y="41069"/>
                  </a:cubicBezTo>
                  <a:cubicBezTo>
                    <a:pt x="72000" y="41711"/>
                    <a:pt x="72000" y="43636"/>
                    <a:pt x="70956" y="44278"/>
                  </a:cubicBezTo>
                  <a:cubicBezTo>
                    <a:pt x="68869" y="46203"/>
                    <a:pt x="66782" y="48770"/>
                    <a:pt x="63652" y="50053"/>
                  </a:cubicBezTo>
                  <a:cubicBezTo>
                    <a:pt x="64695" y="50053"/>
                    <a:pt x="64695" y="50053"/>
                    <a:pt x="64695" y="50053"/>
                  </a:cubicBezTo>
                  <a:cubicBezTo>
                    <a:pt x="62608" y="50053"/>
                    <a:pt x="64695" y="51978"/>
                    <a:pt x="62608" y="51978"/>
                  </a:cubicBezTo>
                  <a:cubicBezTo>
                    <a:pt x="62608" y="51978"/>
                    <a:pt x="62608" y="51978"/>
                    <a:pt x="62608" y="51978"/>
                  </a:cubicBezTo>
                  <a:cubicBezTo>
                    <a:pt x="61565" y="52620"/>
                    <a:pt x="62608" y="54545"/>
                    <a:pt x="61565" y="55187"/>
                  </a:cubicBezTo>
                  <a:cubicBezTo>
                    <a:pt x="61565" y="54545"/>
                    <a:pt x="61565" y="54545"/>
                    <a:pt x="61565" y="54545"/>
                  </a:cubicBezTo>
                  <a:cubicBezTo>
                    <a:pt x="61565" y="55187"/>
                    <a:pt x="59478" y="56470"/>
                    <a:pt x="59478" y="57112"/>
                  </a:cubicBezTo>
                  <a:cubicBezTo>
                    <a:pt x="59478" y="57112"/>
                    <a:pt x="59478" y="57112"/>
                    <a:pt x="59478" y="57112"/>
                  </a:cubicBezTo>
                  <a:cubicBezTo>
                    <a:pt x="61565" y="57112"/>
                    <a:pt x="58434" y="57112"/>
                    <a:pt x="59478" y="57754"/>
                  </a:cubicBezTo>
                  <a:cubicBezTo>
                    <a:pt x="59478" y="57754"/>
                    <a:pt x="58434" y="57754"/>
                    <a:pt x="59478" y="57754"/>
                  </a:cubicBezTo>
                  <a:cubicBezTo>
                    <a:pt x="58434" y="59679"/>
                    <a:pt x="55304" y="60320"/>
                    <a:pt x="53217" y="62887"/>
                  </a:cubicBezTo>
                  <a:cubicBezTo>
                    <a:pt x="53217" y="64812"/>
                    <a:pt x="55304" y="63529"/>
                    <a:pt x="53217" y="63529"/>
                  </a:cubicBezTo>
                  <a:cubicBezTo>
                    <a:pt x="53217" y="64812"/>
                    <a:pt x="53217" y="63529"/>
                    <a:pt x="53217" y="63529"/>
                  </a:cubicBezTo>
                  <a:cubicBezTo>
                    <a:pt x="51130" y="64812"/>
                    <a:pt x="55304" y="65454"/>
                    <a:pt x="53217" y="65454"/>
                  </a:cubicBezTo>
                  <a:cubicBezTo>
                    <a:pt x="51130" y="64812"/>
                    <a:pt x="53217" y="65454"/>
                    <a:pt x="51130" y="65454"/>
                  </a:cubicBezTo>
                  <a:cubicBezTo>
                    <a:pt x="51130" y="66096"/>
                    <a:pt x="53217" y="66096"/>
                    <a:pt x="51130" y="66096"/>
                  </a:cubicBezTo>
                  <a:cubicBezTo>
                    <a:pt x="51130" y="67379"/>
                    <a:pt x="51130" y="67379"/>
                    <a:pt x="51130" y="67379"/>
                  </a:cubicBezTo>
                  <a:cubicBezTo>
                    <a:pt x="50086" y="67379"/>
                    <a:pt x="50086" y="68021"/>
                    <a:pt x="48000" y="68021"/>
                  </a:cubicBezTo>
                  <a:cubicBezTo>
                    <a:pt x="44869" y="71871"/>
                    <a:pt x="39652" y="75721"/>
                    <a:pt x="35478" y="78930"/>
                  </a:cubicBezTo>
                  <a:cubicBezTo>
                    <a:pt x="32347" y="82780"/>
                    <a:pt x="30260" y="85347"/>
                    <a:pt x="26086" y="90481"/>
                  </a:cubicBezTo>
                  <a:cubicBezTo>
                    <a:pt x="26086" y="91122"/>
                    <a:pt x="26086" y="91122"/>
                    <a:pt x="24000" y="92406"/>
                  </a:cubicBezTo>
                  <a:cubicBezTo>
                    <a:pt x="24000" y="92406"/>
                    <a:pt x="24000" y="92406"/>
                    <a:pt x="24000" y="92406"/>
                  </a:cubicBezTo>
                  <a:cubicBezTo>
                    <a:pt x="24000" y="92406"/>
                    <a:pt x="24000" y="93048"/>
                    <a:pt x="22956" y="93048"/>
                  </a:cubicBezTo>
                  <a:cubicBezTo>
                    <a:pt x="21913" y="93689"/>
                    <a:pt x="19826" y="95614"/>
                    <a:pt x="19826" y="97540"/>
                  </a:cubicBezTo>
                  <a:cubicBezTo>
                    <a:pt x="19826" y="97540"/>
                    <a:pt x="19826" y="97540"/>
                    <a:pt x="19826" y="97540"/>
                  </a:cubicBezTo>
                  <a:cubicBezTo>
                    <a:pt x="19826" y="97540"/>
                    <a:pt x="19826" y="97540"/>
                    <a:pt x="19826" y="97540"/>
                  </a:cubicBezTo>
                  <a:cubicBezTo>
                    <a:pt x="19826" y="98181"/>
                    <a:pt x="19826" y="98181"/>
                    <a:pt x="19826" y="98181"/>
                  </a:cubicBezTo>
                  <a:cubicBezTo>
                    <a:pt x="19826" y="98181"/>
                    <a:pt x="18782" y="98181"/>
                    <a:pt x="18782" y="97540"/>
                  </a:cubicBezTo>
                  <a:cubicBezTo>
                    <a:pt x="13565" y="100748"/>
                    <a:pt x="12521" y="105882"/>
                    <a:pt x="9391" y="108449"/>
                  </a:cubicBezTo>
                  <a:cubicBezTo>
                    <a:pt x="9391" y="109090"/>
                    <a:pt x="8347" y="109732"/>
                    <a:pt x="6260" y="110374"/>
                  </a:cubicBezTo>
                  <a:cubicBezTo>
                    <a:pt x="5217" y="114866"/>
                    <a:pt x="4173" y="117433"/>
                    <a:pt x="0" y="119358"/>
                  </a:cubicBezTo>
                  <a:cubicBezTo>
                    <a:pt x="0" y="119358"/>
                    <a:pt x="4173" y="120000"/>
                    <a:pt x="5217" y="11935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2" name="Shape 452"/>
            <p:cNvSpPr/>
            <p:nvPr/>
          </p:nvSpPr>
          <p:spPr>
            <a:xfrm>
              <a:off x="4363" y="2645"/>
              <a:ext cx="0" cy="1"/>
            </a:xfrm>
            <a:custGeom>
              <a:avLst/>
              <a:gdLst/>
              <a:ahLst/>
              <a:cxnLst/>
              <a:rect l="0" t="0" r="0" b="0"/>
              <a:pathLst>
                <a:path w="120000" h="120000" extrusionOk="0">
                  <a:moveTo>
                    <a:pt x="120000" y="0"/>
                  </a:moveTo>
                  <a:lnTo>
                    <a:pt x="0" y="0"/>
                  </a:lnTo>
                  <a:lnTo>
                    <a:pt x="0" y="120000"/>
                  </a:lnTo>
                  <a:lnTo>
                    <a:pt x="120000" y="120000"/>
                  </a:lnTo>
                  <a:lnTo>
                    <a:pt x="120000" y="0"/>
                  </a:lnTo>
                  <a:lnTo>
                    <a:pt x="120000" y="0"/>
                  </a:lnTo>
                  <a:lnTo>
                    <a:pt x="120000" y="0"/>
                  </a:lnTo>
                  <a:lnTo>
                    <a:pt x="120000" y="0"/>
                  </a:ln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3" name="Shape 453"/>
            <p:cNvSpPr/>
            <p:nvPr/>
          </p:nvSpPr>
          <p:spPr>
            <a:xfrm>
              <a:off x="4261" y="2959"/>
              <a:ext cx="267" cy="444"/>
            </a:xfrm>
            <a:custGeom>
              <a:avLst/>
              <a:gdLst/>
              <a:ahLst/>
              <a:cxnLst/>
              <a:rect l="0" t="0" r="0" b="0"/>
              <a:pathLst>
                <a:path w="120000" h="120000" extrusionOk="0">
                  <a:moveTo>
                    <a:pt x="4247" y="118085"/>
                  </a:moveTo>
                  <a:cubicBezTo>
                    <a:pt x="8495" y="117446"/>
                    <a:pt x="6371" y="114893"/>
                    <a:pt x="9557" y="113617"/>
                  </a:cubicBezTo>
                  <a:cubicBezTo>
                    <a:pt x="9557" y="113617"/>
                    <a:pt x="8495" y="113617"/>
                    <a:pt x="9557" y="113617"/>
                  </a:cubicBezTo>
                  <a:cubicBezTo>
                    <a:pt x="13805" y="112978"/>
                    <a:pt x="14867" y="109787"/>
                    <a:pt x="14867" y="107234"/>
                  </a:cubicBezTo>
                  <a:cubicBezTo>
                    <a:pt x="14867" y="107234"/>
                    <a:pt x="14867" y="107234"/>
                    <a:pt x="14867" y="107234"/>
                  </a:cubicBezTo>
                  <a:cubicBezTo>
                    <a:pt x="14867" y="107234"/>
                    <a:pt x="15929" y="107234"/>
                    <a:pt x="15929" y="106595"/>
                  </a:cubicBezTo>
                  <a:cubicBezTo>
                    <a:pt x="15929" y="106595"/>
                    <a:pt x="15929" y="106595"/>
                    <a:pt x="14867" y="106595"/>
                  </a:cubicBezTo>
                  <a:cubicBezTo>
                    <a:pt x="15929" y="106595"/>
                    <a:pt x="15929" y="105319"/>
                    <a:pt x="18053" y="105319"/>
                  </a:cubicBezTo>
                  <a:cubicBezTo>
                    <a:pt x="15929" y="105319"/>
                    <a:pt x="15929" y="105319"/>
                    <a:pt x="15929" y="104680"/>
                  </a:cubicBezTo>
                  <a:cubicBezTo>
                    <a:pt x="18053" y="105319"/>
                    <a:pt x="18053" y="105319"/>
                    <a:pt x="18053" y="105319"/>
                  </a:cubicBezTo>
                  <a:cubicBezTo>
                    <a:pt x="19115" y="105319"/>
                    <a:pt x="19115" y="104042"/>
                    <a:pt x="20176" y="102765"/>
                  </a:cubicBezTo>
                  <a:cubicBezTo>
                    <a:pt x="19115" y="102765"/>
                    <a:pt x="19115" y="102765"/>
                    <a:pt x="19115" y="102765"/>
                  </a:cubicBezTo>
                  <a:cubicBezTo>
                    <a:pt x="22300" y="101489"/>
                    <a:pt x="23362" y="100851"/>
                    <a:pt x="24424" y="98936"/>
                  </a:cubicBezTo>
                  <a:cubicBezTo>
                    <a:pt x="23362" y="98936"/>
                    <a:pt x="23362" y="98936"/>
                    <a:pt x="23362" y="98936"/>
                  </a:cubicBezTo>
                  <a:cubicBezTo>
                    <a:pt x="24424" y="98936"/>
                    <a:pt x="24424" y="98936"/>
                    <a:pt x="25486" y="98297"/>
                  </a:cubicBezTo>
                  <a:cubicBezTo>
                    <a:pt x="24424" y="98297"/>
                    <a:pt x="28672" y="98297"/>
                    <a:pt x="28672" y="97021"/>
                  </a:cubicBezTo>
                  <a:cubicBezTo>
                    <a:pt x="25486" y="97021"/>
                    <a:pt x="25486" y="97021"/>
                    <a:pt x="25486" y="97021"/>
                  </a:cubicBezTo>
                  <a:cubicBezTo>
                    <a:pt x="28672" y="97021"/>
                    <a:pt x="25486" y="96382"/>
                    <a:pt x="28672" y="96382"/>
                  </a:cubicBezTo>
                  <a:cubicBezTo>
                    <a:pt x="28672" y="96382"/>
                    <a:pt x="28672" y="96382"/>
                    <a:pt x="28672" y="96382"/>
                  </a:cubicBezTo>
                  <a:cubicBezTo>
                    <a:pt x="29734" y="96382"/>
                    <a:pt x="28672" y="95744"/>
                    <a:pt x="28672" y="95744"/>
                  </a:cubicBezTo>
                  <a:cubicBezTo>
                    <a:pt x="29734" y="95744"/>
                    <a:pt x="29734" y="95744"/>
                    <a:pt x="29734" y="95744"/>
                  </a:cubicBezTo>
                  <a:cubicBezTo>
                    <a:pt x="29734" y="95744"/>
                    <a:pt x="29734" y="95744"/>
                    <a:pt x="29734" y="94468"/>
                  </a:cubicBezTo>
                  <a:cubicBezTo>
                    <a:pt x="29734" y="94468"/>
                    <a:pt x="29734" y="94468"/>
                    <a:pt x="29734" y="94468"/>
                  </a:cubicBezTo>
                  <a:cubicBezTo>
                    <a:pt x="29734" y="94468"/>
                    <a:pt x="29734" y="93191"/>
                    <a:pt x="31858" y="94468"/>
                  </a:cubicBezTo>
                  <a:cubicBezTo>
                    <a:pt x="29734" y="93191"/>
                    <a:pt x="29734" y="94468"/>
                    <a:pt x="29734" y="93191"/>
                  </a:cubicBezTo>
                  <a:cubicBezTo>
                    <a:pt x="32920" y="92553"/>
                    <a:pt x="33982" y="90000"/>
                    <a:pt x="36106" y="88085"/>
                  </a:cubicBezTo>
                  <a:cubicBezTo>
                    <a:pt x="36106" y="88085"/>
                    <a:pt x="36106" y="88085"/>
                    <a:pt x="33982" y="88085"/>
                  </a:cubicBezTo>
                  <a:cubicBezTo>
                    <a:pt x="36106" y="87446"/>
                    <a:pt x="36106" y="87446"/>
                    <a:pt x="36106" y="87446"/>
                  </a:cubicBezTo>
                  <a:cubicBezTo>
                    <a:pt x="36106" y="87446"/>
                    <a:pt x="36106" y="87446"/>
                    <a:pt x="36106" y="86170"/>
                  </a:cubicBezTo>
                  <a:cubicBezTo>
                    <a:pt x="37168" y="86170"/>
                    <a:pt x="37168" y="86170"/>
                    <a:pt x="37168" y="86170"/>
                  </a:cubicBezTo>
                  <a:cubicBezTo>
                    <a:pt x="37168" y="86170"/>
                    <a:pt x="37168" y="86170"/>
                    <a:pt x="36106" y="86170"/>
                  </a:cubicBezTo>
                  <a:cubicBezTo>
                    <a:pt x="37168" y="86170"/>
                    <a:pt x="37168" y="85531"/>
                    <a:pt x="38230" y="85531"/>
                  </a:cubicBezTo>
                  <a:cubicBezTo>
                    <a:pt x="37168" y="85531"/>
                    <a:pt x="37168" y="85531"/>
                    <a:pt x="37168" y="85531"/>
                  </a:cubicBezTo>
                  <a:cubicBezTo>
                    <a:pt x="38230" y="85531"/>
                    <a:pt x="38230" y="84255"/>
                    <a:pt x="38230" y="84255"/>
                  </a:cubicBezTo>
                  <a:cubicBezTo>
                    <a:pt x="38230" y="84255"/>
                    <a:pt x="38230" y="84255"/>
                    <a:pt x="38230" y="84255"/>
                  </a:cubicBezTo>
                  <a:cubicBezTo>
                    <a:pt x="38230" y="82978"/>
                    <a:pt x="39292" y="84255"/>
                    <a:pt x="39292" y="82978"/>
                  </a:cubicBezTo>
                  <a:cubicBezTo>
                    <a:pt x="38230" y="82978"/>
                    <a:pt x="38230" y="82978"/>
                    <a:pt x="38230" y="82978"/>
                  </a:cubicBezTo>
                  <a:cubicBezTo>
                    <a:pt x="39292" y="82978"/>
                    <a:pt x="39292" y="82340"/>
                    <a:pt x="42477" y="82340"/>
                  </a:cubicBezTo>
                  <a:cubicBezTo>
                    <a:pt x="42477" y="81702"/>
                    <a:pt x="42477" y="81702"/>
                    <a:pt x="42477" y="81702"/>
                  </a:cubicBezTo>
                  <a:cubicBezTo>
                    <a:pt x="42477" y="81702"/>
                    <a:pt x="42477" y="80425"/>
                    <a:pt x="43539" y="80425"/>
                  </a:cubicBezTo>
                  <a:cubicBezTo>
                    <a:pt x="43539" y="79787"/>
                    <a:pt x="42477" y="79787"/>
                    <a:pt x="43539" y="79787"/>
                  </a:cubicBezTo>
                  <a:cubicBezTo>
                    <a:pt x="43539" y="79787"/>
                    <a:pt x="43539" y="79148"/>
                    <a:pt x="45663" y="79787"/>
                  </a:cubicBezTo>
                  <a:cubicBezTo>
                    <a:pt x="45663" y="79148"/>
                    <a:pt x="45663" y="77872"/>
                    <a:pt x="46725" y="77872"/>
                  </a:cubicBezTo>
                  <a:cubicBezTo>
                    <a:pt x="45663" y="77872"/>
                    <a:pt x="45663" y="77234"/>
                    <a:pt x="45663" y="77872"/>
                  </a:cubicBezTo>
                  <a:cubicBezTo>
                    <a:pt x="43539" y="77234"/>
                    <a:pt x="43539" y="77234"/>
                    <a:pt x="43539" y="77234"/>
                  </a:cubicBezTo>
                  <a:cubicBezTo>
                    <a:pt x="43539" y="77234"/>
                    <a:pt x="43539" y="77872"/>
                    <a:pt x="43539" y="77234"/>
                  </a:cubicBezTo>
                  <a:cubicBezTo>
                    <a:pt x="43539" y="77234"/>
                    <a:pt x="45663" y="77234"/>
                    <a:pt x="45663" y="75319"/>
                  </a:cubicBezTo>
                  <a:cubicBezTo>
                    <a:pt x="46725" y="75319"/>
                    <a:pt x="47787" y="75319"/>
                    <a:pt x="47787" y="75319"/>
                  </a:cubicBezTo>
                  <a:cubicBezTo>
                    <a:pt x="46725" y="74680"/>
                    <a:pt x="46725" y="74680"/>
                    <a:pt x="46725" y="74680"/>
                  </a:cubicBezTo>
                  <a:cubicBezTo>
                    <a:pt x="49911" y="74680"/>
                    <a:pt x="49911" y="74680"/>
                    <a:pt x="49911" y="74680"/>
                  </a:cubicBezTo>
                  <a:cubicBezTo>
                    <a:pt x="49911" y="74680"/>
                    <a:pt x="49911" y="74680"/>
                    <a:pt x="49911" y="74680"/>
                  </a:cubicBezTo>
                  <a:cubicBezTo>
                    <a:pt x="49911" y="74680"/>
                    <a:pt x="49911" y="74680"/>
                    <a:pt x="50973" y="74680"/>
                  </a:cubicBezTo>
                  <a:cubicBezTo>
                    <a:pt x="49911" y="74680"/>
                    <a:pt x="50973" y="74042"/>
                    <a:pt x="49911" y="73404"/>
                  </a:cubicBezTo>
                  <a:cubicBezTo>
                    <a:pt x="49911" y="73404"/>
                    <a:pt x="49911" y="74042"/>
                    <a:pt x="49911" y="73404"/>
                  </a:cubicBezTo>
                  <a:cubicBezTo>
                    <a:pt x="50973" y="73404"/>
                    <a:pt x="50973" y="73404"/>
                    <a:pt x="50973" y="73404"/>
                  </a:cubicBezTo>
                  <a:cubicBezTo>
                    <a:pt x="50973" y="73404"/>
                    <a:pt x="50973" y="73404"/>
                    <a:pt x="50973" y="73404"/>
                  </a:cubicBezTo>
                  <a:cubicBezTo>
                    <a:pt x="50973" y="72127"/>
                    <a:pt x="50973" y="72127"/>
                    <a:pt x="52035" y="72127"/>
                  </a:cubicBezTo>
                  <a:cubicBezTo>
                    <a:pt x="52035" y="73404"/>
                    <a:pt x="50973" y="72127"/>
                    <a:pt x="50973" y="73404"/>
                  </a:cubicBezTo>
                  <a:cubicBezTo>
                    <a:pt x="52035" y="73404"/>
                    <a:pt x="52035" y="72127"/>
                    <a:pt x="52035" y="72127"/>
                  </a:cubicBezTo>
                  <a:cubicBezTo>
                    <a:pt x="52035" y="72127"/>
                    <a:pt x="52035" y="72127"/>
                    <a:pt x="52035" y="72127"/>
                  </a:cubicBezTo>
                  <a:cubicBezTo>
                    <a:pt x="54159" y="72127"/>
                    <a:pt x="54159" y="71489"/>
                    <a:pt x="55221" y="71489"/>
                  </a:cubicBezTo>
                  <a:cubicBezTo>
                    <a:pt x="55221" y="71489"/>
                    <a:pt x="54159" y="70851"/>
                    <a:pt x="54159" y="71489"/>
                  </a:cubicBezTo>
                  <a:cubicBezTo>
                    <a:pt x="54159" y="70851"/>
                    <a:pt x="57345" y="70851"/>
                    <a:pt x="55221" y="68936"/>
                  </a:cubicBezTo>
                  <a:cubicBezTo>
                    <a:pt x="55221" y="69574"/>
                    <a:pt x="57345" y="69574"/>
                    <a:pt x="57345" y="69574"/>
                  </a:cubicBezTo>
                  <a:cubicBezTo>
                    <a:pt x="57345" y="68936"/>
                    <a:pt x="55221" y="68936"/>
                    <a:pt x="57345" y="68936"/>
                  </a:cubicBezTo>
                  <a:cubicBezTo>
                    <a:pt x="55221" y="68936"/>
                    <a:pt x="57345" y="68936"/>
                    <a:pt x="57345" y="68936"/>
                  </a:cubicBezTo>
                  <a:cubicBezTo>
                    <a:pt x="59469" y="68936"/>
                    <a:pt x="57345" y="67021"/>
                    <a:pt x="57345" y="68936"/>
                  </a:cubicBezTo>
                  <a:cubicBezTo>
                    <a:pt x="57345" y="67021"/>
                    <a:pt x="60530" y="66382"/>
                    <a:pt x="60530" y="65744"/>
                  </a:cubicBezTo>
                  <a:cubicBezTo>
                    <a:pt x="61592" y="65744"/>
                    <a:pt x="61592" y="65744"/>
                    <a:pt x="61592" y="65744"/>
                  </a:cubicBezTo>
                  <a:cubicBezTo>
                    <a:pt x="60530" y="65744"/>
                    <a:pt x="60530" y="65744"/>
                    <a:pt x="60530" y="65744"/>
                  </a:cubicBezTo>
                  <a:cubicBezTo>
                    <a:pt x="60530" y="65744"/>
                    <a:pt x="61592" y="65106"/>
                    <a:pt x="60530" y="65106"/>
                  </a:cubicBezTo>
                  <a:cubicBezTo>
                    <a:pt x="61592" y="65106"/>
                    <a:pt x="59469" y="65744"/>
                    <a:pt x="60530" y="65744"/>
                  </a:cubicBezTo>
                  <a:cubicBezTo>
                    <a:pt x="59469" y="65744"/>
                    <a:pt x="61592" y="65744"/>
                    <a:pt x="60530" y="65106"/>
                  </a:cubicBezTo>
                  <a:cubicBezTo>
                    <a:pt x="60530" y="65106"/>
                    <a:pt x="61592" y="65106"/>
                    <a:pt x="61592" y="63829"/>
                  </a:cubicBezTo>
                  <a:cubicBezTo>
                    <a:pt x="61592" y="65106"/>
                    <a:pt x="60530" y="63829"/>
                    <a:pt x="60530" y="63829"/>
                  </a:cubicBezTo>
                  <a:cubicBezTo>
                    <a:pt x="61592" y="63829"/>
                    <a:pt x="61592" y="63829"/>
                    <a:pt x="61592" y="63829"/>
                  </a:cubicBezTo>
                  <a:cubicBezTo>
                    <a:pt x="61592" y="63829"/>
                    <a:pt x="61592" y="63829"/>
                    <a:pt x="61592" y="63829"/>
                  </a:cubicBezTo>
                  <a:cubicBezTo>
                    <a:pt x="63716" y="63829"/>
                    <a:pt x="63716" y="63191"/>
                    <a:pt x="63716" y="63829"/>
                  </a:cubicBezTo>
                  <a:cubicBezTo>
                    <a:pt x="63716" y="63191"/>
                    <a:pt x="64778" y="63191"/>
                    <a:pt x="63716" y="63191"/>
                  </a:cubicBezTo>
                  <a:cubicBezTo>
                    <a:pt x="61592" y="62553"/>
                    <a:pt x="61592" y="62553"/>
                    <a:pt x="61592" y="62553"/>
                  </a:cubicBezTo>
                  <a:cubicBezTo>
                    <a:pt x="63716" y="62553"/>
                    <a:pt x="63716" y="62553"/>
                    <a:pt x="63716" y="62553"/>
                  </a:cubicBezTo>
                  <a:cubicBezTo>
                    <a:pt x="63716" y="62553"/>
                    <a:pt x="63716" y="62553"/>
                    <a:pt x="63716" y="62553"/>
                  </a:cubicBezTo>
                  <a:cubicBezTo>
                    <a:pt x="64778" y="62553"/>
                    <a:pt x="63716" y="61276"/>
                    <a:pt x="64778" y="62553"/>
                  </a:cubicBezTo>
                  <a:cubicBezTo>
                    <a:pt x="64778" y="61276"/>
                    <a:pt x="65840" y="60638"/>
                    <a:pt x="64778" y="60638"/>
                  </a:cubicBezTo>
                  <a:cubicBezTo>
                    <a:pt x="65840" y="60638"/>
                    <a:pt x="65840" y="58723"/>
                    <a:pt x="65840" y="58723"/>
                  </a:cubicBezTo>
                  <a:cubicBezTo>
                    <a:pt x="65840" y="58723"/>
                    <a:pt x="65840" y="58723"/>
                    <a:pt x="65840" y="58723"/>
                  </a:cubicBezTo>
                  <a:cubicBezTo>
                    <a:pt x="65840" y="58723"/>
                    <a:pt x="65840" y="58723"/>
                    <a:pt x="65840" y="58723"/>
                  </a:cubicBezTo>
                  <a:cubicBezTo>
                    <a:pt x="65840" y="58723"/>
                    <a:pt x="65840" y="58085"/>
                    <a:pt x="65840" y="57446"/>
                  </a:cubicBezTo>
                  <a:cubicBezTo>
                    <a:pt x="67964" y="57446"/>
                    <a:pt x="67964" y="57446"/>
                    <a:pt x="67964" y="58085"/>
                  </a:cubicBezTo>
                  <a:cubicBezTo>
                    <a:pt x="67964" y="57446"/>
                    <a:pt x="69026" y="57446"/>
                    <a:pt x="69026" y="56170"/>
                  </a:cubicBezTo>
                  <a:cubicBezTo>
                    <a:pt x="67964" y="56170"/>
                    <a:pt x="67964" y="56170"/>
                    <a:pt x="67964" y="56170"/>
                  </a:cubicBezTo>
                  <a:cubicBezTo>
                    <a:pt x="65840" y="55531"/>
                    <a:pt x="69026" y="56170"/>
                    <a:pt x="69026" y="55531"/>
                  </a:cubicBezTo>
                  <a:cubicBezTo>
                    <a:pt x="71150" y="55531"/>
                    <a:pt x="71150" y="55531"/>
                    <a:pt x="71150" y="55531"/>
                  </a:cubicBezTo>
                  <a:cubicBezTo>
                    <a:pt x="69026" y="55531"/>
                    <a:pt x="73274" y="55531"/>
                    <a:pt x="71150" y="54893"/>
                  </a:cubicBezTo>
                  <a:cubicBezTo>
                    <a:pt x="71150" y="54893"/>
                    <a:pt x="71150" y="54893"/>
                    <a:pt x="73274" y="54893"/>
                  </a:cubicBezTo>
                  <a:cubicBezTo>
                    <a:pt x="71150" y="54255"/>
                    <a:pt x="74336" y="52978"/>
                    <a:pt x="73274" y="52340"/>
                  </a:cubicBezTo>
                  <a:cubicBezTo>
                    <a:pt x="73274" y="52340"/>
                    <a:pt x="73274" y="52340"/>
                    <a:pt x="74336" y="52340"/>
                  </a:cubicBezTo>
                  <a:cubicBezTo>
                    <a:pt x="73274" y="52340"/>
                    <a:pt x="73274" y="52340"/>
                    <a:pt x="73274" y="52340"/>
                  </a:cubicBezTo>
                  <a:cubicBezTo>
                    <a:pt x="74336" y="52340"/>
                    <a:pt x="74336" y="52340"/>
                    <a:pt x="74336" y="52340"/>
                  </a:cubicBezTo>
                  <a:cubicBezTo>
                    <a:pt x="74336" y="52340"/>
                    <a:pt x="74336" y="52340"/>
                    <a:pt x="73274" y="52340"/>
                  </a:cubicBezTo>
                  <a:cubicBezTo>
                    <a:pt x="73274" y="50425"/>
                    <a:pt x="75398" y="52340"/>
                    <a:pt x="75398" y="50425"/>
                  </a:cubicBezTo>
                  <a:cubicBezTo>
                    <a:pt x="75398" y="50425"/>
                    <a:pt x="75398" y="50425"/>
                    <a:pt x="75398" y="49787"/>
                  </a:cubicBezTo>
                  <a:cubicBezTo>
                    <a:pt x="75398" y="49787"/>
                    <a:pt x="75398" y="49787"/>
                    <a:pt x="75398" y="49787"/>
                  </a:cubicBezTo>
                  <a:cubicBezTo>
                    <a:pt x="77522" y="49787"/>
                    <a:pt x="75398" y="49787"/>
                    <a:pt x="74336" y="49148"/>
                  </a:cubicBezTo>
                  <a:cubicBezTo>
                    <a:pt x="75398" y="49148"/>
                    <a:pt x="75398" y="49148"/>
                    <a:pt x="75398" y="49148"/>
                  </a:cubicBezTo>
                  <a:cubicBezTo>
                    <a:pt x="75398" y="47872"/>
                    <a:pt x="75398" y="47872"/>
                    <a:pt x="75398" y="47872"/>
                  </a:cubicBezTo>
                  <a:cubicBezTo>
                    <a:pt x="75398" y="49148"/>
                    <a:pt x="75398" y="47872"/>
                    <a:pt x="75398" y="47872"/>
                  </a:cubicBezTo>
                  <a:cubicBezTo>
                    <a:pt x="75398" y="47872"/>
                    <a:pt x="75398" y="47872"/>
                    <a:pt x="75398" y="47872"/>
                  </a:cubicBezTo>
                  <a:cubicBezTo>
                    <a:pt x="75398" y="47872"/>
                    <a:pt x="75398" y="47872"/>
                    <a:pt x="77522" y="47872"/>
                  </a:cubicBezTo>
                  <a:cubicBezTo>
                    <a:pt x="77522" y="47872"/>
                    <a:pt x="77522" y="47872"/>
                    <a:pt x="77522" y="47872"/>
                  </a:cubicBezTo>
                  <a:cubicBezTo>
                    <a:pt x="77522" y="47872"/>
                    <a:pt x="77522" y="47872"/>
                    <a:pt x="78584" y="47872"/>
                  </a:cubicBezTo>
                  <a:cubicBezTo>
                    <a:pt x="77522" y="47872"/>
                    <a:pt x="77522" y="47234"/>
                    <a:pt x="77522" y="47234"/>
                  </a:cubicBezTo>
                  <a:cubicBezTo>
                    <a:pt x="78584" y="47234"/>
                    <a:pt x="78584" y="47234"/>
                    <a:pt x="78584" y="47234"/>
                  </a:cubicBezTo>
                  <a:cubicBezTo>
                    <a:pt x="78584" y="47234"/>
                    <a:pt x="78584" y="47234"/>
                    <a:pt x="78584" y="47234"/>
                  </a:cubicBezTo>
                  <a:cubicBezTo>
                    <a:pt x="78584" y="47234"/>
                    <a:pt x="78584" y="47234"/>
                    <a:pt x="78584" y="47234"/>
                  </a:cubicBezTo>
                  <a:cubicBezTo>
                    <a:pt x="78584" y="47234"/>
                    <a:pt x="77522" y="47234"/>
                    <a:pt x="78584" y="46595"/>
                  </a:cubicBezTo>
                  <a:cubicBezTo>
                    <a:pt x="78584" y="46595"/>
                    <a:pt x="79646" y="47234"/>
                    <a:pt x="78584" y="46595"/>
                  </a:cubicBezTo>
                  <a:cubicBezTo>
                    <a:pt x="78584" y="46595"/>
                    <a:pt x="78584" y="46595"/>
                    <a:pt x="78584" y="46595"/>
                  </a:cubicBezTo>
                  <a:cubicBezTo>
                    <a:pt x="78584" y="46595"/>
                    <a:pt x="78584" y="46595"/>
                    <a:pt x="78584" y="46595"/>
                  </a:cubicBezTo>
                  <a:cubicBezTo>
                    <a:pt x="78584" y="46595"/>
                    <a:pt x="78584" y="46595"/>
                    <a:pt x="78584" y="46595"/>
                  </a:cubicBezTo>
                  <a:cubicBezTo>
                    <a:pt x="78584" y="46595"/>
                    <a:pt x="78584" y="46595"/>
                    <a:pt x="78584" y="46595"/>
                  </a:cubicBezTo>
                  <a:cubicBezTo>
                    <a:pt x="79646" y="46595"/>
                    <a:pt x="79646" y="45957"/>
                    <a:pt x="79646" y="45957"/>
                  </a:cubicBezTo>
                  <a:cubicBezTo>
                    <a:pt x="79646" y="45957"/>
                    <a:pt x="79646" y="45957"/>
                    <a:pt x="79646" y="45957"/>
                  </a:cubicBezTo>
                  <a:cubicBezTo>
                    <a:pt x="79646" y="45957"/>
                    <a:pt x="79646" y="45957"/>
                    <a:pt x="79646" y="45957"/>
                  </a:cubicBezTo>
                  <a:cubicBezTo>
                    <a:pt x="79646" y="44680"/>
                    <a:pt x="79646" y="44680"/>
                    <a:pt x="81769" y="44680"/>
                  </a:cubicBezTo>
                  <a:cubicBezTo>
                    <a:pt x="81769" y="44680"/>
                    <a:pt x="81769" y="44680"/>
                    <a:pt x="81769" y="44680"/>
                  </a:cubicBezTo>
                  <a:cubicBezTo>
                    <a:pt x="81769" y="44042"/>
                    <a:pt x="81769" y="44042"/>
                    <a:pt x="81769" y="44042"/>
                  </a:cubicBezTo>
                  <a:cubicBezTo>
                    <a:pt x="81769" y="44042"/>
                    <a:pt x="79646" y="42127"/>
                    <a:pt x="81769" y="42127"/>
                  </a:cubicBezTo>
                  <a:cubicBezTo>
                    <a:pt x="82831" y="42127"/>
                    <a:pt x="82831" y="42127"/>
                    <a:pt x="82831" y="42127"/>
                  </a:cubicBezTo>
                  <a:cubicBezTo>
                    <a:pt x="82831" y="42127"/>
                    <a:pt x="83893" y="41489"/>
                    <a:pt x="83893" y="40851"/>
                  </a:cubicBezTo>
                  <a:cubicBezTo>
                    <a:pt x="83893" y="40851"/>
                    <a:pt x="83893" y="40851"/>
                    <a:pt x="83893" y="40851"/>
                  </a:cubicBezTo>
                  <a:cubicBezTo>
                    <a:pt x="87079" y="39574"/>
                    <a:pt x="88141" y="39574"/>
                    <a:pt x="88141" y="38297"/>
                  </a:cubicBezTo>
                  <a:cubicBezTo>
                    <a:pt x="87079" y="38297"/>
                    <a:pt x="87079" y="38297"/>
                    <a:pt x="87079" y="38297"/>
                  </a:cubicBezTo>
                  <a:cubicBezTo>
                    <a:pt x="87079" y="38297"/>
                    <a:pt x="87079" y="37659"/>
                    <a:pt x="87079" y="38297"/>
                  </a:cubicBezTo>
                  <a:cubicBezTo>
                    <a:pt x="88141" y="38297"/>
                    <a:pt x="88141" y="38297"/>
                    <a:pt x="88141" y="38297"/>
                  </a:cubicBezTo>
                  <a:cubicBezTo>
                    <a:pt x="89203" y="38297"/>
                    <a:pt x="89203" y="37659"/>
                    <a:pt x="89203" y="37659"/>
                  </a:cubicBezTo>
                  <a:cubicBezTo>
                    <a:pt x="89203" y="37659"/>
                    <a:pt x="89203" y="37659"/>
                    <a:pt x="89203" y="37659"/>
                  </a:cubicBezTo>
                  <a:cubicBezTo>
                    <a:pt x="89203" y="36382"/>
                    <a:pt x="89203" y="36382"/>
                    <a:pt x="89203" y="36382"/>
                  </a:cubicBezTo>
                  <a:cubicBezTo>
                    <a:pt x="91327" y="36382"/>
                    <a:pt x="91327" y="36382"/>
                    <a:pt x="91327" y="36382"/>
                  </a:cubicBezTo>
                  <a:cubicBezTo>
                    <a:pt x="89203" y="36382"/>
                    <a:pt x="89203" y="36382"/>
                    <a:pt x="89203" y="36382"/>
                  </a:cubicBezTo>
                  <a:cubicBezTo>
                    <a:pt x="91327" y="35744"/>
                    <a:pt x="91327" y="36382"/>
                    <a:pt x="91327" y="35744"/>
                  </a:cubicBezTo>
                  <a:cubicBezTo>
                    <a:pt x="91327" y="35744"/>
                    <a:pt x="91327" y="35744"/>
                    <a:pt x="91327" y="35744"/>
                  </a:cubicBezTo>
                  <a:cubicBezTo>
                    <a:pt x="91327" y="35744"/>
                    <a:pt x="92389" y="35744"/>
                    <a:pt x="92389" y="35106"/>
                  </a:cubicBezTo>
                  <a:cubicBezTo>
                    <a:pt x="91327" y="35106"/>
                    <a:pt x="91327" y="35106"/>
                    <a:pt x="91327" y="35106"/>
                  </a:cubicBezTo>
                  <a:cubicBezTo>
                    <a:pt x="92389" y="33191"/>
                    <a:pt x="92389" y="33191"/>
                    <a:pt x="92389" y="35106"/>
                  </a:cubicBezTo>
                  <a:cubicBezTo>
                    <a:pt x="92389" y="33191"/>
                    <a:pt x="92389" y="33191"/>
                    <a:pt x="92389" y="32553"/>
                  </a:cubicBezTo>
                  <a:cubicBezTo>
                    <a:pt x="95575" y="32553"/>
                    <a:pt x="96637" y="30638"/>
                    <a:pt x="96637" y="30000"/>
                  </a:cubicBezTo>
                  <a:cubicBezTo>
                    <a:pt x="96637" y="30000"/>
                    <a:pt x="96637" y="30000"/>
                    <a:pt x="96637" y="30000"/>
                  </a:cubicBezTo>
                  <a:cubicBezTo>
                    <a:pt x="96637" y="28723"/>
                    <a:pt x="97699" y="30000"/>
                    <a:pt x="97699" y="30000"/>
                  </a:cubicBezTo>
                  <a:cubicBezTo>
                    <a:pt x="96637" y="30000"/>
                    <a:pt x="96637" y="28723"/>
                    <a:pt x="96637" y="28723"/>
                  </a:cubicBezTo>
                  <a:cubicBezTo>
                    <a:pt x="95575" y="28085"/>
                    <a:pt x="96637" y="28723"/>
                    <a:pt x="97699" y="28723"/>
                  </a:cubicBezTo>
                  <a:cubicBezTo>
                    <a:pt x="97699" y="28723"/>
                    <a:pt x="96637" y="28723"/>
                    <a:pt x="97699" y="28723"/>
                  </a:cubicBezTo>
                  <a:cubicBezTo>
                    <a:pt x="97699" y="28723"/>
                    <a:pt x="97699" y="28085"/>
                    <a:pt x="100884" y="28085"/>
                  </a:cubicBezTo>
                  <a:cubicBezTo>
                    <a:pt x="97699" y="28085"/>
                    <a:pt x="97699" y="28085"/>
                    <a:pt x="97699" y="28085"/>
                  </a:cubicBezTo>
                  <a:cubicBezTo>
                    <a:pt x="97699" y="28085"/>
                    <a:pt x="97699" y="28085"/>
                    <a:pt x="97699" y="28085"/>
                  </a:cubicBezTo>
                  <a:cubicBezTo>
                    <a:pt x="97699" y="27446"/>
                    <a:pt x="95575" y="28085"/>
                    <a:pt x="95575" y="27446"/>
                  </a:cubicBezTo>
                  <a:cubicBezTo>
                    <a:pt x="95575" y="27446"/>
                    <a:pt x="95575" y="27446"/>
                    <a:pt x="95575" y="27446"/>
                  </a:cubicBezTo>
                  <a:cubicBezTo>
                    <a:pt x="93451" y="26808"/>
                    <a:pt x="93451" y="27446"/>
                    <a:pt x="93451" y="26808"/>
                  </a:cubicBezTo>
                  <a:cubicBezTo>
                    <a:pt x="93451" y="26808"/>
                    <a:pt x="95575" y="26808"/>
                    <a:pt x="96637" y="27446"/>
                  </a:cubicBezTo>
                  <a:cubicBezTo>
                    <a:pt x="96637" y="26808"/>
                    <a:pt x="97699" y="27446"/>
                    <a:pt x="100884" y="27446"/>
                  </a:cubicBezTo>
                  <a:cubicBezTo>
                    <a:pt x="97699" y="26808"/>
                    <a:pt x="97699" y="27446"/>
                    <a:pt x="97699" y="27446"/>
                  </a:cubicBezTo>
                  <a:cubicBezTo>
                    <a:pt x="96637" y="26808"/>
                    <a:pt x="97699" y="26808"/>
                    <a:pt x="97699" y="26808"/>
                  </a:cubicBezTo>
                  <a:cubicBezTo>
                    <a:pt x="100884" y="26808"/>
                    <a:pt x="100884" y="26808"/>
                    <a:pt x="100884" y="26808"/>
                  </a:cubicBezTo>
                  <a:cubicBezTo>
                    <a:pt x="100884" y="26808"/>
                    <a:pt x="100884" y="26808"/>
                    <a:pt x="100884" y="26808"/>
                  </a:cubicBezTo>
                  <a:cubicBezTo>
                    <a:pt x="101946" y="26808"/>
                    <a:pt x="101946" y="26808"/>
                    <a:pt x="101946" y="26808"/>
                  </a:cubicBezTo>
                  <a:cubicBezTo>
                    <a:pt x="103008" y="26808"/>
                    <a:pt x="101946" y="24893"/>
                    <a:pt x="103008" y="26808"/>
                  </a:cubicBezTo>
                  <a:cubicBezTo>
                    <a:pt x="101946" y="24893"/>
                    <a:pt x="100884" y="24893"/>
                    <a:pt x="100884" y="24893"/>
                  </a:cubicBezTo>
                  <a:cubicBezTo>
                    <a:pt x="101946" y="24893"/>
                    <a:pt x="101946" y="24255"/>
                    <a:pt x="103008" y="24893"/>
                  </a:cubicBezTo>
                  <a:cubicBezTo>
                    <a:pt x="101946" y="24893"/>
                    <a:pt x="101946" y="24893"/>
                    <a:pt x="101946" y="24893"/>
                  </a:cubicBezTo>
                  <a:cubicBezTo>
                    <a:pt x="101946" y="24255"/>
                    <a:pt x="103008" y="24255"/>
                    <a:pt x="101946" y="24255"/>
                  </a:cubicBezTo>
                  <a:cubicBezTo>
                    <a:pt x="103008" y="24255"/>
                    <a:pt x="103008" y="24255"/>
                    <a:pt x="103008" y="24255"/>
                  </a:cubicBezTo>
                  <a:cubicBezTo>
                    <a:pt x="103008" y="24255"/>
                    <a:pt x="103008" y="24255"/>
                    <a:pt x="101946" y="22978"/>
                  </a:cubicBezTo>
                  <a:cubicBezTo>
                    <a:pt x="103008" y="22978"/>
                    <a:pt x="105132" y="22978"/>
                    <a:pt x="103008" y="22340"/>
                  </a:cubicBezTo>
                  <a:cubicBezTo>
                    <a:pt x="103008" y="22340"/>
                    <a:pt x="103008" y="22340"/>
                    <a:pt x="105132" y="22340"/>
                  </a:cubicBezTo>
                  <a:cubicBezTo>
                    <a:pt x="105132" y="22978"/>
                    <a:pt x="103008" y="22340"/>
                    <a:pt x="105132" y="22978"/>
                  </a:cubicBezTo>
                  <a:cubicBezTo>
                    <a:pt x="103008" y="22340"/>
                    <a:pt x="105132" y="22978"/>
                    <a:pt x="105132" y="22978"/>
                  </a:cubicBezTo>
                  <a:cubicBezTo>
                    <a:pt x="105132" y="22340"/>
                    <a:pt x="105132" y="22340"/>
                    <a:pt x="105132" y="22340"/>
                  </a:cubicBezTo>
                  <a:cubicBezTo>
                    <a:pt x="105132" y="22340"/>
                    <a:pt x="105132" y="22340"/>
                    <a:pt x="106194" y="22340"/>
                  </a:cubicBezTo>
                  <a:cubicBezTo>
                    <a:pt x="105132" y="22340"/>
                    <a:pt x="105132" y="22340"/>
                    <a:pt x="105132" y="22340"/>
                  </a:cubicBezTo>
                  <a:cubicBezTo>
                    <a:pt x="106194" y="22340"/>
                    <a:pt x="106194" y="22340"/>
                    <a:pt x="106194" y="22340"/>
                  </a:cubicBezTo>
                  <a:cubicBezTo>
                    <a:pt x="106194" y="22340"/>
                    <a:pt x="105132" y="21702"/>
                    <a:pt x="106194" y="21702"/>
                  </a:cubicBezTo>
                  <a:cubicBezTo>
                    <a:pt x="105132" y="21702"/>
                    <a:pt x="105132" y="21702"/>
                    <a:pt x="105132" y="21702"/>
                  </a:cubicBezTo>
                  <a:cubicBezTo>
                    <a:pt x="105132" y="21702"/>
                    <a:pt x="105132" y="21702"/>
                    <a:pt x="105132" y="20425"/>
                  </a:cubicBezTo>
                  <a:cubicBezTo>
                    <a:pt x="107256" y="21702"/>
                    <a:pt x="107256" y="21702"/>
                    <a:pt x="107256" y="21702"/>
                  </a:cubicBezTo>
                  <a:cubicBezTo>
                    <a:pt x="107256" y="21702"/>
                    <a:pt x="106194" y="20425"/>
                    <a:pt x="107256" y="20425"/>
                  </a:cubicBezTo>
                  <a:cubicBezTo>
                    <a:pt x="106194" y="21702"/>
                    <a:pt x="106194" y="21702"/>
                    <a:pt x="106194" y="21702"/>
                  </a:cubicBezTo>
                  <a:cubicBezTo>
                    <a:pt x="106194" y="20425"/>
                    <a:pt x="105132" y="20425"/>
                    <a:pt x="106194" y="19787"/>
                  </a:cubicBezTo>
                  <a:cubicBezTo>
                    <a:pt x="106194" y="19787"/>
                    <a:pt x="107256" y="19787"/>
                    <a:pt x="107256" y="20425"/>
                  </a:cubicBezTo>
                  <a:cubicBezTo>
                    <a:pt x="107256" y="20425"/>
                    <a:pt x="107256" y="19787"/>
                    <a:pt x="106194" y="19787"/>
                  </a:cubicBezTo>
                  <a:cubicBezTo>
                    <a:pt x="107256" y="19787"/>
                    <a:pt x="107256" y="20425"/>
                    <a:pt x="107256" y="19787"/>
                  </a:cubicBezTo>
                  <a:cubicBezTo>
                    <a:pt x="107256" y="19148"/>
                    <a:pt x="107256" y="19148"/>
                    <a:pt x="107256" y="19148"/>
                  </a:cubicBezTo>
                  <a:cubicBezTo>
                    <a:pt x="106194" y="19148"/>
                    <a:pt x="106194" y="19148"/>
                    <a:pt x="106194" y="19148"/>
                  </a:cubicBezTo>
                  <a:cubicBezTo>
                    <a:pt x="106194" y="19148"/>
                    <a:pt x="106194" y="19148"/>
                    <a:pt x="106194" y="19148"/>
                  </a:cubicBezTo>
                  <a:cubicBezTo>
                    <a:pt x="105132" y="18510"/>
                    <a:pt x="105132" y="18510"/>
                    <a:pt x="105132" y="18510"/>
                  </a:cubicBezTo>
                  <a:cubicBezTo>
                    <a:pt x="105132" y="18510"/>
                    <a:pt x="105132" y="18510"/>
                    <a:pt x="105132" y="18510"/>
                  </a:cubicBezTo>
                  <a:cubicBezTo>
                    <a:pt x="106194" y="19148"/>
                    <a:pt x="107256" y="18510"/>
                    <a:pt x="109380" y="18510"/>
                  </a:cubicBezTo>
                  <a:cubicBezTo>
                    <a:pt x="109380" y="18510"/>
                    <a:pt x="106194" y="16595"/>
                    <a:pt x="109380" y="16595"/>
                  </a:cubicBezTo>
                  <a:cubicBezTo>
                    <a:pt x="109380" y="16595"/>
                    <a:pt x="110442" y="16595"/>
                    <a:pt x="109380" y="16595"/>
                  </a:cubicBezTo>
                  <a:cubicBezTo>
                    <a:pt x="109380" y="16595"/>
                    <a:pt x="110442" y="18510"/>
                    <a:pt x="110442" y="16595"/>
                  </a:cubicBezTo>
                  <a:cubicBezTo>
                    <a:pt x="110442" y="16595"/>
                    <a:pt x="110442" y="15957"/>
                    <a:pt x="109380" y="15957"/>
                  </a:cubicBezTo>
                  <a:cubicBezTo>
                    <a:pt x="109380" y="16595"/>
                    <a:pt x="109380" y="16595"/>
                    <a:pt x="109380" y="16595"/>
                  </a:cubicBezTo>
                  <a:cubicBezTo>
                    <a:pt x="107256" y="15957"/>
                    <a:pt x="107256" y="15957"/>
                    <a:pt x="107256" y="15957"/>
                  </a:cubicBezTo>
                  <a:cubicBezTo>
                    <a:pt x="107256" y="15957"/>
                    <a:pt x="107256" y="14680"/>
                    <a:pt x="109380" y="15957"/>
                  </a:cubicBezTo>
                  <a:cubicBezTo>
                    <a:pt x="109380" y="15957"/>
                    <a:pt x="109380" y="15957"/>
                    <a:pt x="109380" y="15957"/>
                  </a:cubicBezTo>
                  <a:cubicBezTo>
                    <a:pt x="110442" y="15957"/>
                    <a:pt x="109380" y="14680"/>
                    <a:pt x="110442" y="14680"/>
                  </a:cubicBezTo>
                  <a:cubicBezTo>
                    <a:pt x="110442" y="15957"/>
                    <a:pt x="110442" y="15957"/>
                    <a:pt x="111504" y="15957"/>
                  </a:cubicBezTo>
                  <a:cubicBezTo>
                    <a:pt x="111504" y="15957"/>
                    <a:pt x="111504" y="15957"/>
                    <a:pt x="111504" y="15957"/>
                  </a:cubicBezTo>
                  <a:cubicBezTo>
                    <a:pt x="111504" y="15957"/>
                    <a:pt x="111504" y="15957"/>
                    <a:pt x="111504" y="15957"/>
                  </a:cubicBezTo>
                  <a:cubicBezTo>
                    <a:pt x="111504" y="14680"/>
                    <a:pt x="111504" y="15957"/>
                    <a:pt x="113628" y="14680"/>
                  </a:cubicBezTo>
                  <a:cubicBezTo>
                    <a:pt x="111504" y="14680"/>
                    <a:pt x="111504" y="14680"/>
                    <a:pt x="111504" y="14680"/>
                  </a:cubicBezTo>
                  <a:cubicBezTo>
                    <a:pt x="110442" y="14680"/>
                    <a:pt x="111504" y="15957"/>
                    <a:pt x="110442" y="14680"/>
                  </a:cubicBezTo>
                  <a:cubicBezTo>
                    <a:pt x="110442" y="14680"/>
                    <a:pt x="111504" y="14680"/>
                    <a:pt x="111504" y="14042"/>
                  </a:cubicBezTo>
                  <a:cubicBezTo>
                    <a:pt x="110442" y="14042"/>
                    <a:pt x="110442" y="14680"/>
                    <a:pt x="110442" y="14680"/>
                  </a:cubicBezTo>
                  <a:cubicBezTo>
                    <a:pt x="110442" y="14042"/>
                    <a:pt x="109380" y="14042"/>
                    <a:pt x="110442" y="13404"/>
                  </a:cubicBezTo>
                  <a:cubicBezTo>
                    <a:pt x="111504" y="13404"/>
                    <a:pt x="111504" y="14042"/>
                    <a:pt x="111504" y="14042"/>
                  </a:cubicBezTo>
                  <a:cubicBezTo>
                    <a:pt x="111504" y="13404"/>
                    <a:pt x="113628" y="13404"/>
                    <a:pt x="113628" y="13404"/>
                  </a:cubicBezTo>
                  <a:cubicBezTo>
                    <a:pt x="111504" y="12127"/>
                    <a:pt x="115752" y="12127"/>
                    <a:pt x="113628" y="12127"/>
                  </a:cubicBezTo>
                  <a:cubicBezTo>
                    <a:pt x="113628" y="13404"/>
                    <a:pt x="111504" y="13404"/>
                    <a:pt x="110442" y="13404"/>
                  </a:cubicBezTo>
                  <a:cubicBezTo>
                    <a:pt x="110442" y="13404"/>
                    <a:pt x="110442" y="14042"/>
                    <a:pt x="109380" y="13404"/>
                  </a:cubicBezTo>
                  <a:cubicBezTo>
                    <a:pt x="110442" y="13404"/>
                    <a:pt x="109380" y="12127"/>
                    <a:pt x="107256" y="12127"/>
                  </a:cubicBezTo>
                  <a:cubicBezTo>
                    <a:pt x="109380" y="12127"/>
                    <a:pt x="109380" y="12127"/>
                    <a:pt x="109380" y="12127"/>
                  </a:cubicBezTo>
                  <a:cubicBezTo>
                    <a:pt x="109380" y="12127"/>
                    <a:pt x="109380" y="12127"/>
                    <a:pt x="110442" y="13404"/>
                  </a:cubicBezTo>
                  <a:cubicBezTo>
                    <a:pt x="110442" y="12127"/>
                    <a:pt x="111504" y="12127"/>
                    <a:pt x="111504" y="12127"/>
                  </a:cubicBezTo>
                  <a:cubicBezTo>
                    <a:pt x="111504" y="11489"/>
                    <a:pt x="111504" y="11489"/>
                    <a:pt x="110442" y="11489"/>
                  </a:cubicBezTo>
                  <a:cubicBezTo>
                    <a:pt x="111504" y="11489"/>
                    <a:pt x="111504" y="10851"/>
                    <a:pt x="111504" y="10212"/>
                  </a:cubicBezTo>
                  <a:cubicBezTo>
                    <a:pt x="113628" y="10851"/>
                    <a:pt x="113628" y="10212"/>
                    <a:pt x="115752" y="10212"/>
                  </a:cubicBezTo>
                  <a:cubicBezTo>
                    <a:pt x="115752" y="10851"/>
                    <a:pt x="115752" y="10851"/>
                    <a:pt x="115752" y="10851"/>
                  </a:cubicBezTo>
                  <a:cubicBezTo>
                    <a:pt x="116814" y="10851"/>
                    <a:pt x="115752" y="10851"/>
                    <a:pt x="115752" y="10851"/>
                  </a:cubicBezTo>
                  <a:cubicBezTo>
                    <a:pt x="116814" y="10851"/>
                    <a:pt x="113628" y="10212"/>
                    <a:pt x="115752" y="10212"/>
                  </a:cubicBezTo>
                  <a:cubicBezTo>
                    <a:pt x="115752" y="10851"/>
                    <a:pt x="113628" y="10212"/>
                    <a:pt x="113628" y="10212"/>
                  </a:cubicBezTo>
                  <a:cubicBezTo>
                    <a:pt x="113628" y="8297"/>
                    <a:pt x="111504" y="8297"/>
                    <a:pt x="111504" y="8297"/>
                  </a:cubicBezTo>
                  <a:cubicBezTo>
                    <a:pt x="113628" y="8297"/>
                    <a:pt x="115752" y="7659"/>
                    <a:pt x="115752" y="7659"/>
                  </a:cubicBezTo>
                  <a:cubicBezTo>
                    <a:pt x="115752" y="6382"/>
                    <a:pt x="116814" y="5744"/>
                    <a:pt x="116814" y="5744"/>
                  </a:cubicBezTo>
                  <a:cubicBezTo>
                    <a:pt x="116814" y="5106"/>
                    <a:pt x="115752" y="5106"/>
                    <a:pt x="115752" y="5106"/>
                  </a:cubicBezTo>
                  <a:cubicBezTo>
                    <a:pt x="115752" y="3829"/>
                    <a:pt x="116814" y="5106"/>
                    <a:pt x="116814" y="5106"/>
                  </a:cubicBezTo>
                  <a:cubicBezTo>
                    <a:pt x="116814" y="5106"/>
                    <a:pt x="116814" y="5106"/>
                    <a:pt x="116814" y="5106"/>
                  </a:cubicBezTo>
                  <a:cubicBezTo>
                    <a:pt x="116814" y="5106"/>
                    <a:pt x="116814" y="3191"/>
                    <a:pt x="118938" y="3829"/>
                  </a:cubicBezTo>
                  <a:cubicBezTo>
                    <a:pt x="116814" y="3829"/>
                    <a:pt x="116814" y="3829"/>
                    <a:pt x="116814" y="3829"/>
                  </a:cubicBezTo>
                  <a:cubicBezTo>
                    <a:pt x="116814" y="3191"/>
                    <a:pt x="116814" y="3191"/>
                    <a:pt x="116814" y="3191"/>
                  </a:cubicBezTo>
                  <a:cubicBezTo>
                    <a:pt x="116814" y="3191"/>
                    <a:pt x="116814" y="3191"/>
                    <a:pt x="116814" y="3191"/>
                  </a:cubicBezTo>
                  <a:cubicBezTo>
                    <a:pt x="115752" y="2553"/>
                    <a:pt x="116814" y="2553"/>
                    <a:pt x="116814" y="2553"/>
                  </a:cubicBezTo>
                  <a:cubicBezTo>
                    <a:pt x="118938" y="3191"/>
                    <a:pt x="118938" y="3191"/>
                    <a:pt x="118938" y="3191"/>
                  </a:cubicBezTo>
                  <a:cubicBezTo>
                    <a:pt x="118938" y="2553"/>
                    <a:pt x="118938" y="1276"/>
                    <a:pt x="120000" y="1276"/>
                  </a:cubicBezTo>
                  <a:cubicBezTo>
                    <a:pt x="118938" y="1276"/>
                    <a:pt x="118938" y="1276"/>
                    <a:pt x="118938" y="1276"/>
                  </a:cubicBezTo>
                  <a:cubicBezTo>
                    <a:pt x="120000" y="1276"/>
                    <a:pt x="120000" y="1276"/>
                    <a:pt x="120000" y="1276"/>
                  </a:cubicBezTo>
                  <a:cubicBezTo>
                    <a:pt x="118938" y="0"/>
                    <a:pt x="118938" y="0"/>
                    <a:pt x="120000" y="0"/>
                  </a:cubicBezTo>
                  <a:cubicBezTo>
                    <a:pt x="116814" y="0"/>
                    <a:pt x="116814" y="0"/>
                    <a:pt x="116814" y="0"/>
                  </a:cubicBezTo>
                  <a:cubicBezTo>
                    <a:pt x="116814" y="1276"/>
                    <a:pt x="118938" y="0"/>
                    <a:pt x="118938" y="1276"/>
                  </a:cubicBezTo>
                  <a:cubicBezTo>
                    <a:pt x="118938" y="1276"/>
                    <a:pt x="118938" y="1276"/>
                    <a:pt x="116814" y="1276"/>
                  </a:cubicBezTo>
                  <a:cubicBezTo>
                    <a:pt x="118938" y="1276"/>
                    <a:pt x="118938" y="1276"/>
                    <a:pt x="118938" y="1276"/>
                  </a:cubicBezTo>
                  <a:cubicBezTo>
                    <a:pt x="116814" y="1276"/>
                    <a:pt x="116814" y="1276"/>
                    <a:pt x="116814" y="1276"/>
                  </a:cubicBezTo>
                  <a:cubicBezTo>
                    <a:pt x="116814" y="1276"/>
                    <a:pt x="115752" y="1276"/>
                    <a:pt x="116814" y="1276"/>
                  </a:cubicBezTo>
                  <a:cubicBezTo>
                    <a:pt x="115752" y="1276"/>
                    <a:pt x="115752" y="1276"/>
                    <a:pt x="115752" y="1276"/>
                  </a:cubicBezTo>
                  <a:cubicBezTo>
                    <a:pt x="115752" y="2553"/>
                    <a:pt x="115752" y="2553"/>
                    <a:pt x="115752" y="2553"/>
                  </a:cubicBezTo>
                  <a:cubicBezTo>
                    <a:pt x="115752" y="1276"/>
                    <a:pt x="113628" y="1276"/>
                    <a:pt x="113628" y="2553"/>
                  </a:cubicBezTo>
                  <a:cubicBezTo>
                    <a:pt x="115752" y="3191"/>
                    <a:pt x="111504" y="3191"/>
                    <a:pt x="111504" y="3191"/>
                  </a:cubicBezTo>
                  <a:cubicBezTo>
                    <a:pt x="113628" y="3191"/>
                    <a:pt x="115752" y="3191"/>
                    <a:pt x="115752" y="3191"/>
                  </a:cubicBezTo>
                  <a:cubicBezTo>
                    <a:pt x="115752" y="3829"/>
                    <a:pt x="115752" y="3829"/>
                    <a:pt x="115752" y="3829"/>
                  </a:cubicBezTo>
                  <a:cubicBezTo>
                    <a:pt x="113628" y="3829"/>
                    <a:pt x="113628" y="3829"/>
                    <a:pt x="111504" y="3829"/>
                  </a:cubicBezTo>
                  <a:cubicBezTo>
                    <a:pt x="113628" y="3829"/>
                    <a:pt x="113628" y="3829"/>
                    <a:pt x="113628" y="3829"/>
                  </a:cubicBezTo>
                  <a:cubicBezTo>
                    <a:pt x="111504" y="3829"/>
                    <a:pt x="111504" y="3829"/>
                    <a:pt x="110442" y="5106"/>
                  </a:cubicBezTo>
                  <a:cubicBezTo>
                    <a:pt x="110442" y="5744"/>
                    <a:pt x="110442" y="5744"/>
                    <a:pt x="109380" y="6382"/>
                  </a:cubicBezTo>
                  <a:cubicBezTo>
                    <a:pt x="110442" y="6382"/>
                    <a:pt x="110442" y="6382"/>
                    <a:pt x="110442" y="6382"/>
                  </a:cubicBezTo>
                  <a:cubicBezTo>
                    <a:pt x="109380" y="6382"/>
                    <a:pt x="109380" y="7659"/>
                    <a:pt x="107256" y="8297"/>
                  </a:cubicBezTo>
                  <a:cubicBezTo>
                    <a:pt x="107256" y="10212"/>
                    <a:pt x="106194" y="10212"/>
                    <a:pt x="106194" y="10851"/>
                  </a:cubicBezTo>
                  <a:cubicBezTo>
                    <a:pt x="105132" y="11489"/>
                    <a:pt x="103008" y="12127"/>
                    <a:pt x="101946" y="14042"/>
                  </a:cubicBezTo>
                  <a:cubicBezTo>
                    <a:pt x="103008" y="14042"/>
                    <a:pt x="103008" y="14042"/>
                    <a:pt x="103008" y="14042"/>
                  </a:cubicBezTo>
                  <a:cubicBezTo>
                    <a:pt x="101946" y="14042"/>
                    <a:pt x="103008" y="14042"/>
                    <a:pt x="103008" y="14680"/>
                  </a:cubicBezTo>
                  <a:cubicBezTo>
                    <a:pt x="103008" y="14042"/>
                    <a:pt x="101946" y="14680"/>
                    <a:pt x="101946" y="14680"/>
                  </a:cubicBezTo>
                  <a:cubicBezTo>
                    <a:pt x="101946" y="15957"/>
                    <a:pt x="100884" y="15957"/>
                    <a:pt x="97699" y="15957"/>
                  </a:cubicBezTo>
                  <a:cubicBezTo>
                    <a:pt x="97699" y="16595"/>
                    <a:pt x="97699" y="16595"/>
                    <a:pt x="97699" y="16595"/>
                  </a:cubicBezTo>
                  <a:cubicBezTo>
                    <a:pt x="96637" y="16595"/>
                    <a:pt x="97699" y="18510"/>
                    <a:pt x="96637" y="19148"/>
                  </a:cubicBezTo>
                  <a:cubicBezTo>
                    <a:pt x="96637" y="19148"/>
                    <a:pt x="97699" y="19148"/>
                    <a:pt x="96637" y="19148"/>
                  </a:cubicBezTo>
                  <a:cubicBezTo>
                    <a:pt x="96637" y="19787"/>
                    <a:pt x="95575" y="19787"/>
                    <a:pt x="95575" y="19787"/>
                  </a:cubicBezTo>
                  <a:cubicBezTo>
                    <a:pt x="93451" y="20425"/>
                    <a:pt x="93451" y="20425"/>
                    <a:pt x="93451" y="21702"/>
                  </a:cubicBezTo>
                  <a:cubicBezTo>
                    <a:pt x="91327" y="22340"/>
                    <a:pt x="91327" y="24255"/>
                    <a:pt x="88141" y="24893"/>
                  </a:cubicBezTo>
                  <a:cubicBezTo>
                    <a:pt x="89203" y="26808"/>
                    <a:pt x="89203" y="26808"/>
                    <a:pt x="89203" y="26808"/>
                  </a:cubicBezTo>
                  <a:cubicBezTo>
                    <a:pt x="87079" y="27446"/>
                    <a:pt x="87079" y="28723"/>
                    <a:pt x="82831" y="30000"/>
                  </a:cubicBezTo>
                  <a:cubicBezTo>
                    <a:pt x="83893" y="30638"/>
                    <a:pt x="83893" y="30638"/>
                    <a:pt x="83893" y="30638"/>
                  </a:cubicBezTo>
                  <a:cubicBezTo>
                    <a:pt x="83893" y="30638"/>
                    <a:pt x="82831" y="31276"/>
                    <a:pt x="82831" y="30638"/>
                  </a:cubicBezTo>
                  <a:cubicBezTo>
                    <a:pt x="82831" y="31276"/>
                    <a:pt x="81769" y="31276"/>
                    <a:pt x="81769" y="32553"/>
                  </a:cubicBezTo>
                  <a:cubicBezTo>
                    <a:pt x="81769" y="32553"/>
                    <a:pt x="81769" y="32553"/>
                    <a:pt x="79646" y="32553"/>
                  </a:cubicBezTo>
                  <a:cubicBezTo>
                    <a:pt x="79646" y="33191"/>
                    <a:pt x="79646" y="35106"/>
                    <a:pt x="78584" y="35106"/>
                  </a:cubicBezTo>
                  <a:cubicBezTo>
                    <a:pt x="78584" y="35106"/>
                    <a:pt x="78584" y="35106"/>
                    <a:pt x="78584" y="35106"/>
                  </a:cubicBezTo>
                  <a:cubicBezTo>
                    <a:pt x="79646" y="35106"/>
                    <a:pt x="79646" y="35106"/>
                    <a:pt x="79646" y="35744"/>
                  </a:cubicBezTo>
                  <a:cubicBezTo>
                    <a:pt x="78584" y="35744"/>
                    <a:pt x="78584" y="36382"/>
                    <a:pt x="78584" y="35744"/>
                  </a:cubicBezTo>
                  <a:cubicBezTo>
                    <a:pt x="78584" y="36382"/>
                    <a:pt x="75398" y="37659"/>
                    <a:pt x="75398" y="38297"/>
                  </a:cubicBezTo>
                  <a:cubicBezTo>
                    <a:pt x="75398" y="38297"/>
                    <a:pt x="75398" y="38297"/>
                    <a:pt x="75398" y="38297"/>
                  </a:cubicBezTo>
                  <a:cubicBezTo>
                    <a:pt x="74336" y="38936"/>
                    <a:pt x="74336" y="39574"/>
                    <a:pt x="73274" y="39574"/>
                  </a:cubicBezTo>
                  <a:cubicBezTo>
                    <a:pt x="73274" y="40851"/>
                    <a:pt x="74336" y="40851"/>
                    <a:pt x="74336" y="40851"/>
                  </a:cubicBezTo>
                  <a:cubicBezTo>
                    <a:pt x="73274" y="40851"/>
                    <a:pt x="73274" y="40851"/>
                    <a:pt x="73274" y="40851"/>
                  </a:cubicBezTo>
                  <a:cubicBezTo>
                    <a:pt x="71150" y="41489"/>
                    <a:pt x="71150" y="44042"/>
                    <a:pt x="69026" y="44680"/>
                  </a:cubicBezTo>
                  <a:cubicBezTo>
                    <a:pt x="67964" y="46595"/>
                    <a:pt x="65840" y="47872"/>
                    <a:pt x="63716" y="49787"/>
                  </a:cubicBezTo>
                  <a:cubicBezTo>
                    <a:pt x="64778" y="49787"/>
                    <a:pt x="64778" y="49787"/>
                    <a:pt x="64778" y="49787"/>
                  </a:cubicBezTo>
                  <a:cubicBezTo>
                    <a:pt x="63716" y="49787"/>
                    <a:pt x="64778" y="52340"/>
                    <a:pt x="61592" y="52340"/>
                  </a:cubicBezTo>
                  <a:cubicBezTo>
                    <a:pt x="61592" y="52340"/>
                    <a:pt x="61592" y="52340"/>
                    <a:pt x="61592" y="52978"/>
                  </a:cubicBezTo>
                  <a:cubicBezTo>
                    <a:pt x="60530" y="52978"/>
                    <a:pt x="61592" y="54255"/>
                    <a:pt x="60530" y="54893"/>
                  </a:cubicBezTo>
                  <a:cubicBezTo>
                    <a:pt x="60530" y="54893"/>
                    <a:pt x="60530" y="54893"/>
                    <a:pt x="60530" y="54893"/>
                  </a:cubicBezTo>
                  <a:cubicBezTo>
                    <a:pt x="60530" y="55531"/>
                    <a:pt x="59469" y="55531"/>
                    <a:pt x="59469" y="56170"/>
                  </a:cubicBezTo>
                  <a:cubicBezTo>
                    <a:pt x="59469" y="56170"/>
                    <a:pt x="59469" y="56170"/>
                    <a:pt x="59469" y="56170"/>
                  </a:cubicBezTo>
                  <a:cubicBezTo>
                    <a:pt x="60530" y="56170"/>
                    <a:pt x="57345" y="56170"/>
                    <a:pt x="59469" y="57446"/>
                  </a:cubicBezTo>
                  <a:cubicBezTo>
                    <a:pt x="59469" y="57446"/>
                    <a:pt x="57345" y="57446"/>
                    <a:pt x="59469" y="57446"/>
                  </a:cubicBezTo>
                  <a:cubicBezTo>
                    <a:pt x="57345" y="58723"/>
                    <a:pt x="54159" y="60638"/>
                    <a:pt x="52035" y="62553"/>
                  </a:cubicBezTo>
                  <a:cubicBezTo>
                    <a:pt x="52035" y="63829"/>
                    <a:pt x="55221" y="63191"/>
                    <a:pt x="52035" y="63829"/>
                  </a:cubicBezTo>
                  <a:cubicBezTo>
                    <a:pt x="52035" y="63829"/>
                    <a:pt x="52035" y="63191"/>
                    <a:pt x="52035" y="63829"/>
                  </a:cubicBezTo>
                  <a:cubicBezTo>
                    <a:pt x="50973" y="63829"/>
                    <a:pt x="54159" y="65106"/>
                    <a:pt x="52035" y="65106"/>
                  </a:cubicBezTo>
                  <a:cubicBezTo>
                    <a:pt x="50973" y="63829"/>
                    <a:pt x="52035" y="65106"/>
                    <a:pt x="50973" y="65106"/>
                  </a:cubicBezTo>
                  <a:cubicBezTo>
                    <a:pt x="50973" y="65744"/>
                    <a:pt x="52035" y="65744"/>
                    <a:pt x="50973" y="65744"/>
                  </a:cubicBezTo>
                  <a:cubicBezTo>
                    <a:pt x="50973" y="66382"/>
                    <a:pt x="50973" y="66382"/>
                    <a:pt x="50973" y="66382"/>
                  </a:cubicBezTo>
                  <a:cubicBezTo>
                    <a:pt x="49911" y="66382"/>
                    <a:pt x="49911" y="67021"/>
                    <a:pt x="46725" y="67021"/>
                  </a:cubicBezTo>
                  <a:cubicBezTo>
                    <a:pt x="43539" y="71489"/>
                    <a:pt x="38230" y="74680"/>
                    <a:pt x="33982" y="79148"/>
                  </a:cubicBezTo>
                  <a:cubicBezTo>
                    <a:pt x="31858" y="82340"/>
                    <a:pt x="28672" y="85531"/>
                    <a:pt x="24424" y="90000"/>
                  </a:cubicBezTo>
                  <a:cubicBezTo>
                    <a:pt x="24424" y="90638"/>
                    <a:pt x="24424" y="90638"/>
                    <a:pt x="23362" y="91276"/>
                  </a:cubicBezTo>
                  <a:cubicBezTo>
                    <a:pt x="23362" y="91276"/>
                    <a:pt x="23362" y="91276"/>
                    <a:pt x="23362" y="91276"/>
                  </a:cubicBezTo>
                  <a:cubicBezTo>
                    <a:pt x="23362" y="91276"/>
                    <a:pt x="23362" y="92553"/>
                    <a:pt x="22300" y="92553"/>
                  </a:cubicBezTo>
                  <a:cubicBezTo>
                    <a:pt x="20176" y="93191"/>
                    <a:pt x="19115" y="95744"/>
                    <a:pt x="19115" y="96382"/>
                  </a:cubicBezTo>
                  <a:cubicBezTo>
                    <a:pt x="19115" y="96382"/>
                    <a:pt x="19115" y="96382"/>
                    <a:pt x="19115" y="96382"/>
                  </a:cubicBezTo>
                  <a:cubicBezTo>
                    <a:pt x="19115" y="96382"/>
                    <a:pt x="19115" y="96382"/>
                    <a:pt x="19115" y="96382"/>
                  </a:cubicBezTo>
                  <a:cubicBezTo>
                    <a:pt x="19115" y="97021"/>
                    <a:pt x="19115" y="97021"/>
                    <a:pt x="19115" y="97021"/>
                  </a:cubicBezTo>
                  <a:cubicBezTo>
                    <a:pt x="19115" y="97021"/>
                    <a:pt x="18053" y="97021"/>
                    <a:pt x="18053" y="96382"/>
                  </a:cubicBezTo>
                  <a:cubicBezTo>
                    <a:pt x="13805" y="99574"/>
                    <a:pt x="10619" y="104680"/>
                    <a:pt x="8495" y="107234"/>
                  </a:cubicBezTo>
                  <a:cubicBezTo>
                    <a:pt x="8495" y="107872"/>
                    <a:pt x="6371" y="109148"/>
                    <a:pt x="5309" y="109787"/>
                  </a:cubicBezTo>
                  <a:cubicBezTo>
                    <a:pt x="4247" y="113617"/>
                    <a:pt x="2123" y="116170"/>
                    <a:pt x="0" y="118085"/>
                  </a:cubicBezTo>
                  <a:cubicBezTo>
                    <a:pt x="0" y="118085"/>
                    <a:pt x="2123" y="120000"/>
                    <a:pt x="4247" y="118085"/>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4" name="Shape 454"/>
            <p:cNvSpPr/>
            <p:nvPr/>
          </p:nvSpPr>
          <p:spPr>
            <a:xfrm>
              <a:off x="4268" y="3620"/>
              <a:ext cx="267" cy="440"/>
            </a:xfrm>
            <a:custGeom>
              <a:avLst/>
              <a:gdLst/>
              <a:ahLst/>
              <a:cxnLst/>
              <a:rect l="0" t="0" r="0" b="0"/>
              <a:pathLst>
                <a:path w="120000" h="120000" extrusionOk="0">
                  <a:moveTo>
                    <a:pt x="5309" y="119358"/>
                  </a:moveTo>
                  <a:cubicBezTo>
                    <a:pt x="7433" y="118074"/>
                    <a:pt x="7433" y="114866"/>
                    <a:pt x="10619" y="114224"/>
                  </a:cubicBezTo>
                  <a:cubicBezTo>
                    <a:pt x="10619" y="114224"/>
                    <a:pt x="9557" y="114224"/>
                    <a:pt x="9557" y="112941"/>
                  </a:cubicBezTo>
                  <a:cubicBezTo>
                    <a:pt x="11681" y="112299"/>
                    <a:pt x="13805" y="109732"/>
                    <a:pt x="13805" y="108449"/>
                  </a:cubicBezTo>
                  <a:cubicBezTo>
                    <a:pt x="13805" y="108449"/>
                    <a:pt x="13805" y="108449"/>
                    <a:pt x="13805" y="108449"/>
                  </a:cubicBezTo>
                  <a:cubicBezTo>
                    <a:pt x="13805" y="106524"/>
                    <a:pt x="14867" y="106524"/>
                    <a:pt x="14867" y="106524"/>
                  </a:cubicBezTo>
                  <a:cubicBezTo>
                    <a:pt x="14867" y="106524"/>
                    <a:pt x="14867" y="106524"/>
                    <a:pt x="14867" y="106524"/>
                  </a:cubicBezTo>
                  <a:cubicBezTo>
                    <a:pt x="15929" y="105882"/>
                    <a:pt x="15929" y="105882"/>
                    <a:pt x="15929" y="105882"/>
                  </a:cubicBezTo>
                  <a:cubicBezTo>
                    <a:pt x="15929" y="105882"/>
                    <a:pt x="15929" y="105882"/>
                    <a:pt x="14867" y="104598"/>
                  </a:cubicBezTo>
                  <a:cubicBezTo>
                    <a:pt x="15929" y="104598"/>
                    <a:pt x="15929" y="104598"/>
                    <a:pt x="15929" y="104598"/>
                  </a:cubicBezTo>
                  <a:cubicBezTo>
                    <a:pt x="20176" y="104598"/>
                    <a:pt x="18053" y="103957"/>
                    <a:pt x="20176" y="103315"/>
                  </a:cubicBezTo>
                  <a:cubicBezTo>
                    <a:pt x="20176" y="103315"/>
                    <a:pt x="20176" y="103315"/>
                    <a:pt x="20176" y="103315"/>
                  </a:cubicBezTo>
                  <a:cubicBezTo>
                    <a:pt x="21238" y="102032"/>
                    <a:pt x="23362" y="100748"/>
                    <a:pt x="24424" y="100106"/>
                  </a:cubicBezTo>
                  <a:cubicBezTo>
                    <a:pt x="24424" y="100106"/>
                    <a:pt x="24424" y="100106"/>
                    <a:pt x="24424" y="98181"/>
                  </a:cubicBezTo>
                  <a:cubicBezTo>
                    <a:pt x="24424" y="100106"/>
                    <a:pt x="25486" y="98181"/>
                    <a:pt x="25486" y="98181"/>
                  </a:cubicBezTo>
                  <a:cubicBezTo>
                    <a:pt x="25486" y="97540"/>
                    <a:pt x="27610" y="98181"/>
                    <a:pt x="27610" y="97540"/>
                  </a:cubicBezTo>
                  <a:cubicBezTo>
                    <a:pt x="27610" y="97540"/>
                    <a:pt x="27610" y="97540"/>
                    <a:pt x="27610" y="97540"/>
                  </a:cubicBezTo>
                  <a:cubicBezTo>
                    <a:pt x="28672" y="97540"/>
                    <a:pt x="27610" y="96256"/>
                    <a:pt x="28672" y="96256"/>
                  </a:cubicBezTo>
                  <a:cubicBezTo>
                    <a:pt x="27610" y="96256"/>
                    <a:pt x="27610" y="96256"/>
                    <a:pt x="27610" y="96256"/>
                  </a:cubicBezTo>
                  <a:cubicBezTo>
                    <a:pt x="28672" y="96256"/>
                    <a:pt x="27610" y="95614"/>
                    <a:pt x="28672" y="95614"/>
                  </a:cubicBezTo>
                  <a:cubicBezTo>
                    <a:pt x="28672" y="95614"/>
                    <a:pt x="28672" y="95614"/>
                    <a:pt x="28672" y="95614"/>
                  </a:cubicBezTo>
                  <a:cubicBezTo>
                    <a:pt x="28672" y="94973"/>
                    <a:pt x="28672" y="94973"/>
                    <a:pt x="28672" y="94973"/>
                  </a:cubicBezTo>
                  <a:cubicBezTo>
                    <a:pt x="28672" y="94973"/>
                    <a:pt x="28672" y="94973"/>
                    <a:pt x="28672" y="94973"/>
                  </a:cubicBezTo>
                  <a:cubicBezTo>
                    <a:pt x="29734" y="94973"/>
                    <a:pt x="29734" y="93689"/>
                    <a:pt x="29734" y="93689"/>
                  </a:cubicBezTo>
                  <a:cubicBezTo>
                    <a:pt x="29734" y="93689"/>
                    <a:pt x="29734" y="94973"/>
                    <a:pt x="28672" y="93689"/>
                  </a:cubicBezTo>
                  <a:cubicBezTo>
                    <a:pt x="31858" y="92406"/>
                    <a:pt x="33982" y="89839"/>
                    <a:pt x="35044" y="87914"/>
                  </a:cubicBezTo>
                  <a:cubicBezTo>
                    <a:pt x="35044" y="87914"/>
                    <a:pt x="35044" y="87914"/>
                    <a:pt x="35044" y="87272"/>
                  </a:cubicBezTo>
                  <a:cubicBezTo>
                    <a:pt x="35044" y="87272"/>
                    <a:pt x="35044" y="87272"/>
                    <a:pt x="37168" y="87272"/>
                  </a:cubicBezTo>
                  <a:cubicBezTo>
                    <a:pt x="37168" y="86631"/>
                    <a:pt x="37168" y="86631"/>
                    <a:pt x="37168" y="86631"/>
                  </a:cubicBezTo>
                  <a:cubicBezTo>
                    <a:pt x="38230" y="86631"/>
                    <a:pt x="38230" y="86631"/>
                    <a:pt x="38230" y="86631"/>
                  </a:cubicBezTo>
                  <a:cubicBezTo>
                    <a:pt x="37168" y="86631"/>
                    <a:pt x="37168" y="86631"/>
                    <a:pt x="37168" y="85347"/>
                  </a:cubicBezTo>
                  <a:cubicBezTo>
                    <a:pt x="38230" y="85347"/>
                    <a:pt x="38230" y="85347"/>
                    <a:pt x="38230" y="85347"/>
                  </a:cubicBezTo>
                  <a:cubicBezTo>
                    <a:pt x="38230" y="85347"/>
                    <a:pt x="38230" y="85347"/>
                    <a:pt x="38230" y="84705"/>
                  </a:cubicBezTo>
                  <a:cubicBezTo>
                    <a:pt x="39292" y="84705"/>
                    <a:pt x="38230" y="84705"/>
                    <a:pt x="39292" y="84064"/>
                  </a:cubicBezTo>
                  <a:cubicBezTo>
                    <a:pt x="38230" y="84064"/>
                    <a:pt x="38230" y="84064"/>
                    <a:pt x="38230" y="84064"/>
                  </a:cubicBezTo>
                  <a:cubicBezTo>
                    <a:pt x="38230" y="82780"/>
                    <a:pt x="39292" y="84705"/>
                    <a:pt x="39292" y="84064"/>
                  </a:cubicBezTo>
                  <a:cubicBezTo>
                    <a:pt x="39292" y="84064"/>
                    <a:pt x="39292" y="84064"/>
                    <a:pt x="39292" y="84064"/>
                  </a:cubicBezTo>
                  <a:cubicBezTo>
                    <a:pt x="41415" y="84064"/>
                    <a:pt x="41415" y="82780"/>
                    <a:pt x="41415" y="81497"/>
                  </a:cubicBezTo>
                  <a:cubicBezTo>
                    <a:pt x="41415" y="81497"/>
                    <a:pt x="41415" y="81497"/>
                    <a:pt x="41415" y="81497"/>
                  </a:cubicBezTo>
                  <a:cubicBezTo>
                    <a:pt x="42477" y="81497"/>
                    <a:pt x="42477" y="80855"/>
                    <a:pt x="42477" y="80855"/>
                  </a:cubicBezTo>
                  <a:cubicBezTo>
                    <a:pt x="42477" y="79572"/>
                    <a:pt x="41415" y="79572"/>
                    <a:pt x="42477" y="79572"/>
                  </a:cubicBezTo>
                  <a:cubicBezTo>
                    <a:pt x="43539" y="79572"/>
                    <a:pt x="43539" y="78930"/>
                    <a:pt x="45663" y="79572"/>
                  </a:cubicBezTo>
                  <a:cubicBezTo>
                    <a:pt x="45663" y="78930"/>
                    <a:pt x="45663" y="78288"/>
                    <a:pt x="45663" y="78288"/>
                  </a:cubicBezTo>
                  <a:cubicBezTo>
                    <a:pt x="43539" y="77005"/>
                    <a:pt x="43539" y="77005"/>
                    <a:pt x="43539" y="77005"/>
                  </a:cubicBezTo>
                  <a:cubicBezTo>
                    <a:pt x="43539" y="77005"/>
                    <a:pt x="43539" y="77005"/>
                    <a:pt x="43539" y="77005"/>
                  </a:cubicBezTo>
                  <a:cubicBezTo>
                    <a:pt x="43539" y="77005"/>
                    <a:pt x="43539" y="77005"/>
                    <a:pt x="42477" y="77005"/>
                  </a:cubicBezTo>
                  <a:cubicBezTo>
                    <a:pt x="43539" y="77005"/>
                    <a:pt x="43539" y="76363"/>
                    <a:pt x="43539" y="76363"/>
                  </a:cubicBezTo>
                  <a:cubicBezTo>
                    <a:pt x="45663" y="76363"/>
                    <a:pt x="47787" y="76363"/>
                    <a:pt x="48849" y="75721"/>
                  </a:cubicBezTo>
                  <a:cubicBezTo>
                    <a:pt x="47787" y="76363"/>
                    <a:pt x="47787" y="75721"/>
                    <a:pt x="47787" y="75721"/>
                  </a:cubicBezTo>
                  <a:cubicBezTo>
                    <a:pt x="50973" y="75721"/>
                    <a:pt x="50973" y="75721"/>
                    <a:pt x="50973" y="75721"/>
                  </a:cubicBezTo>
                  <a:cubicBezTo>
                    <a:pt x="50973" y="75721"/>
                    <a:pt x="48849" y="75721"/>
                    <a:pt x="48849" y="74438"/>
                  </a:cubicBezTo>
                  <a:cubicBezTo>
                    <a:pt x="50973" y="74438"/>
                    <a:pt x="50973" y="74438"/>
                    <a:pt x="50973" y="74438"/>
                  </a:cubicBezTo>
                  <a:cubicBezTo>
                    <a:pt x="50973" y="74438"/>
                    <a:pt x="52035" y="74438"/>
                    <a:pt x="50973" y="73155"/>
                  </a:cubicBezTo>
                  <a:cubicBezTo>
                    <a:pt x="50973" y="73155"/>
                    <a:pt x="50973" y="73155"/>
                    <a:pt x="48849" y="73155"/>
                  </a:cubicBezTo>
                  <a:cubicBezTo>
                    <a:pt x="50973" y="73155"/>
                    <a:pt x="50973" y="73155"/>
                    <a:pt x="50973" y="71871"/>
                  </a:cubicBezTo>
                  <a:cubicBezTo>
                    <a:pt x="50973" y="71871"/>
                    <a:pt x="50973" y="71871"/>
                    <a:pt x="50973" y="71871"/>
                  </a:cubicBezTo>
                  <a:cubicBezTo>
                    <a:pt x="52035" y="71871"/>
                    <a:pt x="52035" y="71871"/>
                    <a:pt x="52035" y="71871"/>
                  </a:cubicBezTo>
                  <a:cubicBezTo>
                    <a:pt x="52035" y="71871"/>
                    <a:pt x="52035" y="71871"/>
                    <a:pt x="52035" y="71871"/>
                  </a:cubicBezTo>
                  <a:cubicBezTo>
                    <a:pt x="53097" y="71871"/>
                    <a:pt x="53097" y="71871"/>
                    <a:pt x="53097" y="71871"/>
                  </a:cubicBezTo>
                  <a:cubicBezTo>
                    <a:pt x="53097" y="71871"/>
                    <a:pt x="53097" y="71871"/>
                    <a:pt x="52035" y="71229"/>
                  </a:cubicBezTo>
                  <a:cubicBezTo>
                    <a:pt x="53097" y="71229"/>
                    <a:pt x="55221" y="71229"/>
                    <a:pt x="55221" y="70588"/>
                  </a:cubicBezTo>
                  <a:cubicBezTo>
                    <a:pt x="56283" y="71229"/>
                    <a:pt x="53097" y="70588"/>
                    <a:pt x="55221" y="70588"/>
                  </a:cubicBezTo>
                  <a:cubicBezTo>
                    <a:pt x="55221" y="69946"/>
                    <a:pt x="56283" y="69946"/>
                    <a:pt x="56283" y="68663"/>
                  </a:cubicBezTo>
                  <a:cubicBezTo>
                    <a:pt x="56283" y="69946"/>
                    <a:pt x="56283" y="69946"/>
                    <a:pt x="56283" y="69946"/>
                  </a:cubicBezTo>
                  <a:cubicBezTo>
                    <a:pt x="56283" y="68663"/>
                    <a:pt x="56283" y="68663"/>
                    <a:pt x="56283" y="68663"/>
                  </a:cubicBezTo>
                  <a:cubicBezTo>
                    <a:pt x="56283" y="68663"/>
                    <a:pt x="56283" y="68021"/>
                    <a:pt x="57345" y="68021"/>
                  </a:cubicBezTo>
                  <a:cubicBezTo>
                    <a:pt x="57345" y="68021"/>
                    <a:pt x="57345" y="68021"/>
                    <a:pt x="56283" y="68021"/>
                  </a:cubicBezTo>
                  <a:cubicBezTo>
                    <a:pt x="57345" y="68021"/>
                    <a:pt x="59469" y="67379"/>
                    <a:pt x="59469" y="66096"/>
                  </a:cubicBezTo>
                  <a:cubicBezTo>
                    <a:pt x="60530" y="66096"/>
                    <a:pt x="60530" y="66096"/>
                    <a:pt x="60530" y="66096"/>
                  </a:cubicBezTo>
                  <a:cubicBezTo>
                    <a:pt x="60530" y="66096"/>
                    <a:pt x="60530" y="66096"/>
                    <a:pt x="60530" y="66096"/>
                  </a:cubicBezTo>
                  <a:cubicBezTo>
                    <a:pt x="60530" y="65454"/>
                    <a:pt x="60530" y="65454"/>
                    <a:pt x="60530" y="65454"/>
                  </a:cubicBezTo>
                  <a:cubicBezTo>
                    <a:pt x="63716" y="65454"/>
                    <a:pt x="57345" y="66096"/>
                    <a:pt x="59469" y="66096"/>
                  </a:cubicBezTo>
                  <a:cubicBezTo>
                    <a:pt x="59469" y="65454"/>
                    <a:pt x="60530" y="65454"/>
                    <a:pt x="60530" y="65454"/>
                  </a:cubicBezTo>
                  <a:cubicBezTo>
                    <a:pt x="60530" y="65454"/>
                    <a:pt x="63716" y="65454"/>
                    <a:pt x="60530" y="63529"/>
                  </a:cubicBezTo>
                  <a:cubicBezTo>
                    <a:pt x="60530" y="63529"/>
                    <a:pt x="59469" y="63529"/>
                    <a:pt x="60530" y="63529"/>
                  </a:cubicBezTo>
                  <a:cubicBezTo>
                    <a:pt x="60530" y="62887"/>
                    <a:pt x="60530" y="63529"/>
                    <a:pt x="60530" y="62887"/>
                  </a:cubicBezTo>
                  <a:cubicBezTo>
                    <a:pt x="63716" y="62887"/>
                    <a:pt x="63716" y="62887"/>
                    <a:pt x="63716" y="62887"/>
                  </a:cubicBezTo>
                  <a:cubicBezTo>
                    <a:pt x="63716" y="63529"/>
                    <a:pt x="63716" y="62887"/>
                    <a:pt x="63716" y="62887"/>
                  </a:cubicBezTo>
                  <a:cubicBezTo>
                    <a:pt x="63716" y="62887"/>
                    <a:pt x="64778" y="62887"/>
                    <a:pt x="63716" y="62245"/>
                  </a:cubicBezTo>
                  <a:cubicBezTo>
                    <a:pt x="63716" y="62245"/>
                    <a:pt x="63716" y="62245"/>
                    <a:pt x="63716" y="62245"/>
                  </a:cubicBezTo>
                  <a:cubicBezTo>
                    <a:pt x="63716" y="62245"/>
                    <a:pt x="63716" y="62245"/>
                    <a:pt x="64778" y="62245"/>
                  </a:cubicBezTo>
                  <a:cubicBezTo>
                    <a:pt x="64778" y="62245"/>
                    <a:pt x="64778" y="62245"/>
                    <a:pt x="64778" y="62245"/>
                  </a:cubicBezTo>
                  <a:cubicBezTo>
                    <a:pt x="64778" y="62245"/>
                    <a:pt x="64778" y="61604"/>
                    <a:pt x="65840" y="61604"/>
                  </a:cubicBezTo>
                  <a:cubicBezTo>
                    <a:pt x="65840" y="60320"/>
                    <a:pt x="65840" y="60320"/>
                    <a:pt x="65840" y="60320"/>
                  </a:cubicBezTo>
                  <a:cubicBezTo>
                    <a:pt x="65840" y="59679"/>
                    <a:pt x="66902" y="59679"/>
                    <a:pt x="66902" y="59679"/>
                  </a:cubicBezTo>
                  <a:cubicBezTo>
                    <a:pt x="66902" y="59679"/>
                    <a:pt x="66902" y="59679"/>
                    <a:pt x="65840" y="59679"/>
                  </a:cubicBezTo>
                  <a:cubicBezTo>
                    <a:pt x="65840" y="59037"/>
                    <a:pt x="66902" y="59037"/>
                    <a:pt x="66902" y="59037"/>
                  </a:cubicBezTo>
                  <a:cubicBezTo>
                    <a:pt x="66902" y="59037"/>
                    <a:pt x="66902" y="57754"/>
                    <a:pt x="65840" y="57754"/>
                  </a:cubicBezTo>
                  <a:cubicBezTo>
                    <a:pt x="66902" y="57754"/>
                    <a:pt x="66902" y="57754"/>
                    <a:pt x="69026" y="57754"/>
                  </a:cubicBezTo>
                  <a:cubicBezTo>
                    <a:pt x="66902" y="57112"/>
                    <a:pt x="70088" y="57754"/>
                    <a:pt x="69026" y="57112"/>
                  </a:cubicBezTo>
                  <a:cubicBezTo>
                    <a:pt x="69026" y="57112"/>
                    <a:pt x="69026" y="57112"/>
                    <a:pt x="66902" y="57112"/>
                  </a:cubicBezTo>
                  <a:cubicBezTo>
                    <a:pt x="66902" y="55187"/>
                    <a:pt x="70088" y="55187"/>
                    <a:pt x="69026" y="55187"/>
                  </a:cubicBezTo>
                  <a:cubicBezTo>
                    <a:pt x="70088" y="55187"/>
                    <a:pt x="70088" y="55187"/>
                    <a:pt x="70088" y="55187"/>
                  </a:cubicBezTo>
                  <a:cubicBezTo>
                    <a:pt x="70088" y="55187"/>
                    <a:pt x="71150" y="55187"/>
                    <a:pt x="70088" y="54545"/>
                  </a:cubicBezTo>
                  <a:cubicBezTo>
                    <a:pt x="71150" y="54545"/>
                    <a:pt x="70088" y="53903"/>
                    <a:pt x="71150" y="54545"/>
                  </a:cubicBezTo>
                  <a:cubicBezTo>
                    <a:pt x="71150" y="53903"/>
                    <a:pt x="74336" y="52620"/>
                    <a:pt x="73274" y="51978"/>
                  </a:cubicBezTo>
                  <a:cubicBezTo>
                    <a:pt x="73274" y="51978"/>
                    <a:pt x="73274" y="51336"/>
                    <a:pt x="73274" y="51978"/>
                  </a:cubicBezTo>
                  <a:cubicBezTo>
                    <a:pt x="73274" y="51978"/>
                    <a:pt x="73274" y="51978"/>
                    <a:pt x="73274" y="51978"/>
                  </a:cubicBezTo>
                  <a:cubicBezTo>
                    <a:pt x="73274" y="51978"/>
                    <a:pt x="73274" y="51978"/>
                    <a:pt x="73274" y="51978"/>
                  </a:cubicBezTo>
                  <a:cubicBezTo>
                    <a:pt x="73274" y="51336"/>
                    <a:pt x="73274" y="51336"/>
                    <a:pt x="73274" y="51336"/>
                  </a:cubicBezTo>
                  <a:cubicBezTo>
                    <a:pt x="71150" y="50695"/>
                    <a:pt x="74336" y="51336"/>
                    <a:pt x="74336" y="51336"/>
                  </a:cubicBezTo>
                  <a:cubicBezTo>
                    <a:pt x="74336" y="50695"/>
                    <a:pt x="74336" y="50695"/>
                    <a:pt x="74336" y="50695"/>
                  </a:cubicBezTo>
                  <a:cubicBezTo>
                    <a:pt x="77522" y="50695"/>
                    <a:pt x="77522" y="50695"/>
                    <a:pt x="77522" y="50695"/>
                  </a:cubicBezTo>
                  <a:cubicBezTo>
                    <a:pt x="77522" y="49411"/>
                    <a:pt x="74336" y="49411"/>
                    <a:pt x="74336" y="49411"/>
                  </a:cubicBezTo>
                  <a:cubicBezTo>
                    <a:pt x="74336" y="49411"/>
                    <a:pt x="74336" y="48770"/>
                    <a:pt x="77522" y="49411"/>
                  </a:cubicBezTo>
                  <a:cubicBezTo>
                    <a:pt x="74336" y="48770"/>
                    <a:pt x="74336" y="48770"/>
                    <a:pt x="74336" y="48770"/>
                  </a:cubicBezTo>
                  <a:cubicBezTo>
                    <a:pt x="77522" y="48770"/>
                    <a:pt x="77522" y="48770"/>
                    <a:pt x="77522" y="48770"/>
                  </a:cubicBezTo>
                  <a:cubicBezTo>
                    <a:pt x="77522" y="48770"/>
                    <a:pt x="77522" y="48770"/>
                    <a:pt x="77522" y="48770"/>
                  </a:cubicBezTo>
                  <a:cubicBezTo>
                    <a:pt x="74336" y="48770"/>
                    <a:pt x="77522" y="46844"/>
                    <a:pt x="77522" y="46844"/>
                  </a:cubicBezTo>
                  <a:cubicBezTo>
                    <a:pt x="77522" y="48770"/>
                    <a:pt x="77522" y="48770"/>
                    <a:pt x="77522" y="48770"/>
                  </a:cubicBezTo>
                  <a:cubicBezTo>
                    <a:pt x="78584" y="48770"/>
                    <a:pt x="78584" y="48770"/>
                    <a:pt x="78584" y="48770"/>
                  </a:cubicBezTo>
                  <a:cubicBezTo>
                    <a:pt x="77522" y="48770"/>
                    <a:pt x="78584" y="46844"/>
                    <a:pt x="78584" y="46844"/>
                  </a:cubicBezTo>
                  <a:cubicBezTo>
                    <a:pt x="78584" y="46844"/>
                    <a:pt x="78584" y="46844"/>
                    <a:pt x="79646" y="46844"/>
                  </a:cubicBezTo>
                  <a:cubicBezTo>
                    <a:pt x="78584" y="46844"/>
                    <a:pt x="79646" y="46203"/>
                    <a:pt x="78584" y="46203"/>
                  </a:cubicBezTo>
                  <a:cubicBezTo>
                    <a:pt x="78584" y="46844"/>
                    <a:pt x="78584" y="46844"/>
                    <a:pt x="78584" y="46844"/>
                  </a:cubicBezTo>
                  <a:cubicBezTo>
                    <a:pt x="78584" y="46203"/>
                    <a:pt x="77522" y="46203"/>
                    <a:pt x="78584" y="46203"/>
                  </a:cubicBezTo>
                  <a:cubicBezTo>
                    <a:pt x="78584" y="46203"/>
                    <a:pt x="79646" y="46844"/>
                    <a:pt x="79646" y="46203"/>
                  </a:cubicBezTo>
                  <a:cubicBezTo>
                    <a:pt x="79646" y="46203"/>
                    <a:pt x="79646" y="46203"/>
                    <a:pt x="78584" y="46203"/>
                  </a:cubicBezTo>
                  <a:cubicBezTo>
                    <a:pt x="78584" y="45561"/>
                    <a:pt x="78584" y="45561"/>
                    <a:pt x="78584" y="45561"/>
                  </a:cubicBezTo>
                  <a:cubicBezTo>
                    <a:pt x="79646" y="46203"/>
                    <a:pt x="79646" y="46203"/>
                    <a:pt x="79646" y="46203"/>
                  </a:cubicBezTo>
                  <a:cubicBezTo>
                    <a:pt x="79646" y="46203"/>
                    <a:pt x="79646" y="46203"/>
                    <a:pt x="79646" y="46203"/>
                  </a:cubicBezTo>
                  <a:cubicBezTo>
                    <a:pt x="79646" y="46203"/>
                    <a:pt x="79646" y="45561"/>
                    <a:pt x="80707" y="45561"/>
                  </a:cubicBezTo>
                  <a:cubicBezTo>
                    <a:pt x="80707" y="45561"/>
                    <a:pt x="80707" y="45561"/>
                    <a:pt x="80707" y="44278"/>
                  </a:cubicBezTo>
                  <a:cubicBezTo>
                    <a:pt x="80707" y="44278"/>
                    <a:pt x="80707" y="44278"/>
                    <a:pt x="80707" y="44278"/>
                  </a:cubicBezTo>
                  <a:cubicBezTo>
                    <a:pt x="80707" y="44278"/>
                    <a:pt x="80707" y="44278"/>
                    <a:pt x="80707" y="44278"/>
                  </a:cubicBezTo>
                  <a:cubicBezTo>
                    <a:pt x="80707" y="44278"/>
                    <a:pt x="80707" y="44278"/>
                    <a:pt x="80707" y="44278"/>
                  </a:cubicBezTo>
                  <a:cubicBezTo>
                    <a:pt x="80707" y="43636"/>
                    <a:pt x="82831" y="43636"/>
                    <a:pt x="82831" y="43636"/>
                  </a:cubicBezTo>
                  <a:cubicBezTo>
                    <a:pt x="82831" y="43636"/>
                    <a:pt x="79646" y="42994"/>
                    <a:pt x="80707" y="42994"/>
                  </a:cubicBezTo>
                  <a:cubicBezTo>
                    <a:pt x="82831" y="42994"/>
                    <a:pt x="82831" y="42994"/>
                    <a:pt x="82831" y="42994"/>
                  </a:cubicBezTo>
                  <a:cubicBezTo>
                    <a:pt x="82831" y="41711"/>
                    <a:pt x="84955" y="41711"/>
                    <a:pt x="83893" y="41069"/>
                  </a:cubicBezTo>
                  <a:cubicBezTo>
                    <a:pt x="84955" y="41069"/>
                    <a:pt x="84955" y="41069"/>
                    <a:pt x="84955" y="41069"/>
                  </a:cubicBezTo>
                  <a:cubicBezTo>
                    <a:pt x="84955" y="40427"/>
                    <a:pt x="88141" y="38502"/>
                    <a:pt x="87079" y="37860"/>
                  </a:cubicBezTo>
                  <a:cubicBezTo>
                    <a:pt x="87079" y="37860"/>
                    <a:pt x="87079" y="37860"/>
                    <a:pt x="84955" y="37860"/>
                  </a:cubicBezTo>
                  <a:cubicBezTo>
                    <a:pt x="87079" y="37860"/>
                    <a:pt x="84955" y="37219"/>
                    <a:pt x="87079" y="37219"/>
                  </a:cubicBezTo>
                  <a:cubicBezTo>
                    <a:pt x="87079" y="37860"/>
                    <a:pt x="87079" y="37860"/>
                    <a:pt x="87079" y="37860"/>
                  </a:cubicBezTo>
                  <a:cubicBezTo>
                    <a:pt x="88141" y="37860"/>
                    <a:pt x="88141" y="37219"/>
                    <a:pt x="88141" y="35935"/>
                  </a:cubicBezTo>
                  <a:cubicBezTo>
                    <a:pt x="88141" y="37219"/>
                    <a:pt x="91327" y="37219"/>
                    <a:pt x="91327" y="37219"/>
                  </a:cubicBezTo>
                  <a:cubicBezTo>
                    <a:pt x="88141" y="35935"/>
                    <a:pt x="88141" y="35935"/>
                    <a:pt x="91327" y="35935"/>
                  </a:cubicBezTo>
                  <a:cubicBezTo>
                    <a:pt x="91327" y="35935"/>
                    <a:pt x="91327" y="35935"/>
                    <a:pt x="91327" y="35935"/>
                  </a:cubicBezTo>
                  <a:cubicBezTo>
                    <a:pt x="91327" y="35294"/>
                    <a:pt x="91327" y="35294"/>
                    <a:pt x="91327" y="35294"/>
                  </a:cubicBezTo>
                  <a:cubicBezTo>
                    <a:pt x="91327" y="35294"/>
                    <a:pt x="92389" y="35935"/>
                    <a:pt x="91327" y="35294"/>
                  </a:cubicBezTo>
                  <a:cubicBezTo>
                    <a:pt x="91327" y="35294"/>
                    <a:pt x="91327" y="35294"/>
                    <a:pt x="91327" y="35294"/>
                  </a:cubicBezTo>
                  <a:cubicBezTo>
                    <a:pt x="92389" y="35294"/>
                    <a:pt x="92389" y="34652"/>
                    <a:pt x="92389" y="34652"/>
                  </a:cubicBezTo>
                  <a:cubicBezTo>
                    <a:pt x="92389" y="33368"/>
                    <a:pt x="92389" y="33368"/>
                    <a:pt x="92389" y="33368"/>
                  </a:cubicBezTo>
                  <a:cubicBezTo>
                    <a:pt x="93451" y="33368"/>
                    <a:pt x="93451" y="33368"/>
                    <a:pt x="93451" y="33368"/>
                  </a:cubicBezTo>
                  <a:cubicBezTo>
                    <a:pt x="93451" y="33368"/>
                    <a:pt x="93451" y="32727"/>
                    <a:pt x="92389" y="32727"/>
                  </a:cubicBezTo>
                  <a:cubicBezTo>
                    <a:pt x="94513" y="32085"/>
                    <a:pt x="96637" y="30160"/>
                    <a:pt x="97699" y="29518"/>
                  </a:cubicBezTo>
                  <a:cubicBezTo>
                    <a:pt x="96637" y="29518"/>
                    <a:pt x="96637" y="29518"/>
                    <a:pt x="96637" y="29518"/>
                  </a:cubicBezTo>
                  <a:cubicBezTo>
                    <a:pt x="96637" y="28877"/>
                    <a:pt x="97699" y="29518"/>
                    <a:pt x="97699" y="28877"/>
                  </a:cubicBezTo>
                  <a:cubicBezTo>
                    <a:pt x="96637" y="28877"/>
                    <a:pt x="96637" y="28877"/>
                    <a:pt x="96637" y="28877"/>
                  </a:cubicBezTo>
                  <a:cubicBezTo>
                    <a:pt x="96637" y="27593"/>
                    <a:pt x="97699" y="28877"/>
                    <a:pt x="97699" y="27593"/>
                  </a:cubicBezTo>
                  <a:cubicBezTo>
                    <a:pt x="98761" y="27593"/>
                    <a:pt x="97699" y="27593"/>
                    <a:pt x="97699" y="28877"/>
                  </a:cubicBezTo>
                  <a:cubicBezTo>
                    <a:pt x="97699" y="28877"/>
                    <a:pt x="97699" y="27593"/>
                    <a:pt x="98761" y="27593"/>
                  </a:cubicBezTo>
                  <a:cubicBezTo>
                    <a:pt x="97699" y="27593"/>
                    <a:pt x="97699" y="27593"/>
                    <a:pt x="97699" y="27593"/>
                  </a:cubicBezTo>
                  <a:cubicBezTo>
                    <a:pt x="97699" y="26951"/>
                    <a:pt x="97699" y="26951"/>
                    <a:pt x="97699" y="26951"/>
                  </a:cubicBezTo>
                  <a:cubicBezTo>
                    <a:pt x="97699" y="26951"/>
                    <a:pt x="96637" y="27593"/>
                    <a:pt x="94513" y="26951"/>
                  </a:cubicBezTo>
                  <a:cubicBezTo>
                    <a:pt x="94513" y="26310"/>
                    <a:pt x="94513" y="26310"/>
                    <a:pt x="94513" y="26310"/>
                  </a:cubicBezTo>
                  <a:cubicBezTo>
                    <a:pt x="94513" y="26310"/>
                    <a:pt x="93451" y="26951"/>
                    <a:pt x="93451" y="26310"/>
                  </a:cubicBezTo>
                  <a:cubicBezTo>
                    <a:pt x="94513" y="26310"/>
                    <a:pt x="96637" y="26310"/>
                    <a:pt x="96637" y="26310"/>
                  </a:cubicBezTo>
                  <a:cubicBezTo>
                    <a:pt x="97699" y="26310"/>
                    <a:pt x="98761" y="26951"/>
                    <a:pt x="98761" y="26310"/>
                  </a:cubicBezTo>
                  <a:cubicBezTo>
                    <a:pt x="98761" y="26310"/>
                    <a:pt x="98761" y="26951"/>
                    <a:pt x="97699" y="26310"/>
                  </a:cubicBezTo>
                  <a:cubicBezTo>
                    <a:pt x="98761" y="26310"/>
                    <a:pt x="98761" y="26310"/>
                    <a:pt x="98761" y="26310"/>
                  </a:cubicBezTo>
                  <a:cubicBezTo>
                    <a:pt x="100884" y="26310"/>
                    <a:pt x="100884" y="26310"/>
                    <a:pt x="100884" y="26310"/>
                  </a:cubicBezTo>
                  <a:cubicBezTo>
                    <a:pt x="100884" y="26310"/>
                    <a:pt x="98761" y="26310"/>
                    <a:pt x="98761" y="25026"/>
                  </a:cubicBezTo>
                  <a:cubicBezTo>
                    <a:pt x="100884" y="26310"/>
                    <a:pt x="100884" y="25026"/>
                    <a:pt x="100884" y="26310"/>
                  </a:cubicBezTo>
                  <a:cubicBezTo>
                    <a:pt x="101946" y="26310"/>
                    <a:pt x="100884" y="25026"/>
                    <a:pt x="101946" y="25026"/>
                  </a:cubicBezTo>
                  <a:cubicBezTo>
                    <a:pt x="101946" y="25026"/>
                    <a:pt x="98761" y="25026"/>
                    <a:pt x="98761" y="24385"/>
                  </a:cubicBezTo>
                  <a:cubicBezTo>
                    <a:pt x="100884" y="25026"/>
                    <a:pt x="101946" y="24385"/>
                    <a:pt x="101946" y="25026"/>
                  </a:cubicBezTo>
                  <a:cubicBezTo>
                    <a:pt x="101946" y="25026"/>
                    <a:pt x="101946" y="24385"/>
                    <a:pt x="100884" y="24385"/>
                  </a:cubicBezTo>
                  <a:cubicBezTo>
                    <a:pt x="100884" y="24385"/>
                    <a:pt x="105132" y="24385"/>
                    <a:pt x="101946" y="23743"/>
                  </a:cubicBezTo>
                  <a:cubicBezTo>
                    <a:pt x="101946" y="24385"/>
                    <a:pt x="101946" y="24385"/>
                    <a:pt x="101946" y="24385"/>
                  </a:cubicBezTo>
                  <a:cubicBezTo>
                    <a:pt x="101946" y="23743"/>
                    <a:pt x="101946" y="23743"/>
                    <a:pt x="101946" y="23743"/>
                  </a:cubicBezTo>
                  <a:cubicBezTo>
                    <a:pt x="101946" y="23743"/>
                    <a:pt x="105132" y="23743"/>
                    <a:pt x="101946" y="22459"/>
                  </a:cubicBezTo>
                  <a:cubicBezTo>
                    <a:pt x="101946" y="22459"/>
                    <a:pt x="105132" y="21176"/>
                    <a:pt x="105132" y="22459"/>
                  </a:cubicBezTo>
                  <a:cubicBezTo>
                    <a:pt x="105132" y="23743"/>
                    <a:pt x="101946" y="22459"/>
                    <a:pt x="105132" y="23743"/>
                  </a:cubicBezTo>
                  <a:cubicBezTo>
                    <a:pt x="105132" y="22459"/>
                    <a:pt x="106194" y="22459"/>
                    <a:pt x="106194" y="22459"/>
                  </a:cubicBezTo>
                  <a:cubicBezTo>
                    <a:pt x="106194" y="22459"/>
                    <a:pt x="106194" y="22459"/>
                    <a:pt x="106194" y="22459"/>
                  </a:cubicBezTo>
                  <a:cubicBezTo>
                    <a:pt x="106194" y="22459"/>
                    <a:pt x="106194" y="22459"/>
                    <a:pt x="106194" y="22459"/>
                  </a:cubicBezTo>
                  <a:cubicBezTo>
                    <a:pt x="106194" y="22459"/>
                    <a:pt x="106194" y="22459"/>
                    <a:pt x="106194" y="22459"/>
                  </a:cubicBezTo>
                  <a:cubicBezTo>
                    <a:pt x="106194" y="22459"/>
                    <a:pt x="106194" y="22459"/>
                    <a:pt x="106194" y="22459"/>
                  </a:cubicBezTo>
                  <a:cubicBezTo>
                    <a:pt x="107256" y="21176"/>
                    <a:pt x="106194" y="21176"/>
                    <a:pt x="106194" y="21176"/>
                  </a:cubicBezTo>
                  <a:cubicBezTo>
                    <a:pt x="105132" y="21176"/>
                    <a:pt x="105132" y="21176"/>
                    <a:pt x="105132" y="21176"/>
                  </a:cubicBezTo>
                  <a:cubicBezTo>
                    <a:pt x="106194" y="21176"/>
                    <a:pt x="105132" y="20534"/>
                    <a:pt x="105132" y="20534"/>
                  </a:cubicBezTo>
                  <a:cubicBezTo>
                    <a:pt x="107256" y="21176"/>
                    <a:pt x="107256" y="21176"/>
                    <a:pt x="107256" y="21176"/>
                  </a:cubicBezTo>
                  <a:cubicBezTo>
                    <a:pt x="107256" y="20534"/>
                    <a:pt x="107256" y="20534"/>
                    <a:pt x="107256" y="20534"/>
                  </a:cubicBezTo>
                  <a:cubicBezTo>
                    <a:pt x="106194" y="20534"/>
                    <a:pt x="106194" y="20534"/>
                    <a:pt x="106194" y="20534"/>
                  </a:cubicBezTo>
                  <a:cubicBezTo>
                    <a:pt x="106194" y="20534"/>
                    <a:pt x="106194" y="20534"/>
                    <a:pt x="106194" y="19251"/>
                  </a:cubicBezTo>
                  <a:cubicBezTo>
                    <a:pt x="106194" y="19251"/>
                    <a:pt x="107256" y="19251"/>
                    <a:pt x="107256" y="20534"/>
                  </a:cubicBezTo>
                  <a:cubicBezTo>
                    <a:pt x="107256" y="19251"/>
                    <a:pt x="107256" y="19251"/>
                    <a:pt x="107256" y="19251"/>
                  </a:cubicBezTo>
                  <a:cubicBezTo>
                    <a:pt x="107256" y="19251"/>
                    <a:pt x="107256" y="19251"/>
                    <a:pt x="108318" y="19251"/>
                  </a:cubicBezTo>
                  <a:cubicBezTo>
                    <a:pt x="107256" y="19251"/>
                    <a:pt x="107256" y="18609"/>
                    <a:pt x="107256" y="18609"/>
                  </a:cubicBezTo>
                  <a:cubicBezTo>
                    <a:pt x="106194" y="18609"/>
                    <a:pt x="106194" y="18609"/>
                    <a:pt x="106194" y="18609"/>
                  </a:cubicBezTo>
                  <a:cubicBezTo>
                    <a:pt x="106194" y="17967"/>
                    <a:pt x="106194" y="17967"/>
                    <a:pt x="106194" y="17967"/>
                  </a:cubicBezTo>
                  <a:cubicBezTo>
                    <a:pt x="105132" y="17967"/>
                    <a:pt x="106194" y="17967"/>
                    <a:pt x="105132" y="17967"/>
                  </a:cubicBezTo>
                  <a:cubicBezTo>
                    <a:pt x="105132" y="16684"/>
                    <a:pt x="105132" y="16684"/>
                    <a:pt x="106194" y="16684"/>
                  </a:cubicBezTo>
                  <a:cubicBezTo>
                    <a:pt x="106194" y="17967"/>
                    <a:pt x="107256" y="17967"/>
                    <a:pt x="108318" y="17967"/>
                  </a:cubicBezTo>
                  <a:cubicBezTo>
                    <a:pt x="110442" y="17967"/>
                    <a:pt x="106194" y="16042"/>
                    <a:pt x="108318" y="16684"/>
                  </a:cubicBezTo>
                  <a:cubicBezTo>
                    <a:pt x="110442" y="16684"/>
                    <a:pt x="110442" y="16684"/>
                    <a:pt x="110442" y="16684"/>
                  </a:cubicBezTo>
                  <a:cubicBezTo>
                    <a:pt x="111504" y="16684"/>
                    <a:pt x="111504" y="16684"/>
                    <a:pt x="111504" y="16684"/>
                  </a:cubicBezTo>
                  <a:cubicBezTo>
                    <a:pt x="110442" y="16684"/>
                    <a:pt x="110442" y="16042"/>
                    <a:pt x="108318" y="16042"/>
                  </a:cubicBezTo>
                  <a:cubicBezTo>
                    <a:pt x="108318" y="16042"/>
                    <a:pt x="108318" y="16042"/>
                    <a:pt x="108318" y="16042"/>
                  </a:cubicBezTo>
                  <a:cubicBezTo>
                    <a:pt x="107256" y="16042"/>
                    <a:pt x="107256" y="16042"/>
                    <a:pt x="107256" y="16042"/>
                  </a:cubicBezTo>
                  <a:cubicBezTo>
                    <a:pt x="108318" y="15401"/>
                    <a:pt x="108318" y="15401"/>
                    <a:pt x="108318" y="15401"/>
                  </a:cubicBezTo>
                  <a:cubicBezTo>
                    <a:pt x="110442" y="16042"/>
                    <a:pt x="108318" y="16042"/>
                    <a:pt x="110442" y="16042"/>
                  </a:cubicBezTo>
                  <a:cubicBezTo>
                    <a:pt x="110442" y="15401"/>
                    <a:pt x="108318" y="15401"/>
                    <a:pt x="110442" y="15401"/>
                  </a:cubicBezTo>
                  <a:cubicBezTo>
                    <a:pt x="111504" y="16042"/>
                    <a:pt x="111504" y="16042"/>
                    <a:pt x="111504" y="16042"/>
                  </a:cubicBezTo>
                  <a:cubicBezTo>
                    <a:pt x="111504" y="16042"/>
                    <a:pt x="111504" y="16042"/>
                    <a:pt x="111504" y="16042"/>
                  </a:cubicBezTo>
                  <a:cubicBezTo>
                    <a:pt x="111504" y="16042"/>
                    <a:pt x="111504" y="16042"/>
                    <a:pt x="111504" y="16042"/>
                  </a:cubicBezTo>
                  <a:cubicBezTo>
                    <a:pt x="111504" y="15401"/>
                    <a:pt x="112566" y="16042"/>
                    <a:pt x="112566" y="15401"/>
                  </a:cubicBezTo>
                  <a:cubicBezTo>
                    <a:pt x="111504" y="15401"/>
                    <a:pt x="111504" y="15401"/>
                    <a:pt x="111504" y="15401"/>
                  </a:cubicBezTo>
                  <a:cubicBezTo>
                    <a:pt x="111504" y="14117"/>
                    <a:pt x="111504" y="16042"/>
                    <a:pt x="110442" y="15401"/>
                  </a:cubicBezTo>
                  <a:cubicBezTo>
                    <a:pt x="111504" y="14117"/>
                    <a:pt x="111504" y="15401"/>
                    <a:pt x="111504" y="14117"/>
                  </a:cubicBezTo>
                  <a:cubicBezTo>
                    <a:pt x="111504" y="14117"/>
                    <a:pt x="111504" y="14117"/>
                    <a:pt x="111504" y="14117"/>
                  </a:cubicBezTo>
                  <a:cubicBezTo>
                    <a:pt x="111504" y="14117"/>
                    <a:pt x="110442" y="12834"/>
                    <a:pt x="111504" y="12834"/>
                  </a:cubicBezTo>
                  <a:cubicBezTo>
                    <a:pt x="111504" y="12834"/>
                    <a:pt x="111504" y="12834"/>
                    <a:pt x="111504" y="12834"/>
                  </a:cubicBezTo>
                  <a:cubicBezTo>
                    <a:pt x="112566" y="12834"/>
                    <a:pt x="112566" y="12834"/>
                    <a:pt x="114690" y="12834"/>
                  </a:cubicBezTo>
                  <a:cubicBezTo>
                    <a:pt x="112566" y="11550"/>
                    <a:pt x="114690" y="11550"/>
                    <a:pt x="112566" y="11550"/>
                  </a:cubicBezTo>
                  <a:cubicBezTo>
                    <a:pt x="112566" y="11550"/>
                    <a:pt x="112566" y="12834"/>
                    <a:pt x="111504" y="12834"/>
                  </a:cubicBezTo>
                  <a:cubicBezTo>
                    <a:pt x="110442" y="11550"/>
                    <a:pt x="111504" y="14117"/>
                    <a:pt x="110442" y="12834"/>
                  </a:cubicBezTo>
                  <a:cubicBezTo>
                    <a:pt x="108318" y="11550"/>
                    <a:pt x="108318" y="11550"/>
                    <a:pt x="108318" y="11550"/>
                  </a:cubicBezTo>
                  <a:cubicBezTo>
                    <a:pt x="108318" y="11550"/>
                    <a:pt x="108318" y="11550"/>
                    <a:pt x="108318" y="11550"/>
                  </a:cubicBezTo>
                  <a:cubicBezTo>
                    <a:pt x="110442" y="11550"/>
                    <a:pt x="110442" y="11550"/>
                    <a:pt x="110442" y="11550"/>
                  </a:cubicBezTo>
                  <a:cubicBezTo>
                    <a:pt x="110442" y="11550"/>
                    <a:pt x="111504" y="10909"/>
                    <a:pt x="112566" y="10909"/>
                  </a:cubicBezTo>
                  <a:cubicBezTo>
                    <a:pt x="111504" y="10909"/>
                    <a:pt x="111504" y="10909"/>
                    <a:pt x="111504" y="10909"/>
                  </a:cubicBezTo>
                  <a:cubicBezTo>
                    <a:pt x="111504" y="10267"/>
                    <a:pt x="112566" y="10267"/>
                    <a:pt x="112566" y="9625"/>
                  </a:cubicBezTo>
                  <a:cubicBezTo>
                    <a:pt x="112566" y="10267"/>
                    <a:pt x="112566" y="8342"/>
                    <a:pt x="114690" y="9625"/>
                  </a:cubicBezTo>
                  <a:cubicBezTo>
                    <a:pt x="114690" y="9625"/>
                    <a:pt x="114690" y="10267"/>
                    <a:pt x="115752" y="10267"/>
                  </a:cubicBezTo>
                  <a:cubicBezTo>
                    <a:pt x="114690" y="10267"/>
                    <a:pt x="114690" y="10267"/>
                    <a:pt x="114690" y="10267"/>
                  </a:cubicBezTo>
                  <a:cubicBezTo>
                    <a:pt x="115752" y="10267"/>
                    <a:pt x="114690" y="9625"/>
                    <a:pt x="115752" y="9625"/>
                  </a:cubicBezTo>
                  <a:cubicBezTo>
                    <a:pt x="114690" y="9625"/>
                    <a:pt x="114690" y="9625"/>
                    <a:pt x="112566" y="8342"/>
                  </a:cubicBezTo>
                  <a:cubicBezTo>
                    <a:pt x="114690" y="8342"/>
                    <a:pt x="111504" y="8342"/>
                    <a:pt x="112566" y="8342"/>
                  </a:cubicBezTo>
                  <a:cubicBezTo>
                    <a:pt x="112566" y="7700"/>
                    <a:pt x="114690" y="7700"/>
                    <a:pt x="114690" y="7700"/>
                  </a:cubicBezTo>
                  <a:cubicBezTo>
                    <a:pt x="114690" y="7058"/>
                    <a:pt x="115752" y="5775"/>
                    <a:pt x="116814" y="5775"/>
                  </a:cubicBezTo>
                  <a:cubicBezTo>
                    <a:pt x="115752" y="4491"/>
                    <a:pt x="115752" y="4491"/>
                    <a:pt x="115752" y="3208"/>
                  </a:cubicBezTo>
                  <a:cubicBezTo>
                    <a:pt x="115752" y="3208"/>
                    <a:pt x="115752" y="4491"/>
                    <a:pt x="115752" y="3208"/>
                  </a:cubicBezTo>
                  <a:cubicBezTo>
                    <a:pt x="115752" y="3208"/>
                    <a:pt x="115752" y="3208"/>
                    <a:pt x="115752" y="3208"/>
                  </a:cubicBezTo>
                  <a:cubicBezTo>
                    <a:pt x="115752" y="3208"/>
                    <a:pt x="115752" y="2566"/>
                    <a:pt x="116814" y="3208"/>
                  </a:cubicBezTo>
                  <a:cubicBezTo>
                    <a:pt x="115752" y="2566"/>
                    <a:pt x="115752" y="2566"/>
                    <a:pt x="115752" y="2566"/>
                  </a:cubicBezTo>
                  <a:cubicBezTo>
                    <a:pt x="116814" y="2566"/>
                    <a:pt x="116814" y="2566"/>
                    <a:pt x="116814" y="2566"/>
                  </a:cubicBezTo>
                  <a:cubicBezTo>
                    <a:pt x="115752" y="2566"/>
                    <a:pt x="115752" y="2566"/>
                    <a:pt x="115752" y="2566"/>
                  </a:cubicBezTo>
                  <a:cubicBezTo>
                    <a:pt x="115752" y="1925"/>
                    <a:pt x="116814" y="1925"/>
                    <a:pt x="116814" y="1925"/>
                  </a:cubicBezTo>
                  <a:cubicBezTo>
                    <a:pt x="116814" y="1925"/>
                    <a:pt x="116814" y="1925"/>
                    <a:pt x="116814" y="1925"/>
                  </a:cubicBezTo>
                  <a:cubicBezTo>
                    <a:pt x="120000" y="1925"/>
                    <a:pt x="120000" y="641"/>
                    <a:pt x="120000" y="641"/>
                  </a:cubicBezTo>
                  <a:cubicBezTo>
                    <a:pt x="120000" y="0"/>
                    <a:pt x="120000" y="0"/>
                    <a:pt x="120000" y="0"/>
                  </a:cubicBezTo>
                  <a:cubicBezTo>
                    <a:pt x="120000" y="0"/>
                    <a:pt x="120000" y="0"/>
                    <a:pt x="120000" y="0"/>
                  </a:cubicBezTo>
                  <a:cubicBezTo>
                    <a:pt x="120000" y="0"/>
                    <a:pt x="116814" y="0"/>
                    <a:pt x="120000" y="0"/>
                  </a:cubicBezTo>
                  <a:cubicBezTo>
                    <a:pt x="115752" y="0"/>
                    <a:pt x="115752" y="0"/>
                    <a:pt x="115752" y="0"/>
                  </a:cubicBezTo>
                  <a:cubicBezTo>
                    <a:pt x="116814" y="0"/>
                    <a:pt x="116814" y="0"/>
                    <a:pt x="116814" y="0"/>
                  </a:cubicBezTo>
                  <a:cubicBezTo>
                    <a:pt x="120000" y="641"/>
                    <a:pt x="116814" y="641"/>
                    <a:pt x="116814" y="641"/>
                  </a:cubicBezTo>
                  <a:cubicBezTo>
                    <a:pt x="116814" y="641"/>
                    <a:pt x="116814" y="641"/>
                    <a:pt x="116814" y="641"/>
                  </a:cubicBezTo>
                  <a:cubicBezTo>
                    <a:pt x="116814" y="0"/>
                    <a:pt x="115752" y="641"/>
                    <a:pt x="115752" y="641"/>
                  </a:cubicBezTo>
                  <a:cubicBezTo>
                    <a:pt x="115752" y="0"/>
                    <a:pt x="115752" y="0"/>
                    <a:pt x="115752" y="0"/>
                  </a:cubicBezTo>
                  <a:cubicBezTo>
                    <a:pt x="115752" y="0"/>
                    <a:pt x="115752" y="641"/>
                    <a:pt x="114690" y="641"/>
                  </a:cubicBezTo>
                  <a:cubicBezTo>
                    <a:pt x="115752" y="641"/>
                    <a:pt x="115752" y="641"/>
                    <a:pt x="115752" y="641"/>
                  </a:cubicBezTo>
                  <a:cubicBezTo>
                    <a:pt x="114690" y="641"/>
                    <a:pt x="114690" y="641"/>
                    <a:pt x="114690" y="1925"/>
                  </a:cubicBezTo>
                  <a:cubicBezTo>
                    <a:pt x="114690" y="1925"/>
                    <a:pt x="112566" y="1925"/>
                    <a:pt x="112566" y="2566"/>
                  </a:cubicBezTo>
                  <a:cubicBezTo>
                    <a:pt x="112566" y="2566"/>
                    <a:pt x="114690" y="2566"/>
                    <a:pt x="115752" y="2566"/>
                  </a:cubicBezTo>
                  <a:cubicBezTo>
                    <a:pt x="115752" y="2566"/>
                    <a:pt x="114690" y="2566"/>
                    <a:pt x="114690" y="3208"/>
                  </a:cubicBezTo>
                  <a:cubicBezTo>
                    <a:pt x="114690" y="3208"/>
                    <a:pt x="112566" y="2566"/>
                    <a:pt x="112566" y="3208"/>
                  </a:cubicBezTo>
                  <a:cubicBezTo>
                    <a:pt x="112566" y="3208"/>
                    <a:pt x="112566" y="3208"/>
                    <a:pt x="112566" y="3208"/>
                  </a:cubicBezTo>
                  <a:cubicBezTo>
                    <a:pt x="111504" y="3208"/>
                    <a:pt x="111504" y="3208"/>
                    <a:pt x="111504" y="3208"/>
                  </a:cubicBezTo>
                  <a:cubicBezTo>
                    <a:pt x="111504" y="4491"/>
                    <a:pt x="110442" y="5775"/>
                    <a:pt x="110442" y="7058"/>
                  </a:cubicBezTo>
                  <a:cubicBezTo>
                    <a:pt x="110442" y="7058"/>
                    <a:pt x="110442" y="7058"/>
                    <a:pt x="110442" y="7058"/>
                  </a:cubicBezTo>
                  <a:cubicBezTo>
                    <a:pt x="108318" y="7058"/>
                    <a:pt x="108318" y="7700"/>
                    <a:pt x="107256" y="7700"/>
                  </a:cubicBezTo>
                  <a:cubicBezTo>
                    <a:pt x="107256" y="8342"/>
                    <a:pt x="106194" y="9625"/>
                    <a:pt x="107256" y="10267"/>
                  </a:cubicBezTo>
                  <a:cubicBezTo>
                    <a:pt x="105132" y="10909"/>
                    <a:pt x="101946" y="11550"/>
                    <a:pt x="101946" y="14117"/>
                  </a:cubicBezTo>
                  <a:cubicBezTo>
                    <a:pt x="101946" y="14117"/>
                    <a:pt x="101946" y="14117"/>
                    <a:pt x="101946" y="14117"/>
                  </a:cubicBezTo>
                  <a:cubicBezTo>
                    <a:pt x="101946" y="14117"/>
                    <a:pt x="105132" y="14117"/>
                    <a:pt x="101946" y="14117"/>
                  </a:cubicBezTo>
                  <a:cubicBezTo>
                    <a:pt x="101946" y="14117"/>
                    <a:pt x="101946" y="14117"/>
                    <a:pt x="100884" y="14117"/>
                  </a:cubicBezTo>
                  <a:cubicBezTo>
                    <a:pt x="100884" y="15401"/>
                    <a:pt x="98761" y="16042"/>
                    <a:pt x="97699" y="16042"/>
                  </a:cubicBezTo>
                  <a:cubicBezTo>
                    <a:pt x="98761" y="16042"/>
                    <a:pt x="98761" y="16042"/>
                    <a:pt x="98761" y="16042"/>
                  </a:cubicBezTo>
                  <a:cubicBezTo>
                    <a:pt x="97699" y="16684"/>
                    <a:pt x="97699" y="17967"/>
                    <a:pt x="97699" y="17967"/>
                  </a:cubicBezTo>
                  <a:cubicBezTo>
                    <a:pt x="97699" y="18609"/>
                    <a:pt x="97699" y="18609"/>
                    <a:pt x="97699" y="18609"/>
                  </a:cubicBezTo>
                  <a:cubicBezTo>
                    <a:pt x="96637" y="18609"/>
                    <a:pt x="96637" y="18609"/>
                    <a:pt x="94513" y="19251"/>
                  </a:cubicBezTo>
                  <a:cubicBezTo>
                    <a:pt x="94513" y="19251"/>
                    <a:pt x="94513" y="20534"/>
                    <a:pt x="94513" y="21176"/>
                  </a:cubicBezTo>
                  <a:cubicBezTo>
                    <a:pt x="92389" y="22459"/>
                    <a:pt x="91327" y="24385"/>
                    <a:pt x="88141" y="25026"/>
                  </a:cubicBezTo>
                  <a:cubicBezTo>
                    <a:pt x="88141" y="25026"/>
                    <a:pt x="88141" y="25026"/>
                    <a:pt x="88141" y="25026"/>
                  </a:cubicBezTo>
                  <a:cubicBezTo>
                    <a:pt x="84955" y="26310"/>
                    <a:pt x="84955" y="28877"/>
                    <a:pt x="83893" y="29518"/>
                  </a:cubicBezTo>
                  <a:cubicBezTo>
                    <a:pt x="84955" y="29518"/>
                    <a:pt x="84955" y="29518"/>
                    <a:pt x="84955" y="29518"/>
                  </a:cubicBezTo>
                  <a:cubicBezTo>
                    <a:pt x="84955" y="30160"/>
                    <a:pt x="83893" y="30160"/>
                    <a:pt x="82831" y="30160"/>
                  </a:cubicBezTo>
                  <a:cubicBezTo>
                    <a:pt x="82831" y="30160"/>
                    <a:pt x="80707" y="32085"/>
                    <a:pt x="82831" y="32085"/>
                  </a:cubicBezTo>
                  <a:cubicBezTo>
                    <a:pt x="82831" y="32727"/>
                    <a:pt x="80707" y="32727"/>
                    <a:pt x="80707" y="32727"/>
                  </a:cubicBezTo>
                  <a:cubicBezTo>
                    <a:pt x="80707" y="33368"/>
                    <a:pt x="79646" y="33368"/>
                    <a:pt x="79646" y="34652"/>
                  </a:cubicBezTo>
                  <a:cubicBezTo>
                    <a:pt x="79646" y="34652"/>
                    <a:pt x="79646" y="34652"/>
                    <a:pt x="79646" y="34652"/>
                  </a:cubicBezTo>
                  <a:cubicBezTo>
                    <a:pt x="79646" y="34652"/>
                    <a:pt x="79646" y="34652"/>
                    <a:pt x="79646" y="34652"/>
                  </a:cubicBezTo>
                  <a:cubicBezTo>
                    <a:pt x="79646" y="35294"/>
                    <a:pt x="79646" y="35935"/>
                    <a:pt x="78584" y="35294"/>
                  </a:cubicBezTo>
                  <a:cubicBezTo>
                    <a:pt x="78584" y="35935"/>
                    <a:pt x="74336" y="37219"/>
                    <a:pt x="77522" y="37860"/>
                  </a:cubicBezTo>
                  <a:cubicBezTo>
                    <a:pt x="74336" y="37860"/>
                    <a:pt x="74336" y="37860"/>
                    <a:pt x="74336" y="37860"/>
                  </a:cubicBezTo>
                  <a:cubicBezTo>
                    <a:pt x="74336" y="38502"/>
                    <a:pt x="74336" y="40427"/>
                    <a:pt x="73274" y="40427"/>
                  </a:cubicBezTo>
                  <a:cubicBezTo>
                    <a:pt x="73274" y="40427"/>
                    <a:pt x="73274" y="40427"/>
                    <a:pt x="73274" y="41069"/>
                  </a:cubicBezTo>
                  <a:cubicBezTo>
                    <a:pt x="73274" y="41069"/>
                    <a:pt x="73274" y="40427"/>
                    <a:pt x="73274" y="41069"/>
                  </a:cubicBezTo>
                  <a:cubicBezTo>
                    <a:pt x="70088" y="41711"/>
                    <a:pt x="71150" y="42994"/>
                    <a:pt x="70088" y="44278"/>
                  </a:cubicBezTo>
                  <a:cubicBezTo>
                    <a:pt x="66902" y="45561"/>
                    <a:pt x="65840" y="48770"/>
                    <a:pt x="64778" y="50695"/>
                  </a:cubicBezTo>
                  <a:cubicBezTo>
                    <a:pt x="64778" y="50695"/>
                    <a:pt x="64778" y="50695"/>
                    <a:pt x="64778" y="50695"/>
                  </a:cubicBezTo>
                  <a:cubicBezTo>
                    <a:pt x="63716" y="50695"/>
                    <a:pt x="64778" y="51978"/>
                    <a:pt x="63716" y="51336"/>
                  </a:cubicBezTo>
                  <a:cubicBezTo>
                    <a:pt x="63716" y="51978"/>
                    <a:pt x="60530" y="51978"/>
                    <a:pt x="63716" y="51978"/>
                  </a:cubicBezTo>
                  <a:cubicBezTo>
                    <a:pt x="60530" y="51978"/>
                    <a:pt x="60530" y="53903"/>
                    <a:pt x="59469" y="53903"/>
                  </a:cubicBezTo>
                  <a:cubicBezTo>
                    <a:pt x="59469" y="53903"/>
                    <a:pt x="59469" y="53903"/>
                    <a:pt x="59469" y="53903"/>
                  </a:cubicBezTo>
                  <a:cubicBezTo>
                    <a:pt x="59469" y="54545"/>
                    <a:pt x="57345" y="55187"/>
                    <a:pt x="57345" y="57112"/>
                  </a:cubicBezTo>
                  <a:cubicBezTo>
                    <a:pt x="59469" y="57112"/>
                    <a:pt x="59469" y="57112"/>
                    <a:pt x="59469" y="57112"/>
                  </a:cubicBezTo>
                  <a:cubicBezTo>
                    <a:pt x="59469" y="57112"/>
                    <a:pt x="57345" y="57112"/>
                    <a:pt x="57345" y="57754"/>
                  </a:cubicBezTo>
                  <a:cubicBezTo>
                    <a:pt x="57345" y="57112"/>
                    <a:pt x="57345" y="57112"/>
                    <a:pt x="57345" y="57112"/>
                  </a:cubicBezTo>
                  <a:cubicBezTo>
                    <a:pt x="56283" y="59037"/>
                    <a:pt x="55221" y="60320"/>
                    <a:pt x="52035" y="62245"/>
                  </a:cubicBezTo>
                  <a:cubicBezTo>
                    <a:pt x="52035" y="62887"/>
                    <a:pt x="55221" y="62887"/>
                    <a:pt x="53097" y="62887"/>
                  </a:cubicBezTo>
                  <a:cubicBezTo>
                    <a:pt x="52035" y="62887"/>
                    <a:pt x="52035" y="62887"/>
                    <a:pt x="52035" y="62887"/>
                  </a:cubicBezTo>
                  <a:cubicBezTo>
                    <a:pt x="52035" y="63529"/>
                    <a:pt x="53097" y="65454"/>
                    <a:pt x="52035" y="65454"/>
                  </a:cubicBezTo>
                  <a:cubicBezTo>
                    <a:pt x="52035" y="63529"/>
                    <a:pt x="52035" y="65454"/>
                    <a:pt x="52035" y="63529"/>
                  </a:cubicBezTo>
                  <a:cubicBezTo>
                    <a:pt x="52035" y="65454"/>
                    <a:pt x="52035" y="66096"/>
                    <a:pt x="50973" y="66096"/>
                  </a:cubicBezTo>
                  <a:cubicBezTo>
                    <a:pt x="52035" y="66096"/>
                    <a:pt x="52035" y="66096"/>
                    <a:pt x="52035" y="66096"/>
                  </a:cubicBezTo>
                  <a:cubicBezTo>
                    <a:pt x="48849" y="67379"/>
                    <a:pt x="48849" y="68021"/>
                    <a:pt x="47787" y="68021"/>
                  </a:cubicBezTo>
                  <a:cubicBezTo>
                    <a:pt x="42477" y="71229"/>
                    <a:pt x="38230" y="74438"/>
                    <a:pt x="35044" y="78288"/>
                  </a:cubicBezTo>
                  <a:cubicBezTo>
                    <a:pt x="31858" y="82780"/>
                    <a:pt x="27610" y="85347"/>
                    <a:pt x="24424" y="89839"/>
                  </a:cubicBezTo>
                  <a:cubicBezTo>
                    <a:pt x="25486" y="91764"/>
                    <a:pt x="24424" y="91764"/>
                    <a:pt x="24424" y="92406"/>
                  </a:cubicBezTo>
                  <a:cubicBezTo>
                    <a:pt x="24424" y="92406"/>
                    <a:pt x="24424" y="92406"/>
                    <a:pt x="24424" y="92406"/>
                  </a:cubicBezTo>
                  <a:cubicBezTo>
                    <a:pt x="23362" y="92406"/>
                    <a:pt x="23362" y="93048"/>
                    <a:pt x="23362" y="92406"/>
                  </a:cubicBezTo>
                  <a:cubicBezTo>
                    <a:pt x="21238" y="93689"/>
                    <a:pt x="20176" y="94973"/>
                    <a:pt x="18053" y="96256"/>
                  </a:cubicBezTo>
                  <a:cubicBezTo>
                    <a:pt x="20176" y="96256"/>
                    <a:pt x="20176" y="96256"/>
                    <a:pt x="20176" y="96256"/>
                  </a:cubicBezTo>
                  <a:cubicBezTo>
                    <a:pt x="18053" y="96256"/>
                    <a:pt x="18053" y="96256"/>
                    <a:pt x="18053" y="96256"/>
                  </a:cubicBezTo>
                  <a:cubicBezTo>
                    <a:pt x="18053" y="96256"/>
                    <a:pt x="18053" y="96256"/>
                    <a:pt x="18053" y="96256"/>
                  </a:cubicBezTo>
                  <a:cubicBezTo>
                    <a:pt x="18053" y="96256"/>
                    <a:pt x="18053" y="97540"/>
                    <a:pt x="15929" y="96256"/>
                  </a:cubicBezTo>
                  <a:cubicBezTo>
                    <a:pt x="13805" y="100748"/>
                    <a:pt x="11681" y="103957"/>
                    <a:pt x="7433" y="108449"/>
                  </a:cubicBezTo>
                  <a:cubicBezTo>
                    <a:pt x="7433" y="109090"/>
                    <a:pt x="6371" y="109732"/>
                    <a:pt x="5309" y="111016"/>
                  </a:cubicBezTo>
                  <a:cubicBezTo>
                    <a:pt x="5309" y="114224"/>
                    <a:pt x="2123" y="117433"/>
                    <a:pt x="0" y="119358"/>
                  </a:cubicBezTo>
                  <a:cubicBezTo>
                    <a:pt x="0" y="119358"/>
                    <a:pt x="2123" y="120000"/>
                    <a:pt x="5309" y="11935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5" name="Shape 455"/>
            <p:cNvSpPr/>
            <p:nvPr/>
          </p:nvSpPr>
          <p:spPr>
            <a:xfrm>
              <a:off x="4002" y="3097"/>
              <a:ext cx="260" cy="471"/>
            </a:xfrm>
            <a:custGeom>
              <a:avLst/>
              <a:gdLst/>
              <a:ahLst/>
              <a:cxnLst/>
              <a:rect l="0" t="0" r="0" b="0"/>
              <a:pathLst>
                <a:path w="120000" h="120000" extrusionOk="0">
                  <a:moveTo>
                    <a:pt x="116727" y="117000"/>
                  </a:moveTo>
                  <a:cubicBezTo>
                    <a:pt x="120000" y="114600"/>
                    <a:pt x="114545" y="114000"/>
                    <a:pt x="114545" y="112200"/>
                  </a:cubicBezTo>
                  <a:cubicBezTo>
                    <a:pt x="112363" y="112200"/>
                    <a:pt x="112363" y="112200"/>
                    <a:pt x="112363" y="112200"/>
                  </a:cubicBezTo>
                  <a:cubicBezTo>
                    <a:pt x="112363" y="109200"/>
                    <a:pt x="110181" y="107400"/>
                    <a:pt x="106909" y="106200"/>
                  </a:cubicBezTo>
                  <a:cubicBezTo>
                    <a:pt x="106909" y="106800"/>
                    <a:pt x="106909" y="106800"/>
                    <a:pt x="106909" y="106800"/>
                  </a:cubicBezTo>
                  <a:cubicBezTo>
                    <a:pt x="105818" y="106200"/>
                    <a:pt x="106909" y="105000"/>
                    <a:pt x="106909" y="105000"/>
                  </a:cubicBezTo>
                  <a:cubicBezTo>
                    <a:pt x="105818" y="105000"/>
                    <a:pt x="105818" y="105000"/>
                    <a:pt x="105818" y="105000"/>
                  </a:cubicBezTo>
                  <a:cubicBezTo>
                    <a:pt x="106909" y="105000"/>
                    <a:pt x="105818" y="105000"/>
                    <a:pt x="105818" y="104400"/>
                  </a:cubicBezTo>
                  <a:cubicBezTo>
                    <a:pt x="105818" y="104400"/>
                    <a:pt x="105818" y="104400"/>
                    <a:pt x="103636" y="104400"/>
                  </a:cubicBezTo>
                  <a:cubicBezTo>
                    <a:pt x="105818" y="104400"/>
                    <a:pt x="105818" y="104400"/>
                    <a:pt x="105818" y="104400"/>
                  </a:cubicBezTo>
                  <a:cubicBezTo>
                    <a:pt x="106909" y="102600"/>
                    <a:pt x="103636" y="102600"/>
                    <a:pt x="103636" y="101400"/>
                  </a:cubicBezTo>
                  <a:cubicBezTo>
                    <a:pt x="103636" y="101400"/>
                    <a:pt x="103636" y="101400"/>
                    <a:pt x="103636" y="101400"/>
                  </a:cubicBezTo>
                  <a:cubicBezTo>
                    <a:pt x="101454" y="99600"/>
                    <a:pt x="99272" y="98400"/>
                    <a:pt x="99272" y="96600"/>
                  </a:cubicBezTo>
                  <a:cubicBezTo>
                    <a:pt x="99272" y="97200"/>
                    <a:pt x="98181" y="97200"/>
                    <a:pt x="98181" y="97200"/>
                  </a:cubicBezTo>
                  <a:cubicBezTo>
                    <a:pt x="98181" y="97200"/>
                    <a:pt x="98181" y="96600"/>
                    <a:pt x="98181" y="96000"/>
                  </a:cubicBezTo>
                  <a:cubicBezTo>
                    <a:pt x="97090" y="96600"/>
                    <a:pt x="98181" y="94800"/>
                    <a:pt x="98181" y="94800"/>
                  </a:cubicBezTo>
                  <a:cubicBezTo>
                    <a:pt x="98181" y="94800"/>
                    <a:pt x="98181" y="94800"/>
                    <a:pt x="98181" y="94800"/>
                  </a:cubicBezTo>
                  <a:cubicBezTo>
                    <a:pt x="98181" y="93600"/>
                    <a:pt x="97090" y="94800"/>
                    <a:pt x="97090" y="93600"/>
                  </a:cubicBezTo>
                  <a:cubicBezTo>
                    <a:pt x="97090" y="93600"/>
                    <a:pt x="97090" y="93600"/>
                    <a:pt x="97090" y="93600"/>
                  </a:cubicBezTo>
                  <a:cubicBezTo>
                    <a:pt x="98181" y="93000"/>
                    <a:pt x="96000" y="93600"/>
                    <a:pt x="96000" y="93000"/>
                  </a:cubicBezTo>
                  <a:cubicBezTo>
                    <a:pt x="97090" y="93000"/>
                    <a:pt x="97090" y="93000"/>
                    <a:pt x="97090" y="93000"/>
                  </a:cubicBezTo>
                  <a:cubicBezTo>
                    <a:pt x="97090" y="93000"/>
                    <a:pt x="96000" y="93000"/>
                    <a:pt x="96000" y="91800"/>
                  </a:cubicBezTo>
                  <a:cubicBezTo>
                    <a:pt x="96000" y="91800"/>
                    <a:pt x="96000" y="91800"/>
                    <a:pt x="96000" y="91800"/>
                  </a:cubicBezTo>
                  <a:cubicBezTo>
                    <a:pt x="96000" y="91800"/>
                    <a:pt x="93818" y="91800"/>
                    <a:pt x="96000" y="91200"/>
                  </a:cubicBezTo>
                  <a:cubicBezTo>
                    <a:pt x="93818" y="91200"/>
                    <a:pt x="96000" y="91800"/>
                    <a:pt x="93818" y="91800"/>
                  </a:cubicBezTo>
                  <a:cubicBezTo>
                    <a:pt x="92727" y="89400"/>
                    <a:pt x="91636" y="88200"/>
                    <a:pt x="89454" y="86400"/>
                  </a:cubicBezTo>
                  <a:cubicBezTo>
                    <a:pt x="87272" y="86400"/>
                    <a:pt x="87272" y="86400"/>
                    <a:pt x="87272" y="86400"/>
                  </a:cubicBezTo>
                  <a:cubicBezTo>
                    <a:pt x="87272" y="85200"/>
                    <a:pt x="87272" y="85200"/>
                    <a:pt x="87272" y="85200"/>
                  </a:cubicBezTo>
                  <a:cubicBezTo>
                    <a:pt x="85090" y="85200"/>
                    <a:pt x="85090" y="85200"/>
                    <a:pt x="85090" y="85200"/>
                  </a:cubicBezTo>
                  <a:cubicBezTo>
                    <a:pt x="85090" y="84000"/>
                    <a:pt x="87272" y="84000"/>
                    <a:pt x="85090" y="84000"/>
                  </a:cubicBezTo>
                  <a:cubicBezTo>
                    <a:pt x="85090" y="84000"/>
                    <a:pt x="85090" y="84000"/>
                    <a:pt x="85090" y="84000"/>
                  </a:cubicBezTo>
                  <a:cubicBezTo>
                    <a:pt x="85090" y="83400"/>
                    <a:pt x="85090" y="83400"/>
                    <a:pt x="85090" y="82800"/>
                  </a:cubicBezTo>
                  <a:cubicBezTo>
                    <a:pt x="85090" y="83400"/>
                    <a:pt x="85090" y="83400"/>
                    <a:pt x="84000" y="83400"/>
                  </a:cubicBezTo>
                  <a:cubicBezTo>
                    <a:pt x="85090" y="82800"/>
                    <a:pt x="84000" y="82800"/>
                    <a:pt x="84000" y="81600"/>
                  </a:cubicBezTo>
                  <a:cubicBezTo>
                    <a:pt x="84000" y="82800"/>
                    <a:pt x="84000" y="82800"/>
                    <a:pt x="84000" y="82800"/>
                  </a:cubicBezTo>
                  <a:cubicBezTo>
                    <a:pt x="82909" y="81600"/>
                    <a:pt x="84000" y="81600"/>
                    <a:pt x="84000" y="81600"/>
                  </a:cubicBezTo>
                  <a:cubicBezTo>
                    <a:pt x="82909" y="81600"/>
                    <a:pt x="82909" y="81600"/>
                    <a:pt x="82909" y="81600"/>
                  </a:cubicBezTo>
                  <a:cubicBezTo>
                    <a:pt x="84000" y="81000"/>
                    <a:pt x="82909" y="80400"/>
                    <a:pt x="82909" y="80400"/>
                  </a:cubicBezTo>
                  <a:cubicBezTo>
                    <a:pt x="82909" y="80400"/>
                    <a:pt x="82909" y="80400"/>
                    <a:pt x="82909" y="80400"/>
                  </a:cubicBezTo>
                  <a:cubicBezTo>
                    <a:pt x="82909" y="79200"/>
                    <a:pt x="81818" y="79200"/>
                    <a:pt x="81818" y="78600"/>
                  </a:cubicBezTo>
                  <a:cubicBezTo>
                    <a:pt x="79636" y="78600"/>
                    <a:pt x="79636" y="78600"/>
                    <a:pt x="79636" y="78600"/>
                  </a:cubicBezTo>
                  <a:cubicBezTo>
                    <a:pt x="81818" y="77400"/>
                    <a:pt x="79636" y="77400"/>
                    <a:pt x="81818" y="76200"/>
                  </a:cubicBezTo>
                  <a:cubicBezTo>
                    <a:pt x="79636" y="76200"/>
                    <a:pt x="78545" y="75600"/>
                    <a:pt x="78545" y="75600"/>
                  </a:cubicBezTo>
                  <a:cubicBezTo>
                    <a:pt x="78545" y="75600"/>
                    <a:pt x="77454" y="75600"/>
                    <a:pt x="78545" y="76200"/>
                  </a:cubicBezTo>
                  <a:cubicBezTo>
                    <a:pt x="77454" y="75600"/>
                    <a:pt x="77454" y="75600"/>
                    <a:pt x="77454" y="75600"/>
                  </a:cubicBezTo>
                  <a:cubicBezTo>
                    <a:pt x="77454" y="76200"/>
                    <a:pt x="77454" y="76200"/>
                    <a:pt x="77454" y="76200"/>
                  </a:cubicBezTo>
                  <a:cubicBezTo>
                    <a:pt x="77454" y="76200"/>
                    <a:pt x="77454" y="75600"/>
                    <a:pt x="75272" y="75600"/>
                  </a:cubicBezTo>
                  <a:cubicBezTo>
                    <a:pt x="77454" y="75000"/>
                    <a:pt x="77454" y="73800"/>
                    <a:pt x="77454" y="73200"/>
                  </a:cubicBezTo>
                  <a:cubicBezTo>
                    <a:pt x="77454" y="73800"/>
                    <a:pt x="75272" y="73800"/>
                    <a:pt x="75272" y="73800"/>
                  </a:cubicBezTo>
                  <a:cubicBezTo>
                    <a:pt x="77454" y="72600"/>
                    <a:pt x="77454" y="72600"/>
                    <a:pt x="77454" y="72600"/>
                  </a:cubicBezTo>
                  <a:cubicBezTo>
                    <a:pt x="77454" y="72600"/>
                    <a:pt x="75272" y="73200"/>
                    <a:pt x="75272" y="72600"/>
                  </a:cubicBezTo>
                  <a:cubicBezTo>
                    <a:pt x="77454" y="72600"/>
                    <a:pt x="77454" y="72600"/>
                    <a:pt x="77454" y="72600"/>
                  </a:cubicBezTo>
                  <a:cubicBezTo>
                    <a:pt x="75272" y="71400"/>
                    <a:pt x="75272" y="71400"/>
                    <a:pt x="75272" y="71400"/>
                  </a:cubicBezTo>
                  <a:cubicBezTo>
                    <a:pt x="74181" y="71400"/>
                    <a:pt x="75272" y="71400"/>
                    <a:pt x="74181" y="71400"/>
                  </a:cubicBezTo>
                  <a:cubicBezTo>
                    <a:pt x="74181" y="71400"/>
                    <a:pt x="74181" y="71400"/>
                    <a:pt x="74181" y="70800"/>
                  </a:cubicBezTo>
                  <a:cubicBezTo>
                    <a:pt x="74181" y="70800"/>
                    <a:pt x="74181" y="70800"/>
                    <a:pt x="74181" y="70800"/>
                  </a:cubicBezTo>
                  <a:cubicBezTo>
                    <a:pt x="74181" y="69600"/>
                    <a:pt x="74181" y="69600"/>
                    <a:pt x="74181" y="69600"/>
                  </a:cubicBezTo>
                  <a:cubicBezTo>
                    <a:pt x="75272" y="70800"/>
                    <a:pt x="74181" y="70800"/>
                    <a:pt x="74181" y="70800"/>
                  </a:cubicBezTo>
                  <a:cubicBezTo>
                    <a:pt x="75272" y="69600"/>
                    <a:pt x="75272" y="69600"/>
                    <a:pt x="74181" y="68400"/>
                  </a:cubicBezTo>
                  <a:cubicBezTo>
                    <a:pt x="74181" y="69600"/>
                    <a:pt x="74181" y="69600"/>
                    <a:pt x="74181" y="69600"/>
                  </a:cubicBezTo>
                  <a:cubicBezTo>
                    <a:pt x="74181" y="68400"/>
                    <a:pt x="74181" y="67800"/>
                    <a:pt x="74181" y="67200"/>
                  </a:cubicBezTo>
                  <a:cubicBezTo>
                    <a:pt x="74181" y="67200"/>
                    <a:pt x="70909" y="67800"/>
                    <a:pt x="74181" y="67800"/>
                  </a:cubicBezTo>
                  <a:cubicBezTo>
                    <a:pt x="70909" y="67800"/>
                    <a:pt x="70909" y="66000"/>
                    <a:pt x="69818" y="66000"/>
                  </a:cubicBezTo>
                  <a:cubicBezTo>
                    <a:pt x="70909" y="66000"/>
                    <a:pt x="70909" y="66000"/>
                    <a:pt x="70909" y="66000"/>
                  </a:cubicBezTo>
                  <a:cubicBezTo>
                    <a:pt x="70909" y="65400"/>
                    <a:pt x="69818" y="66000"/>
                    <a:pt x="69818" y="65400"/>
                  </a:cubicBezTo>
                  <a:cubicBezTo>
                    <a:pt x="69818" y="65400"/>
                    <a:pt x="69818" y="65400"/>
                    <a:pt x="69818" y="65400"/>
                  </a:cubicBezTo>
                  <a:cubicBezTo>
                    <a:pt x="69818" y="64800"/>
                    <a:pt x="69818" y="65400"/>
                    <a:pt x="69818" y="65400"/>
                  </a:cubicBezTo>
                  <a:cubicBezTo>
                    <a:pt x="69818" y="64800"/>
                    <a:pt x="69818" y="63600"/>
                    <a:pt x="68727" y="63000"/>
                  </a:cubicBezTo>
                  <a:cubicBezTo>
                    <a:pt x="68727" y="61800"/>
                    <a:pt x="68727" y="61800"/>
                    <a:pt x="68727" y="61800"/>
                  </a:cubicBezTo>
                  <a:cubicBezTo>
                    <a:pt x="68727" y="61800"/>
                    <a:pt x="68727" y="61800"/>
                    <a:pt x="68727" y="61800"/>
                  </a:cubicBezTo>
                  <a:cubicBezTo>
                    <a:pt x="67636" y="61800"/>
                    <a:pt x="67636" y="61800"/>
                    <a:pt x="67636" y="61800"/>
                  </a:cubicBezTo>
                  <a:cubicBezTo>
                    <a:pt x="67636" y="60600"/>
                    <a:pt x="67636" y="63600"/>
                    <a:pt x="67636" y="63000"/>
                  </a:cubicBezTo>
                  <a:cubicBezTo>
                    <a:pt x="67636" y="63000"/>
                    <a:pt x="68727" y="61800"/>
                    <a:pt x="67636" y="61800"/>
                  </a:cubicBezTo>
                  <a:cubicBezTo>
                    <a:pt x="67636" y="60600"/>
                    <a:pt x="67636" y="60600"/>
                    <a:pt x="67636" y="60600"/>
                  </a:cubicBezTo>
                  <a:cubicBezTo>
                    <a:pt x="67636" y="60600"/>
                    <a:pt x="65454" y="61800"/>
                    <a:pt x="65454" y="60600"/>
                  </a:cubicBezTo>
                  <a:cubicBezTo>
                    <a:pt x="65454" y="60600"/>
                    <a:pt x="65454" y="60600"/>
                    <a:pt x="65454" y="60600"/>
                  </a:cubicBezTo>
                  <a:cubicBezTo>
                    <a:pt x="65454" y="60000"/>
                    <a:pt x="65454" y="60000"/>
                    <a:pt x="65454" y="60000"/>
                  </a:cubicBezTo>
                  <a:cubicBezTo>
                    <a:pt x="67636" y="60000"/>
                    <a:pt x="65454" y="60000"/>
                    <a:pt x="65454" y="60000"/>
                  </a:cubicBezTo>
                  <a:cubicBezTo>
                    <a:pt x="65454" y="60000"/>
                    <a:pt x="65454" y="59400"/>
                    <a:pt x="64363" y="59400"/>
                  </a:cubicBezTo>
                  <a:cubicBezTo>
                    <a:pt x="64363" y="60000"/>
                    <a:pt x="64363" y="60000"/>
                    <a:pt x="64363" y="60000"/>
                  </a:cubicBezTo>
                  <a:cubicBezTo>
                    <a:pt x="64363" y="59400"/>
                    <a:pt x="64363" y="59400"/>
                    <a:pt x="64363" y="59400"/>
                  </a:cubicBezTo>
                  <a:cubicBezTo>
                    <a:pt x="64363" y="59400"/>
                    <a:pt x="64363" y="59400"/>
                    <a:pt x="64363" y="59400"/>
                  </a:cubicBezTo>
                  <a:cubicBezTo>
                    <a:pt x="65454" y="58200"/>
                    <a:pt x="64363" y="58200"/>
                    <a:pt x="64363" y="57600"/>
                  </a:cubicBezTo>
                  <a:cubicBezTo>
                    <a:pt x="64363" y="57600"/>
                    <a:pt x="64363" y="57000"/>
                    <a:pt x="63272" y="57000"/>
                  </a:cubicBezTo>
                  <a:cubicBezTo>
                    <a:pt x="63272" y="55800"/>
                    <a:pt x="63272" y="55800"/>
                    <a:pt x="63272" y="55800"/>
                  </a:cubicBezTo>
                  <a:cubicBezTo>
                    <a:pt x="63272" y="55800"/>
                    <a:pt x="63272" y="55800"/>
                    <a:pt x="61090" y="55800"/>
                  </a:cubicBezTo>
                  <a:cubicBezTo>
                    <a:pt x="61090" y="55800"/>
                    <a:pt x="61090" y="55800"/>
                    <a:pt x="61090" y="55800"/>
                  </a:cubicBezTo>
                  <a:cubicBezTo>
                    <a:pt x="60000" y="55200"/>
                    <a:pt x="60000" y="55200"/>
                    <a:pt x="60000" y="55200"/>
                  </a:cubicBezTo>
                  <a:cubicBezTo>
                    <a:pt x="60000" y="55200"/>
                    <a:pt x="61090" y="55200"/>
                    <a:pt x="61090" y="54000"/>
                  </a:cubicBezTo>
                  <a:cubicBezTo>
                    <a:pt x="60000" y="55200"/>
                    <a:pt x="61090" y="52800"/>
                    <a:pt x="60000" y="52800"/>
                  </a:cubicBezTo>
                  <a:cubicBezTo>
                    <a:pt x="60000" y="52800"/>
                    <a:pt x="60000" y="54000"/>
                    <a:pt x="56727" y="54000"/>
                  </a:cubicBezTo>
                  <a:cubicBezTo>
                    <a:pt x="55636" y="54000"/>
                    <a:pt x="60000" y="52800"/>
                    <a:pt x="56727" y="52200"/>
                  </a:cubicBezTo>
                  <a:cubicBezTo>
                    <a:pt x="60000" y="52200"/>
                    <a:pt x="60000" y="52200"/>
                    <a:pt x="60000" y="52200"/>
                  </a:cubicBezTo>
                  <a:cubicBezTo>
                    <a:pt x="56727" y="52200"/>
                    <a:pt x="60000" y="51600"/>
                    <a:pt x="56727" y="51600"/>
                  </a:cubicBezTo>
                  <a:cubicBezTo>
                    <a:pt x="56727" y="51600"/>
                    <a:pt x="55636" y="51600"/>
                    <a:pt x="56727" y="51600"/>
                  </a:cubicBezTo>
                  <a:cubicBezTo>
                    <a:pt x="55636" y="50400"/>
                    <a:pt x="55636" y="49200"/>
                    <a:pt x="54545" y="49200"/>
                  </a:cubicBezTo>
                  <a:cubicBezTo>
                    <a:pt x="54545" y="49200"/>
                    <a:pt x="53454" y="49200"/>
                    <a:pt x="54545" y="49200"/>
                  </a:cubicBezTo>
                  <a:cubicBezTo>
                    <a:pt x="54545" y="49200"/>
                    <a:pt x="54545" y="49200"/>
                    <a:pt x="54545" y="49200"/>
                  </a:cubicBezTo>
                  <a:cubicBezTo>
                    <a:pt x="54545" y="49200"/>
                    <a:pt x="54545" y="49200"/>
                    <a:pt x="54545" y="49200"/>
                  </a:cubicBezTo>
                  <a:cubicBezTo>
                    <a:pt x="54545" y="49200"/>
                    <a:pt x="54545" y="48000"/>
                    <a:pt x="53454" y="49200"/>
                  </a:cubicBezTo>
                  <a:cubicBezTo>
                    <a:pt x="51272" y="49200"/>
                    <a:pt x="54545" y="48000"/>
                    <a:pt x="53454" y="47400"/>
                  </a:cubicBezTo>
                  <a:cubicBezTo>
                    <a:pt x="53454" y="47400"/>
                    <a:pt x="53454" y="47400"/>
                    <a:pt x="53454" y="47400"/>
                  </a:cubicBezTo>
                  <a:cubicBezTo>
                    <a:pt x="53454" y="46800"/>
                    <a:pt x="53454" y="46800"/>
                    <a:pt x="53454" y="46800"/>
                  </a:cubicBezTo>
                  <a:cubicBezTo>
                    <a:pt x="53454" y="46800"/>
                    <a:pt x="51272" y="46800"/>
                    <a:pt x="51272" y="47400"/>
                  </a:cubicBezTo>
                  <a:cubicBezTo>
                    <a:pt x="51272" y="46800"/>
                    <a:pt x="50181" y="46800"/>
                    <a:pt x="51272" y="46800"/>
                  </a:cubicBezTo>
                  <a:cubicBezTo>
                    <a:pt x="50181" y="46800"/>
                    <a:pt x="50181" y="46800"/>
                    <a:pt x="50181" y="46800"/>
                  </a:cubicBezTo>
                  <a:cubicBezTo>
                    <a:pt x="51272" y="46800"/>
                    <a:pt x="50181" y="45000"/>
                    <a:pt x="50181" y="45000"/>
                  </a:cubicBezTo>
                  <a:cubicBezTo>
                    <a:pt x="50181" y="45000"/>
                    <a:pt x="50181" y="45000"/>
                    <a:pt x="50181" y="45000"/>
                  </a:cubicBezTo>
                  <a:cubicBezTo>
                    <a:pt x="50181" y="45000"/>
                    <a:pt x="50181" y="45000"/>
                    <a:pt x="50181" y="45000"/>
                  </a:cubicBezTo>
                  <a:cubicBezTo>
                    <a:pt x="50181" y="45000"/>
                    <a:pt x="50181" y="45000"/>
                    <a:pt x="51272" y="45000"/>
                  </a:cubicBezTo>
                  <a:cubicBezTo>
                    <a:pt x="51272" y="45000"/>
                    <a:pt x="51272" y="45000"/>
                    <a:pt x="51272" y="44400"/>
                  </a:cubicBezTo>
                  <a:cubicBezTo>
                    <a:pt x="50181" y="45000"/>
                    <a:pt x="50181" y="44400"/>
                    <a:pt x="50181" y="44400"/>
                  </a:cubicBezTo>
                  <a:cubicBezTo>
                    <a:pt x="50181" y="43800"/>
                    <a:pt x="50181" y="43800"/>
                    <a:pt x="50181" y="43800"/>
                  </a:cubicBezTo>
                  <a:cubicBezTo>
                    <a:pt x="50181" y="43800"/>
                    <a:pt x="50181" y="43800"/>
                    <a:pt x="50181" y="43800"/>
                  </a:cubicBezTo>
                  <a:cubicBezTo>
                    <a:pt x="50181" y="43800"/>
                    <a:pt x="50181" y="43800"/>
                    <a:pt x="50181" y="44400"/>
                  </a:cubicBezTo>
                  <a:cubicBezTo>
                    <a:pt x="50181" y="43800"/>
                    <a:pt x="49090" y="44400"/>
                    <a:pt x="49090" y="43800"/>
                  </a:cubicBezTo>
                  <a:cubicBezTo>
                    <a:pt x="49090" y="43800"/>
                    <a:pt x="50181" y="43800"/>
                    <a:pt x="50181" y="42600"/>
                  </a:cubicBezTo>
                  <a:cubicBezTo>
                    <a:pt x="50181" y="43800"/>
                    <a:pt x="50181" y="43800"/>
                    <a:pt x="49090" y="43800"/>
                  </a:cubicBezTo>
                  <a:cubicBezTo>
                    <a:pt x="49090" y="43800"/>
                    <a:pt x="49090" y="43800"/>
                    <a:pt x="49090" y="43800"/>
                  </a:cubicBezTo>
                  <a:cubicBezTo>
                    <a:pt x="49090" y="42600"/>
                    <a:pt x="49090" y="42600"/>
                    <a:pt x="49090" y="42600"/>
                  </a:cubicBezTo>
                  <a:cubicBezTo>
                    <a:pt x="49090" y="42600"/>
                    <a:pt x="49090" y="42600"/>
                    <a:pt x="49090" y="42600"/>
                  </a:cubicBezTo>
                  <a:cubicBezTo>
                    <a:pt x="49090" y="42600"/>
                    <a:pt x="49090" y="42600"/>
                    <a:pt x="49090" y="42000"/>
                  </a:cubicBezTo>
                  <a:cubicBezTo>
                    <a:pt x="49090" y="42000"/>
                    <a:pt x="49090" y="42000"/>
                    <a:pt x="49090" y="42000"/>
                  </a:cubicBezTo>
                  <a:cubicBezTo>
                    <a:pt x="49090" y="42000"/>
                    <a:pt x="49090" y="42000"/>
                    <a:pt x="49090" y="42000"/>
                  </a:cubicBezTo>
                  <a:cubicBezTo>
                    <a:pt x="46909" y="42000"/>
                    <a:pt x="46909" y="41400"/>
                    <a:pt x="46909" y="41400"/>
                  </a:cubicBezTo>
                  <a:cubicBezTo>
                    <a:pt x="46909" y="41400"/>
                    <a:pt x="46909" y="41400"/>
                    <a:pt x="46909" y="41400"/>
                  </a:cubicBezTo>
                  <a:cubicBezTo>
                    <a:pt x="46909" y="40200"/>
                    <a:pt x="46909" y="40200"/>
                    <a:pt x="46909" y="40200"/>
                  </a:cubicBezTo>
                  <a:cubicBezTo>
                    <a:pt x="46909" y="40200"/>
                    <a:pt x="44727" y="41400"/>
                    <a:pt x="45818" y="40200"/>
                  </a:cubicBezTo>
                  <a:cubicBezTo>
                    <a:pt x="44727" y="40200"/>
                    <a:pt x="45818" y="39600"/>
                    <a:pt x="46909" y="39600"/>
                  </a:cubicBezTo>
                  <a:cubicBezTo>
                    <a:pt x="45818" y="39600"/>
                    <a:pt x="45818" y="37200"/>
                    <a:pt x="44727" y="37200"/>
                  </a:cubicBezTo>
                  <a:cubicBezTo>
                    <a:pt x="44727" y="37200"/>
                    <a:pt x="44727" y="37200"/>
                    <a:pt x="44727" y="37200"/>
                  </a:cubicBezTo>
                  <a:cubicBezTo>
                    <a:pt x="44727" y="36600"/>
                    <a:pt x="44727" y="34800"/>
                    <a:pt x="40363" y="34800"/>
                  </a:cubicBezTo>
                  <a:cubicBezTo>
                    <a:pt x="40363" y="34800"/>
                    <a:pt x="40363" y="34800"/>
                    <a:pt x="40363" y="34800"/>
                  </a:cubicBezTo>
                  <a:cubicBezTo>
                    <a:pt x="40363" y="34800"/>
                    <a:pt x="38181" y="34800"/>
                    <a:pt x="40363" y="34800"/>
                  </a:cubicBezTo>
                  <a:cubicBezTo>
                    <a:pt x="40363" y="34800"/>
                    <a:pt x="40363" y="34800"/>
                    <a:pt x="41454" y="34800"/>
                  </a:cubicBezTo>
                  <a:cubicBezTo>
                    <a:pt x="41454" y="34200"/>
                    <a:pt x="40363" y="33600"/>
                    <a:pt x="40363" y="33600"/>
                  </a:cubicBezTo>
                  <a:cubicBezTo>
                    <a:pt x="40363" y="33600"/>
                    <a:pt x="40363" y="33600"/>
                    <a:pt x="40363" y="33600"/>
                  </a:cubicBezTo>
                  <a:cubicBezTo>
                    <a:pt x="38181" y="33600"/>
                    <a:pt x="38181" y="33600"/>
                    <a:pt x="38181" y="32400"/>
                  </a:cubicBezTo>
                  <a:cubicBezTo>
                    <a:pt x="38181" y="32400"/>
                    <a:pt x="38181" y="32400"/>
                    <a:pt x="38181" y="32400"/>
                  </a:cubicBezTo>
                  <a:cubicBezTo>
                    <a:pt x="38181" y="32400"/>
                    <a:pt x="38181" y="32400"/>
                    <a:pt x="38181" y="32400"/>
                  </a:cubicBezTo>
                  <a:cubicBezTo>
                    <a:pt x="38181" y="32400"/>
                    <a:pt x="40363" y="31800"/>
                    <a:pt x="38181" y="31800"/>
                  </a:cubicBezTo>
                  <a:cubicBezTo>
                    <a:pt x="38181" y="31800"/>
                    <a:pt x="38181" y="31800"/>
                    <a:pt x="38181" y="31800"/>
                  </a:cubicBezTo>
                  <a:cubicBezTo>
                    <a:pt x="38181" y="31800"/>
                    <a:pt x="38181" y="31200"/>
                    <a:pt x="37090" y="31200"/>
                  </a:cubicBezTo>
                  <a:cubicBezTo>
                    <a:pt x="37090" y="31200"/>
                    <a:pt x="37090" y="31200"/>
                    <a:pt x="37090" y="31200"/>
                  </a:cubicBezTo>
                  <a:cubicBezTo>
                    <a:pt x="37090" y="29400"/>
                    <a:pt x="37090" y="29400"/>
                    <a:pt x="37090" y="29400"/>
                  </a:cubicBezTo>
                  <a:cubicBezTo>
                    <a:pt x="36000" y="29400"/>
                    <a:pt x="36000" y="29400"/>
                    <a:pt x="36000" y="29400"/>
                  </a:cubicBezTo>
                  <a:cubicBezTo>
                    <a:pt x="36000" y="28200"/>
                    <a:pt x="34909" y="26400"/>
                    <a:pt x="34909" y="25800"/>
                  </a:cubicBezTo>
                  <a:cubicBezTo>
                    <a:pt x="32727" y="25800"/>
                    <a:pt x="32727" y="25800"/>
                    <a:pt x="32727" y="25800"/>
                  </a:cubicBezTo>
                  <a:cubicBezTo>
                    <a:pt x="32727" y="25800"/>
                    <a:pt x="34909" y="25800"/>
                    <a:pt x="32727" y="25800"/>
                  </a:cubicBezTo>
                  <a:cubicBezTo>
                    <a:pt x="32727" y="25800"/>
                    <a:pt x="32727" y="25800"/>
                    <a:pt x="31636" y="25800"/>
                  </a:cubicBezTo>
                  <a:cubicBezTo>
                    <a:pt x="32727" y="24600"/>
                    <a:pt x="32727" y="24600"/>
                    <a:pt x="32727" y="24600"/>
                  </a:cubicBezTo>
                  <a:cubicBezTo>
                    <a:pt x="32727" y="24600"/>
                    <a:pt x="31636" y="24600"/>
                    <a:pt x="32727" y="24600"/>
                  </a:cubicBezTo>
                  <a:cubicBezTo>
                    <a:pt x="32727" y="24600"/>
                    <a:pt x="31636" y="24000"/>
                    <a:pt x="32727" y="24000"/>
                  </a:cubicBezTo>
                  <a:cubicBezTo>
                    <a:pt x="31636" y="24000"/>
                    <a:pt x="31636" y="24000"/>
                    <a:pt x="31636" y="24600"/>
                  </a:cubicBezTo>
                  <a:cubicBezTo>
                    <a:pt x="31636" y="24000"/>
                    <a:pt x="31636" y="24000"/>
                    <a:pt x="31636" y="24000"/>
                  </a:cubicBezTo>
                  <a:cubicBezTo>
                    <a:pt x="30545" y="24000"/>
                    <a:pt x="30545" y="25800"/>
                    <a:pt x="27272" y="25800"/>
                  </a:cubicBezTo>
                  <a:cubicBezTo>
                    <a:pt x="27272" y="24600"/>
                    <a:pt x="27272" y="24600"/>
                    <a:pt x="27272" y="24600"/>
                  </a:cubicBezTo>
                  <a:cubicBezTo>
                    <a:pt x="26181" y="25800"/>
                    <a:pt x="27272" y="26400"/>
                    <a:pt x="26181" y="25800"/>
                  </a:cubicBezTo>
                  <a:cubicBezTo>
                    <a:pt x="27272" y="24600"/>
                    <a:pt x="27272" y="24600"/>
                    <a:pt x="27272" y="24600"/>
                  </a:cubicBezTo>
                  <a:cubicBezTo>
                    <a:pt x="27272" y="24000"/>
                    <a:pt x="31636" y="24000"/>
                    <a:pt x="30545" y="23400"/>
                  </a:cubicBezTo>
                  <a:cubicBezTo>
                    <a:pt x="30545" y="24000"/>
                    <a:pt x="30545" y="24000"/>
                    <a:pt x="30545" y="24000"/>
                  </a:cubicBezTo>
                  <a:cubicBezTo>
                    <a:pt x="27272" y="24000"/>
                    <a:pt x="30545" y="23400"/>
                    <a:pt x="30545" y="23400"/>
                  </a:cubicBezTo>
                  <a:cubicBezTo>
                    <a:pt x="30545" y="23400"/>
                    <a:pt x="30545" y="23400"/>
                    <a:pt x="30545" y="21600"/>
                  </a:cubicBezTo>
                  <a:cubicBezTo>
                    <a:pt x="30545" y="21600"/>
                    <a:pt x="30545" y="23400"/>
                    <a:pt x="30545" y="21600"/>
                  </a:cubicBezTo>
                  <a:cubicBezTo>
                    <a:pt x="30545" y="21600"/>
                    <a:pt x="30545" y="21000"/>
                    <a:pt x="30545" y="21600"/>
                  </a:cubicBezTo>
                  <a:cubicBezTo>
                    <a:pt x="31636" y="21000"/>
                    <a:pt x="30545" y="21000"/>
                    <a:pt x="30545" y="21000"/>
                  </a:cubicBezTo>
                  <a:cubicBezTo>
                    <a:pt x="27272" y="21600"/>
                    <a:pt x="27272" y="21600"/>
                    <a:pt x="27272" y="21600"/>
                  </a:cubicBezTo>
                  <a:cubicBezTo>
                    <a:pt x="27272" y="21000"/>
                    <a:pt x="27272" y="21000"/>
                    <a:pt x="30545" y="20400"/>
                  </a:cubicBezTo>
                  <a:cubicBezTo>
                    <a:pt x="30545" y="20400"/>
                    <a:pt x="27272" y="20400"/>
                    <a:pt x="27272" y="21000"/>
                  </a:cubicBezTo>
                  <a:cubicBezTo>
                    <a:pt x="27272" y="21000"/>
                    <a:pt x="30545" y="20400"/>
                    <a:pt x="27272" y="20400"/>
                  </a:cubicBezTo>
                  <a:cubicBezTo>
                    <a:pt x="27272" y="20400"/>
                    <a:pt x="27272" y="20400"/>
                    <a:pt x="27272" y="20400"/>
                  </a:cubicBezTo>
                  <a:cubicBezTo>
                    <a:pt x="27272" y="20400"/>
                    <a:pt x="27272" y="20400"/>
                    <a:pt x="26181" y="20400"/>
                  </a:cubicBezTo>
                  <a:cubicBezTo>
                    <a:pt x="26181" y="19200"/>
                    <a:pt x="27272" y="18600"/>
                    <a:pt x="26181" y="19200"/>
                  </a:cubicBezTo>
                  <a:cubicBezTo>
                    <a:pt x="26181" y="19200"/>
                    <a:pt x="24000" y="18600"/>
                    <a:pt x="26181" y="18600"/>
                  </a:cubicBezTo>
                  <a:cubicBezTo>
                    <a:pt x="27272" y="18600"/>
                    <a:pt x="26181" y="19200"/>
                    <a:pt x="27272" y="18600"/>
                  </a:cubicBezTo>
                  <a:cubicBezTo>
                    <a:pt x="26181" y="19200"/>
                    <a:pt x="27272" y="18600"/>
                    <a:pt x="27272" y="18000"/>
                  </a:cubicBezTo>
                  <a:cubicBezTo>
                    <a:pt x="26181" y="18600"/>
                    <a:pt x="26181" y="18600"/>
                    <a:pt x="26181" y="18600"/>
                  </a:cubicBezTo>
                  <a:cubicBezTo>
                    <a:pt x="26181" y="18000"/>
                    <a:pt x="26181" y="18000"/>
                    <a:pt x="26181" y="18000"/>
                  </a:cubicBezTo>
                  <a:cubicBezTo>
                    <a:pt x="26181" y="18000"/>
                    <a:pt x="26181" y="18000"/>
                    <a:pt x="26181" y="18000"/>
                  </a:cubicBezTo>
                  <a:cubicBezTo>
                    <a:pt x="26181" y="18000"/>
                    <a:pt x="26181" y="18000"/>
                    <a:pt x="26181" y="18000"/>
                  </a:cubicBezTo>
                  <a:cubicBezTo>
                    <a:pt x="26181" y="16800"/>
                    <a:pt x="24000" y="18000"/>
                    <a:pt x="24000" y="16800"/>
                  </a:cubicBezTo>
                  <a:cubicBezTo>
                    <a:pt x="24000" y="18000"/>
                    <a:pt x="24000" y="18000"/>
                    <a:pt x="24000" y="18000"/>
                  </a:cubicBezTo>
                  <a:cubicBezTo>
                    <a:pt x="24000" y="18000"/>
                    <a:pt x="24000" y="18000"/>
                    <a:pt x="24000" y="18000"/>
                  </a:cubicBezTo>
                  <a:cubicBezTo>
                    <a:pt x="26181" y="16800"/>
                    <a:pt x="26181" y="16800"/>
                    <a:pt x="26181" y="16800"/>
                  </a:cubicBezTo>
                  <a:cubicBezTo>
                    <a:pt x="26181" y="16200"/>
                    <a:pt x="24000" y="16800"/>
                    <a:pt x="24000" y="16200"/>
                  </a:cubicBezTo>
                  <a:cubicBezTo>
                    <a:pt x="24000" y="16800"/>
                    <a:pt x="24000" y="16800"/>
                    <a:pt x="24000" y="16800"/>
                  </a:cubicBezTo>
                  <a:cubicBezTo>
                    <a:pt x="22909" y="16800"/>
                    <a:pt x="22909" y="16800"/>
                    <a:pt x="22909" y="16800"/>
                  </a:cubicBezTo>
                  <a:cubicBezTo>
                    <a:pt x="22909" y="16200"/>
                    <a:pt x="24000" y="16200"/>
                    <a:pt x="24000" y="16200"/>
                  </a:cubicBezTo>
                  <a:cubicBezTo>
                    <a:pt x="22909" y="16200"/>
                    <a:pt x="22909" y="16200"/>
                    <a:pt x="22909" y="16200"/>
                  </a:cubicBezTo>
                  <a:cubicBezTo>
                    <a:pt x="22909" y="15600"/>
                    <a:pt x="24000" y="16200"/>
                    <a:pt x="24000" y="15600"/>
                  </a:cubicBezTo>
                  <a:cubicBezTo>
                    <a:pt x="22909" y="15600"/>
                    <a:pt x="22909" y="15600"/>
                    <a:pt x="21818" y="15600"/>
                  </a:cubicBezTo>
                  <a:cubicBezTo>
                    <a:pt x="21818" y="16200"/>
                    <a:pt x="21818" y="16200"/>
                    <a:pt x="21818" y="16200"/>
                  </a:cubicBezTo>
                  <a:cubicBezTo>
                    <a:pt x="20727" y="15600"/>
                    <a:pt x="20727" y="15600"/>
                    <a:pt x="20727" y="15600"/>
                  </a:cubicBezTo>
                  <a:cubicBezTo>
                    <a:pt x="20727" y="16200"/>
                    <a:pt x="20727" y="16200"/>
                    <a:pt x="18545" y="16200"/>
                  </a:cubicBezTo>
                  <a:cubicBezTo>
                    <a:pt x="18545" y="16200"/>
                    <a:pt x="18545" y="16200"/>
                    <a:pt x="18545" y="15600"/>
                  </a:cubicBezTo>
                  <a:cubicBezTo>
                    <a:pt x="21818" y="15600"/>
                    <a:pt x="20727" y="13800"/>
                    <a:pt x="21818" y="13800"/>
                  </a:cubicBezTo>
                  <a:cubicBezTo>
                    <a:pt x="21818" y="13200"/>
                    <a:pt x="18545" y="13800"/>
                    <a:pt x="20727" y="13200"/>
                  </a:cubicBezTo>
                  <a:cubicBezTo>
                    <a:pt x="20727" y="13200"/>
                    <a:pt x="21818" y="12600"/>
                    <a:pt x="21818" y="13200"/>
                  </a:cubicBezTo>
                  <a:cubicBezTo>
                    <a:pt x="20727" y="12600"/>
                    <a:pt x="21818" y="12600"/>
                    <a:pt x="21818" y="12600"/>
                  </a:cubicBezTo>
                  <a:cubicBezTo>
                    <a:pt x="21818" y="12600"/>
                    <a:pt x="20727" y="12600"/>
                    <a:pt x="18545" y="13200"/>
                  </a:cubicBezTo>
                  <a:cubicBezTo>
                    <a:pt x="20727" y="12600"/>
                    <a:pt x="20727" y="13200"/>
                    <a:pt x="20727" y="13200"/>
                  </a:cubicBezTo>
                  <a:cubicBezTo>
                    <a:pt x="18545" y="13200"/>
                    <a:pt x="18545" y="13200"/>
                    <a:pt x="18545" y="13200"/>
                  </a:cubicBezTo>
                  <a:cubicBezTo>
                    <a:pt x="18545" y="13200"/>
                    <a:pt x="17454" y="12600"/>
                    <a:pt x="18545" y="12600"/>
                  </a:cubicBezTo>
                  <a:cubicBezTo>
                    <a:pt x="18545" y="12600"/>
                    <a:pt x="18545" y="13200"/>
                    <a:pt x="18545" y="12600"/>
                  </a:cubicBezTo>
                  <a:cubicBezTo>
                    <a:pt x="18545" y="11400"/>
                    <a:pt x="17454" y="12600"/>
                    <a:pt x="18545" y="11400"/>
                  </a:cubicBezTo>
                  <a:cubicBezTo>
                    <a:pt x="20727" y="11400"/>
                    <a:pt x="20727" y="11400"/>
                    <a:pt x="20727" y="11400"/>
                  </a:cubicBezTo>
                  <a:cubicBezTo>
                    <a:pt x="20727" y="10800"/>
                    <a:pt x="20727" y="10800"/>
                    <a:pt x="20727" y="10800"/>
                  </a:cubicBezTo>
                  <a:cubicBezTo>
                    <a:pt x="20727" y="11400"/>
                    <a:pt x="20727" y="11400"/>
                    <a:pt x="20727" y="11400"/>
                  </a:cubicBezTo>
                  <a:cubicBezTo>
                    <a:pt x="18545" y="10800"/>
                    <a:pt x="21818" y="10800"/>
                    <a:pt x="20727" y="10800"/>
                  </a:cubicBezTo>
                  <a:cubicBezTo>
                    <a:pt x="18545" y="10800"/>
                    <a:pt x="18545" y="10800"/>
                    <a:pt x="18545" y="10800"/>
                  </a:cubicBezTo>
                  <a:cubicBezTo>
                    <a:pt x="18545" y="10800"/>
                    <a:pt x="20727" y="10800"/>
                    <a:pt x="18545" y="11400"/>
                  </a:cubicBezTo>
                  <a:cubicBezTo>
                    <a:pt x="18545" y="10800"/>
                    <a:pt x="18545" y="10800"/>
                    <a:pt x="18545" y="10800"/>
                  </a:cubicBezTo>
                  <a:cubicBezTo>
                    <a:pt x="18545" y="10800"/>
                    <a:pt x="18545" y="10800"/>
                    <a:pt x="18545" y="10800"/>
                  </a:cubicBezTo>
                  <a:cubicBezTo>
                    <a:pt x="18545" y="10800"/>
                    <a:pt x="16363" y="11400"/>
                    <a:pt x="17454" y="10800"/>
                  </a:cubicBezTo>
                  <a:cubicBezTo>
                    <a:pt x="17454" y="10200"/>
                    <a:pt x="17454" y="10200"/>
                    <a:pt x="17454" y="10200"/>
                  </a:cubicBezTo>
                  <a:cubicBezTo>
                    <a:pt x="17454" y="9600"/>
                    <a:pt x="17454" y="9600"/>
                    <a:pt x="17454" y="9600"/>
                  </a:cubicBezTo>
                  <a:cubicBezTo>
                    <a:pt x="16363" y="9600"/>
                    <a:pt x="17454" y="8400"/>
                    <a:pt x="16363" y="9600"/>
                  </a:cubicBezTo>
                  <a:cubicBezTo>
                    <a:pt x="17454" y="9600"/>
                    <a:pt x="17454" y="10200"/>
                    <a:pt x="17454" y="10200"/>
                  </a:cubicBezTo>
                  <a:cubicBezTo>
                    <a:pt x="16363" y="10800"/>
                    <a:pt x="17454" y="10800"/>
                    <a:pt x="16363" y="10800"/>
                  </a:cubicBezTo>
                  <a:cubicBezTo>
                    <a:pt x="16363" y="10800"/>
                    <a:pt x="14181" y="10800"/>
                    <a:pt x="14181" y="11400"/>
                  </a:cubicBezTo>
                  <a:cubicBezTo>
                    <a:pt x="12000" y="10800"/>
                    <a:pt x="14181" y="10800"/>
                    <a:pt x="14181" y="10800"/>
                  </a:cubicBezTo>
                  <a:cubicBezTo>
                    <a:pt x="14181" y="10800"/>
                    <a:pt x="14181" y="10800"/>
                    <a:pt x="16363" y="10800"/>
                  </a:cubicBezTo>
                  <a:cubicBezTo>
                    <a:pt x="14181" y="10200"/>
                    <a:pt x="14181" y="9600"/>
                    <a:pt x="16363" y="9600"/>
                  </a:cubicBezTo>
                  <a:cubicBezTo>
                    <a:pt x="14181" y="9600"/>
                    <a:pt x="14181" y="9600"/>
                    <a:pt x="14181" y="9600"/>
                  </a:cubicBezTo>
                  <a:cubicBezTo>
                    <a:pt x="14181" y="9600"/>
                    <a:pt x="12000" y="8400"/>
                    <a:pt x="12000" y="7800"/>
                  </a:cubicBezTo>
                  <a:cubicBezTo>
                    <a:pt x="14181" y="7800"/>
                    <a:pt x="9818" y="7200"/>
                    <a:pt x="12000" y="7200"/>
                  </a:cubicBezTo>
                  <a:cubicBezTo>
                    <a:pt x="14181" y="7800"/>
                    <a:pt x="14181" y="7800"/>
                    <a:pt x="16363" y="7200"/>
                  </a:cubicBezTo>
                  <a:cubicBezTo>
                    <a:pt x="14181" y="7200"/>
                    <a:pt x="14181" y="7200"/>
                    <a:pt x="14181" y="7200"/>
                  </a:cubicBezTo>
                  <a:cubicBezTo>
                    <a:pt x="14181" y="7200"/>
                    <a:pt x="12000" y="7200"/>
                    <a:pt x="14181" y="7200"/>
                  </a:cubicBezTo>
                  <a:cubicBezTo>
                    <a:pt x="14181" y="7200"/>
                    <a:pt x="12000" y="7200"/>
                    <a:pt x="9818" y="7800"/>
                  </a:cubicBezTo>
                  <a:cubicBezTo>
                    <a:pt x="9818" y="7200"/>
                    <a:pt x="9818" y="7800"/>
                    <a:pt x="8727" y="7800"/>
                  </a:cubicBezTo>
                  <a:cubicBezTo>
                    <a:pt x="8727" y="7200"/>
                    <a:pt x="8727" y="5400"/>
                    <a:pt x="8727" y="5400"/>
                  </a:cubicBezTo>
                  <a:cubicBezTo>
                    <a:pt x="7636" y="4800"/>
                    <a:pt x="7636" y="3600"/>
                    <a:pt x="7636" y="3600"/>
                  </a:cubicBezTo>
                  <a:cubicBezTo>
                    <a:pt x="7636" y="3000"/>
                    <a:pt x="6545" y="3600"/>
                    <a:pt x="6545" y="3600"/>
                  </a:cubicBezTo>
                  <a:cubicBezTo>
                    <a:pt x="4363" y="3000"/>
                    <a:pt x="7636" y="3600"/>
                    <a:pt x="6545" y="3000"/>
                  </a:cubicBezTo>
                  <a:cubicBezTo>
                    <a:pt x="6545" y="3000"/>
                    <a:pt x="6545" y="3000"/>
                    <a:pt x="6545" y="3000"/>
                  </a:cubicBezTo>
                  <a:cubicBezTo>
                    <a:pt x="6545" y="3000"/>
                    <a:pt x="4363" y="3000"/>
                    <a:pt x="6545" y="2400"/>
                  </a:cubicBezTo>
                  <a:cubicBezTo>
                    <a:pt x="4363" y="2400"/>
                    <a:pt x="4363" y="2400"/>
                    <a:pt x="4363" y="2400"/>
                  </a:cubicBezTo>
                  <a:cubicBezTo>
                    <a:pt x="4363" y="2400"/>
                    <a:pt x="4363" y="2400"/>
                    <a:pt x="4363" y="2400"/>
                  </a:cubicBezTo>
                  <a:cubicBezTo>
                    <a:pt x="3272" y="2400"/>
                    <a:pt x="3272" y="2400"/>
                    <a:pt x="3272" y="2400"/>
                  </a:cubicBezTo>
                  <a:cubicBezTo>
                    <a:pt x="3272" y="2400"/>
                    <a:pt x="3272" y="2400"/>
                    <a:pt x="3272" y="1800"/>
                  </a:cubicBezTo>
                  <a:cubicBezTo>
                    <a:pt x="4363" y="1800"/>
                    <a:pt x="4363" y="1800"/>
                    <a:pt x="4363" y="1800"/>
                  </a:cubicBezTo>
                  <a:cubicBezTo>
                    <a:pt x="4363" y="600"/>
                    <a:pt x="3272" y="600"/>
                    <a:pt x="3272" y="600"/>
                  </a:cubicBezTo>
                  <a:cubicBezTo>
                    <a:pt x="2181" y="600"/>
                    <a:pt x="2181" y="600"/>
                    <a:pt x="2181" y="600"/>
                  </a:cubicBezTo>
                  <a:cubicBezTo>
                    <a:pt x="2181" y="0"/>
                    <a:pt x="2181" y="0"/>
                    <a:pt x="2181" y="0"/>
                  </a:cubicBezTo>
                  <a:cubicBezTo>
                    <a:pt x="2181" y="600"/>
                    <a:pt x="0" y="0"/>
                    <a:pt x="2181" y="0"/>
                  </a:cubicBezTo>
                  <a:cubicBezTo>
                    <a:pt x="0" y="1800"/>
                    <a:pt x="0" y="1800"/>
                    <a:pt x="0" y="1800"/>
                  </a:cubicBezTo>
                  <a:cubicBezTo>
                    <a:pt x="0" y="1800"/>
                    <a:pt x="0" y="600"/>
                    <a:pt x="2181" y="600"/>
                  </a:cubicBezTo>
                  <a:cubicBezTo>
                    <a:pt x="2181" y="600"/>
                    <a:pt x="3272" y="1800"/>
                    <a:pt x="2181" y="1800"/>
                  </a:cubicBezTo>
                  <a:cubicBezTo>
                    <a:pt x="2181" y="1800"/>
                    <a:pt x="2181" y="1800"/>
                    <a:pt x="2181" y="600"/>
                  </a:cubicBezTo>
                  <a:cubicBezTo>
                    <a:pt x="2181" y="1800"/>
                    <a:pt x="2181" y="1800"/>
                    <a:pt x="0" y="1800"/>
                  </a:cubicBezTo>
                  <a:cubicBezTo>
                    <a:pt x="0" y="1800"/>
                    <a:pt x="0" y="1800"/>
                    <a:pt x="0" y="1800"/>
                  </a:cubicBezTo>
                  <a:cubicBezTo>
                    <a:pt x="0" y="2400"/>
                    <a:pt x="0" y="2400"/>
                    <a:pt x="0" y="2400"/>
                  </a:cubicBezTo>
                  <a:cubicBezTo>
                    <a:pt x="2181" y="2400"/>
                    <a:pt x="2181" y="2400"/>
                    <a:pt x="2181" y="2400"/>
                  </a:cubicBezTo>
                  <a:cubicBezTo>
                    <a:pt x="0" y="2400"/>
                    <a:pt x="0" y="3000"/>
                    <a:pt x="2181" y="3000"/>
                  </a:cubicBezTo>
                  <a:cubicBezTo>
                    <a:pt x="3272" y="3000"/>
                    <a:pt x="2181" y="3600"/>
                    <a:pt x="2181" y="4800"/>
                  </a:cubicBezTo>
                  <a:cubicBezTo>
                    <a:pt x="3272" y="3600"/>
                    <a:pt x="3272" y="3000"/>
                    <a:pt x="3272" y="3000"/>
                  </a:cubicBezTo>
                  <a:cubicBezTo>
                    <a:pt x="4363" y="3000"/>
                    <a:pt x="3272" y="3000"/>
                    <a:pt x="4363" y="3600"/>
                  </a:cubicBezTo>
                  <a:cubicBezTo>
                    <a:pt x="4363" y="3600"/>
                    <a:pt x="3272" y="3600"/>
                    <a:pt x="3272" y="4800"/>
                  </a:cubicBezTo>
                  <a:cubicBezTo>
                    <a:pt x="3272" y="4800"/>
                    <a:pt x="3272" y="4800"/>
                    <a:pt x="3272" y="4800"/>
                  </a:cubicBezTo>
                  <a:cubicBezTo>
                    <a:pt x="3272" y="5400"/>
                    <a:pt x="3272" y="5400"/>
                    <a:pt x="3272" y="5400"/>
                  </a:cubicBezTo>
                  <a:cubicBezTo>
                    <a:pt x="4363" y="7200"/>
                    <a:pt x="4363" y="7800"/>
                    <a:pt x="6545" y="7800"/>
                  </a:cubicBezTo>
                  <a:cubicBezTo>
                    <a:pt x="6545" y="7800"/>
                    <a:pt x="6545" y="7800"/>
                    <a:pt x="6545" y="7800"/>
                  </a:cubicBezTo>
                  <a:cubicBezTo>
                    <a:pt x="6545" y="8400"/>
                    <a:pt x="7636" y="9600"/>
                    <a:pt x="7636" y="9600"/>
                  </a:cubicBezTo>
                  <a:cubicBezTo>
                    <a:pt x="7636" y="10200"/>
                    <a:pt x="7636" y="11400"/>
                    <a:pt x="8727" y="11400"/>
                  </a:cubicBezTo>
                  <a:cubicBezTo>
                    <a:pt x="9818" y="12600"/>
                    <a:pt x="9818" y="13800"/>
                    <a:pt x="12000" y="15600"/>
                  </a:cubicBezTo>
                  <a:cubicBezTo>
                    <a:pt x="14181" y="15600"/>
                    <a:pt x="14181" y="15600"/>
                    <a:pt x="14181" y="15600"/>
                  </a:cubicBezTo>
                  <a:cubicBezTo>
                    <a:pt x="12000" y="15600"/>
                    <a:pt x="14181" y="15600"/>
                    <a:pt x="14181" y="15600"/>
                  </a:cubicBezTo>
                  <a:cubicBezTo>
                    <a:pt x="12000" y="15600"/>
                    <a:pt x="14181" y="16200"/>
                    <a:pt x="12000" y="16200"/>
                  </a:cubicBezTo>
                  <a:cubicBezTo>
                    <a:pt x="14181" y="16200"/>
                    <a:pt x="14181" y="18000"/>
                    <a:pt x="14181" y="18600"/>
                  </a:cubicBezTo>
                  <a:cubicBezTo>
                    <a:pt x="16363" y="18000"/>
                    <a:pt x="16363" y="18000"/>
                    <a:pt x="16363" y="18000"/>
                  </a:cubicBezTo>
                  <a:cubicBezTo>
                    <a:pt x="14181" y="18600"/>
                    <a:pt x="16363" y="19200"/>
                    <a:pt x="17454" y="19200"/>
                  </a:cubicBezTo>
                  <a:cubicBezTo>
                    <a:pt x="17454" y="19200"/>
                    <a:pt x="18545" y="19200"/>
                    <a:pt x="18545" y="20400"/>
                  </a:cubicBezTo>
                  <a:cubicBezTo>
                    <a:pt x="17454" y="20400"/>
                    <a:pt x="17454" y="21000"/>
                    <a:pt x="17454" y="21000"/>
                  </a:cubicBezTo>
                  <a:cubicBezTo>
                    <a:pt x="17454" y="21600"/>
                    <a:pt x="18545" y="23400"/>
                    <a:pt x="20727" y="23400"/>
                  </a:cubicBezTo>
                  <a:cubicBezTo>
                    <a:pt x="20727" y="24600"/>
                    <a:pt x="21818" y="26400"/>
                    <a:pt x="22909" y="28200"/>
                  </a:cubicBezTo>
                  <a:cubicBezTo>
                    <a:pt x="22909" y="27000"/>
                    <a:pt x="22909" y="27000"/>
                    <a:pt x="22909" y="27000"/>
                  </a:cubicBezTo>
                  <a:cubicBezTo>
                    <a:pt x="22909" y="29400"/>
                    <a:pt x="26181" y="31200"/>
                    <a:pt x="26181" y="32400"/>
                  </a:cubicBezTo>
                  <a:cubicBezTo>
                    <a:pt x="27272" y="31800"/>
                    <a:pt x="27272" y="31800"/>
                    <a:pt x="27272" y="31800"/>
                  </a:cubicBezTo>
                  <a:cubicBezTo>
                    <a:pt x="30545" y="32400"/>
                    <a:pt x="30545" y="33600"/>
                    <a:pt x="27272" y="33600"/>
                  </a:cubicBezTo>
                  <a:cubicBezTo>
                    <a:pt x="27272" y="33600"/>
                    <a:pt x="27272" y="34200"/>
                    <a:pt x="30545" y="34200"/>
                  </a:cubicBezTo>
                  <a:cubicBezTo>
                    <a:pt x="30545" y="34800"/>
                    <a:pt x="30545" y="34800"/>
                    <a:pt x="30545" y="34800"/>
                  </a:cubicBezTo>
                  <a:cubicBezTo>
                    <a:pt x="31636" y="36000"/>
                    <a:pt x="31636" y="36600"/>
                    <a:pt x="31636" y="37200"/>
                  </a:cubicBezTo>
                  <a:cubicBezTo>
                    <a:pt x="31636" y="36600"/>
                    <a:pt x="31636" y="36600"/>
                    <a:pt x="31636" y="36600"/>
                  </a:cubicBezTo>
                  <a:cubicBezTo>
                    <a:pt x="32727" y="36600"/>
                    <a:pt x="32727" y="36600"/>
                    <a:pt x="32727" y="36600"/>
                  </a:cubicBezTo>
                  <a:cubicBezTo>
                    <a:pt x="32727" y="37200"/>
                    <a:pt x="34909" y="37200"/>
                    <a:pt x="32727" y="37200"/>
                  </a:cubicBezTo>
                  <a:cubicBezTo>
                    <a:pt x="34909" y="39000"/>
                    <a:pt x="32727" y="40200"/>
                    <a:pt x="36000" y="40200"/>
                  </a:cubicBezTo>
                  <a:cubicBezTo>
                    <a:pt x="34909" y="40200"/>
                    <a:pt x="34909" y="41400"/>
                    <a:pt x="34909" y="41400"/>
                  </a:cubicBezTo>
                  <a:cubicBezTo>
                    <a:pt x="36000" y="42000"/>
                    <a:pt x="37090" y="42000"/>
                    <a:pt x="37090" y="42600"/>
                  </a:cubicBezTo>
                  <a:cubicBezTo>
                    <a:pt x="37090" y="42600"/>
                    <a:pt x="37090" y="42600"/>
                    <a:pt x="37090" y="42600"/>
                  </a:cubicBezTo>
                  <a:cubicBezTo>
                    <a:pt x="37090" y="42600"/>
                    <a:pt x="37090" y="42600"/>
                    <a:pt x="37090" y="43800"/>
                  </a:cubicBezTo>
                  <a:cubicBezTo>
                    <a:pt x="37090" y="44400"/>
                    <a:pt x="40363" y="45000"/>
                    <a:pt x="40363" y="46800"/>
                  </a:cubicBezTo>
                  <a:cubicBezTo>
                    <a:pt x="41454" y="49200"/>
                    <a:pt x="45818" y="50400"/>
                    <a:pt x="46909" y="52200"/>
                  </a:cubicBezTo>
                  <a:cubicBezTo>
                    <a:pt x="46909" y="52200"/>
                    <a:pt x="46909" y="52200"/>
                    <a:pt x="46909" y="52200"/>
                  </a:cubicBezTo>
                  <a:cubicBezTo>
                    <a:pt x="46909" y="52800"/>
                    <a:pt x="50181" y="52800"/>
                    <a:pt x="49090" y="54000"/>
                  </a:cubicBezTo>
                  <a:cubicBezTo>
                    <a:pt x="49090" y="54000"/>
                    <a:pt x="49090" y="55200"/>
                    <a:pt x="50181" y="55200"/>
                  </a:cubicBezTo>
                  <a:cubicBezTo>
                    <a:pt x="49090" y="55200"/>
                    <a:pt x="51272" y="55800"/>
                    <a:pt x="51272" y="57000"/>
                  </a:cubicBezTo>
                  <a:cubicBezTo>
                    <a:pt x="51272" y="57000"/>
                    <a:pt x="51272" y="57000"/>
                    <a:pt x="51272" y="57000"/>
                  </a:cubicBezTo>
                  <a:cubicBezTo>
                    <a:pt x="53454" y="57000"/>
                    <a:pt x="51272" y="57600"/>
                    <a:pt x="53454" y="58200"/>
                  </a:cubicBezTo>
                  <a:cubicBezTo>
                    <a:pt x="53454" y="58200"/>
                    <a:pt x="53454" y="58200"/>
                    <a:pt x="53454" y="58200"/>
                  </a:cubicBezTo>
                  <a:cubicBezTo>
                    <a:pt x="54545" y="58200"/>
                    <a:pt x="53454" y="59400"/>
                    <a:pt x="54545" y="58200"/>
                  </a:cubicBezTo>
                  <a:cubicBezTo>
                    <a:pt x="54545" y="59400"/>
                    <a:pt x="54545" y="59400"/>
                    <a:pt x="54545" y="59400"/>
                  </a:cubicBezTo>
                  <a:cubicBezTo>
                    <a:pt x="55636" y="60000"/>
                    <a:pt x="56727" y="63000"/>
                    <a:pt x="56727" y="64800"/>
                  </a:cubicBezTo>
                  <a:cubicBezTo>
                    <a:pt x="61090" y="65400"/>
                    <a:pt x="61090" y="63600"/>
                    <a:pt x="61090" y="65400"/>
                  </a:cubicBezTo>
                  <a:cubicBezTo>
                    <a:pt x="61090" y="65400"/>
                    <a:pt x="61090" y="65400"/>
                    <a:pt x="61090" y="65400"/>
                  </a:cubicBezTo>
                  <a:cubicBezTo>
                    <a:pt x="63272" y="65400"/>
                    <a:pt x="63272" y="65400"/>
                    <a:pt x="63272" y="65400"/>
                  </a:cubicBezTo>
                  <a:cubicBezTo>
                    <a:pt x="61090" y="66000"/>
                    <a:pt x="63272" y="66000"/>
                    <a:pt x="61090" y="66000"/>
                  </a:cubicBezTo>
                  <a:cubicBezTo>
                    <a:pt x="63272" y="67200"/>
                    <a:pt x="64363" y="66000"/>
                    <a:pt x="64363" y="67200"/>
                  </a:cubicBezTo>
                  <a:cubicBezTo>
                    <a:pt x="64363" y="67200"/>
                    <a:pt x="64363" y="67200"/>
                    <a:pt x="64363" y="67200"/>
                  </a:cubicBezTo>
                  <a:cubicBezTo>
                    <a:pt x="64363" y="67800"/>
                    <a:pt x="65454" y="68400"/>
                    <a:pt x="64363" y="69600"/>
                  </a:cubicBezTo>
                  <a:cubicBezTo>
                    <a:pt x="67636" y="73800"/>
                    <a:pt x="69818" y="77400"/>
                    <a:pt x="74181" y="81600"/>
                  </a:cubicBezTo>
                  <a:cubicBezTo>
                    <a:pt x="78545" y="85200"/>
                    <a:pt x="81818" y="88800"/>
                    <a:pt x="85090" y="91800"/>
                  </a:cubicBezTo>
                  <a:cubicBezTo>
                    <a:pt x="87272" y="93000"/>
                    <a:pt x="87272" y="93000"/>
                    <a:pt x="87272" y="93600"/>
                  </a:cubicBezTo>
                  <a:cubicBezTo>
                    <a:pt x="87272" y="93600"/>
                    <a:pt x="87272" y="93600"/>
                    <a:pt x="89454" y="93600"/>
                  </a:cubicBezTo>
                  <a:cubicBezTo>
                    <a:pt x="87272" y="93600"/>
                    <a:pt x="89454" y="94800"/>
                    <a:pt x="87272" y="94800"/>
                  </a:cubicBezTo>
                  <a:cubicBezTo>
                    <a:pt x="89454" y="96600"/>
                    <a:pt x="91636" y="97200"/>
                    <a:pt x="92727" y="99000"/>
                  </a:cubicBezTo>
                  <a:cubicBezTo>
                    <a:pt x="92727" y="98400"/>
                    <a:pt x="92727" y="98400"/>
                    <a:pt x="92727" y="98400"/>
                  </a:cubicBezTo>
                  <a:cubicBezTo>
                    <a:pt x="92727" y="99000"/>
                    <a:pt x="92727" y="99000"/>
                    <a:pt x="92727" y="99000"/>
                  </a:cubicBezTo>
                  <a:cubicBezTo>
                    <a:pt x="92727" y="99000"/>
                    <a:pt x="92727" y="99000"/>
                    <a:pt x="92727" y="99000"/>
                  </a:cubicBezTo>
                  <a:cubicBezTo>
                    <a:pt x="92727" y="99000"/>
                    <a:pt x="92727" y="99600"/>
                    <a:pt x="92727" y="99000"/>
                  </a:cubicBezTo>
                  <a:cubicBezTo>
                    <a:pt x="93818" y="103800"/>
                    <a:pt x="99272" y="106200"/>
                    <a:pt x="103636" y="109200"/>
                  </a:cubicBezTo>
                  <a:cubicBezTo>
                    <a:pt x="105818" y="110400"/>
                    <a:pt x="105818" y="111600"/>
                    <a:pt x="106909" y="112800"/>
                  </a:cubicBezTo>
                  <a:cubicBezTo>
                    <a:pt x="111272" y="114600"/>
                    <a:pt x="114545" y="116400"/>
                    <a:pt x="115636" y="120000"/>
                  </a:cubicBezTo>
                  <a:cubicBezTo>
                    <a:pt x="115636" y="120000"/>
                    <a:pt x="116727" y="119400"/>
                    <a:pt x="116727" y="117000"/>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6" name="Shape 456"/>
            <p:cNvSpPr/>
            <p:nvPr/>
          </p:nvSpPr>
          <p:spPr>
            <a:xfrm>
              <a:off x="4009" y="3609"/>
              <a:ext cx="260" cy="475"/>
            </a:xfrm>
            <a:custGeom>
              <a:avLst/>
              <a:gdLst/>
              <a:ahLst/>
              <a:cxnLst/>
              <a:rect l="0" t="0" r="0" b="0"/>
              <a:pathLst>
                <a:path w="120000" h="120000" extrusionOk="0">
                  <a:moveTo>
                    <a:pt x="117818" y="117611"/>
                  </a:moveTo>
                  <a:cubicBezTo>
                    <a:pt x="120000" y="115223"/>
                    <a:pt x="115636" y="114029"/>
                    <a:pt x="115636" y="112238"/>
                  </a:cubicBezTo>
                  <a:cubicBezTo>
                    <a:pt x="115636" y="111044"/>
                    <a:pt x="113454" y="112238"/>
                    <a:pt x="113454" y="111044"/>
                  </a:cubicBezTo>
                  <a:cubicBezTo>
                    <a:pt x="113454" y="109850"/>
                    <a:pt x="111272" y="108059"/>
                    <a:pt x="108000" y="106268"/>
                  </a:cubicBezTo>
                  <a:cubicBezTo>
                    <a:pt x="108000" y="106268"/>
                    <a:pt x="108000" y="106268"/>
                    <a:pt x="108000" y="106268"/>
                  </a:cubicBezTo>
                  <a:cubicBezTo>
                    <a:pt x="105818" y="106268"/>
                    <a:pt x="108000" y="105671"/>
                    <a:pt x="105818" y="105671"/>
                  </a:cubicBezTo>
                  <a:cubicBezTo>
                    <a:pt x="105818" y="105671"/>
                    <a:pt x="105818" y="105671"/>
                    <a:pt x="105818" y="105671"/>
                  </a:cubicBezTo>
                  <a:cubicBezTo>
                    <a:pt x="105818" y="105074"/>
                    <a:pt x="105818" y="105074"/>
                    <a:pt x="105818" y="105074"/>
                  </a:cubicBezTo>
                  <a:cubicBezTo>
                    <a:pt x="103636" y="105074"/>
                    <a:pt x="103636" y="105074"/>
                    <a:pt x="103636" y="105074"/>
                  </a:cubicBezTo>
                  <a:cubicBezTo>
                    <a:pt x="103636" y="103283"/>
                    <a:pt x="103636" y="103283"/>
                    <a:pt x="103636" y="103283"/>
                  </a:cubicBezTo>
                  <a:cubicBezTo>
                    <a:pt x="105818" y="102686"/>
                    <a:pt x="102545" y="102686"/>
                    <a:pt x="103636" y="100895"/>
                  </a:cubicBezTo>
                  <a:cubicBezTo>
                    <a:pt x="102545" y="102089"/>
                    <a:pt x="102545" y="102089"/>
                    <a:pt x="102545" y="102089"/>
                  </a:cubicBezTo>
                  <a:cubicBezTo>
                    <a:pt x="102545" y="100298"/>
                    <a:pt x="101454" y="98507"/>
                    <a:pt x="99272" y="97313"/>
                  </a:cubicBezTo>
                  <a:cubicBezTo>
                    <a:pt x="99272" y="97910"/>
                    <a:pt x="99272" y="97910"/>
                    <a:pt x="99272" y="97910"/>
                  </a:cubicBezTo>
                  <a:cubicBezTo>
                    <a:pt x="99272" y="97313"/>
                    <a:pt x="99272" y="97313"/>
                    <a:pt x="99272" y="95522"/>
                  </a:cubicBezTo>
                  <a:cubicBezTo>
                    <a:pt x="98181" y="95522"/>
                    <a:pt x="99272" y="94925"/>
                    <a:pt x="98181" y="94925"/>
                  </a:cubicBezTo>
                  <a:cubicBezTo>
                    <a:pt x="98181" y="94925"/>
                    <a:pt x="98181" y="94925"/>
                    <a:pt x="98181" y="94925"/>
                  </a:cubicBezTo>
                  <a:cubicBezTo>
                    <a:pt x="99272" y="94328"/>
                    <a:pt x="98181" y="94328"/>
                    <a:pt x="98181" y="94328"/>
                  </a:cubicBezTo>
                  <a:cubicBezTo>
                    <a:pt x="98181" y="94328"/>
                    <a:pt x="98181" y="94328"/>
                    <a:pt x="98181" y="94328"/>
                  </a:cubicBezTo>
                  <a:cubicBezTo>
                    <a:pt x="98181" y="93134"/>
                    <a:pt x="97090" y="93134"/>
                    <a:pt x="97090" y="93134"/>
                  </a:cubicBezTo>
                  <a:cubicBezTo>
                    <a:pt x="97090" y="93134"/>
                    <a:pt x="97090" y="93134"/>
                    <a:pt x="97090" y="93134"/>
                  </a:cubicBezTo>
                  <a:cubicBezTo>
                    <a:pt x="97090" y="92537"/>
                    <a:pt x="97090" y="92537"/>
                    <a:pt x="97090" y="92537"/>
                  </a:cubicBezTo>
                  <a:cubicBezTo>
                    <a:pt x="97090" y="92537"/>
                    <a:pt x="97090" y="92537"/>
                    <a:pt x="97090" y="92537"/>
                  </a:cubicBezTo>
                  <a:cubicBezTo>
                    <a:pt x="97090" y="91940"/>
                    <a:pt x="94909" y="91940"/>
                    <a:pt x="97090" y="91940"/>
                  </a:cubicBezTo>
                  <a:cubicBezTo>
                    <a:pt x="94909" y="91940"/>
                    <a:pt x="97090" y="92537"/>
                    <a:pt x="94909" y="92537"/>
                  </a:cubicBezTo>
                  <a:cubicBezTo>
                    <a:pt x="93818" y="90149"/>
                    <a:pt x="90545" y="87761"/>
                    <a:pt x="89454" y="86567"/>
                  </a:cubicBezTo>
                  <a:cubicBezTo>
                    <a:pt x="88363" y="86567"/>
                    <a:pt x="88363" y="86567"/>
                    <a:pt x="88363" y="86567"/>
                  </a:cubicBezTo>
                  <a:cubicBezTo>
                    <a:pt x="88363" y="85373"/>
                    <a:pt x="87272" y="85373"/>
                    <a:pt x="88363" y="84776"/>
                  </a:cubicBezTo>
                  <a:cubicBezTo>
                    <a:pt x="87272" y="84776"/>
                    <a:pt x="87272" y="84776"/>
                    <a:pt x="87272" y="84776"/>
                  </a:cubicBezTo>
                  <a:cubicBezTo>
                    <a:pt x="87272" y="84776"/>
                    <a:pt x="88363" y="84776"/>
                    <a:pt x="87272" y="84179"/>
                  </a:cubicBezTo>
                  <a:cubicBezTo>
                    <a:pt x="87272" y="84776"/>
                    <a:pt x="87272" y="84776"/>
                    <a:pt x="85090" y="84776"/>
                  </a:cubicBezTo>
                  <a:cubicBezTo>
                    <a:pt x="87272" y="84179"/>
                    <a:pt x="85090" y="84179"/>
                    <a:pt x="85090" y="82985"/>
                  </a:cubicBezTo>
                  <a:cubicBezTo>
                    <a:pt x="85090" y="82985"/>
                    <a:pt x="85090" y="82985"/>
                    <a:pt x="85090" y="84179"/>
                  </a:cubicBezTo>
                  <a:cubicBezTo>
                    <a:pt x="85090" y="82985"/>
                    <a:pt x="84000" y="82985"/>
                    <a:pt x="85090" y="82388"/>
                  </a:cubicBezTo>
                  <a:cubicBezTo>
                    <a:pt x="84000" y="82388"/>
                    <a:pt x="84000" y="82388"/>
                    <a:pt x="84000" y="82388"/>
                  </a:cubicBezTo>
                  <a:cubicBezTo>
                    <a:pt x="82909" y="82388"/>
                    <a:pt x="85090" y="82388"/>
                    <a:pt x="84000" y="81791"/>
                  </a:cubicBezTo>
                  <a:cubicBezTo>
                    <a:pt x="84000" y="82388"/>
                    <a:pt x="84000" y="82388"/>
                    <a:pt x="84000" y="82388"/>
                  </a:cubicBezTo>
                  <a:cubicBezTo>
                    <a:pt x="84000" y="81791"/>
                    <a:pt x="84000" y="80000"/>
                    <a:pt x="84000" y="79402"/>
                  </a:cubicBezTo>
                  <a:cubicBezTo>
                    <a:pt x="82909" y="80000"/>
                    <a:pt x="82909" y="80000"/>
                    <a:pt x="82909" y="80000"/>
                  </a:cubicBezTo>
                  <a:cubicBezTo>
                    <a:pt x="82909" y="79402"/>
                    <a:pt x="82909" y="78805"/>
                    <a:pt x="82909" y="78805"/>
                  </a:cubicBezTo>
                  <a:cubicBezTo>
                    <a:pt x="80727" y="77611"/>
                    <a:pt x="80727" y="78805"/>
                    <a:pt x="80727" y="77611"/>
                  </a:cubicBezTo>
                  <a:cubicBezTo>
                    <a:pt x="80727" y="77611"/>
                    <a:pt x="79636" y="77014"/>
                    <a:pt x="80727" y="77014"/>
                  </a:cubicBezTo>
                  <a:cubicBezTo>
                    <a:pt x="80727" y="77014"/>
                    <a:pt x="79636" y="76417"/>
                    <a:pt x="79636" y="75223"/>
                  </a:cubicBezTo>
                  <a:cubicBezTo>
                    <a:pt x="79636" y="76417"/>
                    <a:pt x="76363" y="76417"/>
                    <a:pt x="76363" y="76417"/>
                  </a:cubicBezTo>
                  <a:cubicBezTo>
                    <a:pt x="76363" y="76417"/>
                    <a:pt x="76363" y="76417"/>
                    <a:pt x="76363" y="76417"/>
                  </a:cubicBezTo>
                  <a:cubicBezTo>
                    <a:pt x="75272" y="76417"/>
                    <a:pt x="76363" y="76417"/>
                    <a:pt x="75272" y="77014"/>
                  </a:cubicBezTo>
                  <a:cubicBezTo>
                    <a:pt x="75272" y="76417"/>
                    <a:pt x="75272" y="75223"/>
                    <a:pt x="75272" y="75223"/>
                  </a:cubicBezTo>
                  <a:cubicBezTo>
                    <a:pt x="75272" y="75223"/>
                    <a:pt x="76363" y="74626"/>
                    <a:pt x="76363" y="74029"/>
                  </a:cubicBezTo>
                  <a:cubicBezTo>
                    <a:pt x="76363" y="74626"/>
                    <a:pt x="75272" y="74029"/>
                    <a:pt x="75272" y="74626"/>
                  </a:cubicBezTo>
                  <a:cubicBezTo>
                    <a:pt x="76363" y="72238"/>
                    <a:pt x="76363" y="72238"/>
                    <a:pt x="76363" y="72238"/>
                  </a:cubicBezTo>
                  <a:cubicBezTo>
                    <a:pt x="75272" y="72238"/>
                    <a:pt x="75272" y="72238"/>
                    <a:pt x="75272" y="72238"/>
                  </a:cubicBezTo>
                  <a:cubicBezTo>
                    <a:pt x="75272" y="72238"/>
                    <a:pt x="75272" y="71641"/>
                    <a:pt x="76363" y="71641"/>
                  </a:cubicBezTo>
                  <a:cubicBezTo>
                    <a:pt x="75272" y="71641"/>
                    <a:pt x="75272" y="71044"/>
                    <a:pt x="74181" y="71641"/>
                  </a:cubicBezTo>
                  <a:cubicBezTo>
                    <a:pt x="74181" y="71641"/>
                    <a:pt x="74181" y="71641"/>
                    <a:pt x="74181" y="71641"/>
                  </a:cubicBezTo>
                  <a:cubicBezTo>
                    <a:pt x="74181" y="71044"/>
                    <a:pt x="74181" y="71044"/>
                    <a:pt x="74181" y="71044"/>
                  </a:cubicBezTo>
                  <a:cubicBezTo>
                    <a:pt x="74181" y="71044"/>
                    <a:pt x="74181" y="71044"/>
                    <a:pt x="74181" y="71044"/>
                  </a:cubicBezTo>
                  <a:cubicBezTo>
                    <a:pt x="72000" y="71044"/>
                    <a:pt x="74181" y="69850"/>
                    <a:pt x="74181" y="69850"/>
                  </a:cubicBezTo>
                  <a:cubicBezTo>
                    <a:pt x="74181" y="69850"/>
                    <a:pt x="74181" y="69850"/>
                    <a:pt x="74181" y="69850"/>
                  </a:cubicBezTo>
                  <a:cubicBezTo>
                    <a:pt x="74181" y="69253"/>
                    <a:pt x="74181" y="69253"/>
                    <a:pt x="74181" y="69253"/>
                  </a:cubicBezTo>
                  <a:cubicBezTo>
                    <a:pt x="74181" y="69253"/>
                    <a:pt x="74181" y="69253"/>
                    <a:pt x="74181" y="69253"/>
                  </a:cubicBezTo>
                  <a:cubicBezTo>
                    <a:pt x="74181" y="69253"/>
                    <a:pt x="74181" y="68656"/>
                    <a:pt x="74181" y="67462"/>
                  </a:cubicBezTo>
                  <a:cubicBezTo>
                    <a:pt x="72000" y="68656"/>
                    <a:pt x="72000" y="68656"/>
                    <a:pt x="72000" y="68656"/>
                  </a:cubicBezTo>
                  <a:cubicBezTo>
                    <a:pt x="70909" y="67462"/>
                    <a:pt x="72000" y="66865"/>
                    <a:pt x="70909" y="66268"/>
                  </a:cubicBezTo>
                  <a:cubicBezTo>
                    <a:pt x="70909" y="66865"/>
                    <a:pt x="72000" y="66268"/>
                    <a:pt x="72000" y="66268"/>
                  </a:cubicBezTo>
                  <a:cubicBezTo>
                    <a:pt x="70909" y="66268"/>
                    <a:pt x="70909" y="66268"/>
                    <a:pt x="70909" y="66268"/>
                  </a:cubicBezTo>
                  <a:cubicBezTo>
                    <a:pt x="69818" y="66268"/>
                    <a:pt x="70909" y="65671"/>
                    <a:pt x="70909" y="65671"/>
                  </a:cubicBezTo>
                  <a:cubicBezTo>
                    <a:pt x="70909" y="65671"/>
                    <a:pt x="69818" y="65671"/>
                    <a:pt x="70909" y="65671"/>
                  </a:cubicBezTo>
                  <a:cubicBezTo>
                    <a:pt x="70909" y="65671"/>
                    <a:pt x="69818" y="63283"/>
                    <a:pt x="68727" y="63283"/>
                  </a:cubicBezTo>
                  <a:cubicBezTo>
                    <a:pt x="69818" y="63283"/>
                    <a:pt x="69818" y="62089"/>
                    <a:pt x="69818" y="62089"/>
                  </a:cubicBezTo>
                  <a:cubicBezTo>
                    <a:pt x="68727" y="62089"/>
                    <a:pt x="68727" y="62089"/>
                    <a:pt x="68727" y="62089"/>
                  </a:cubicBezTo>
                  <a:cubicBezTo>
                    <a:pt x="68727" y="61492"/>
                    <a:pt x="68727" y="61492"/>
                    <a:pt x="68727" y="61492"/>
                  </a:cubicBezTo>
                  <a:cubicBezTo>
                    <a:pt x="68727" y="63283"/>
                    <a:pt x="68727" y="63283"/>
                    <a:pt x="68727" y="63283"/>
                  </a:cubicBezTo>
                  <a:cubicBezTo>
                    <a:pt x="68727" y="63283"/>
                    <a:pt x="68727" y="61492"/>
                    <a:pt x="68727" y="62089"/>
                  </a:cubicBezTo>
                  <a:cubicBezTo>
                    <a:pt x="68727" y="61492"/>
                    <a:pt x="68727" y="61492"/>
                    <a:pt x="66545" y="61492"/>
                  </a:cubicBezTo>
                  <a:cubicBezTo>
                    <a:pt x="66545" y="61492"/>
                    <a:pt x="66545" y="61492"/>
                    <a:pt x="66545" y="61492"/>
                  </a:cubicBezTo>
                  <a:cubicBezTo>
                    <a:pt x="65454" y="60895"/>
                    <a:pt x="66545" y="61492"/>
                    <a:pt x="66545" y="60895"/>
                  </a:cubicBezTo>
                  <a:cubicBezTo>
                    <a:pt x="66545" y="60895"/>
                    <a:pt x="66545" y="60895"/>
                    <a:pt x="66545" y="60895"/>
                  </a:cubicBezTo>
                  <a:cubicBezTo>
                    <a:pt x="66545" y="60895"/>
                    <a:pt x="65454" y="59701"/>
                    <a:pt x="66545" y="59701"/>
                  </a:cubicBezTo>
                  <a:cubicBezTo>
                    <a:pt x="66545" y="59701"/>
                    <a:pt x="66545" y="59104"/>
                    <a:pt x="65454" y="59701"/>
                  </a:cubicBezTo>
                  <a:cubicBezTo>
                    <a:pt x="65454" y="59701"/>
                    <a:pt x="65454" y="59701"/>
                    <a:pt x="65454" y="59701"/>
                  </a:cubicBezTo>
                  <a:cubicBezTo>
                    <a:pt x="65454" y="59701"/>
                    <a:pt x="65454" y="59701"/>
                    <a:pt x="65454" y="59104"/>
                  </a:cubicBezTo>
                  <a:cubicBezTo>
                    <a:pt x="65454" y="59104"/>
                    <a:pt x="65454" y="59104"/>
                    <a:pt x="65454" y="59104"/>
                  </a:cubicBezTo>
                  <a:cubicBezTo>
                    <a:pt x="66545" y="59104"/>
                    <a:pt x="62181" y="59104"/>
                    <a:pt x="65454" y="58507"/>
                  </a:cubicBezTo>
                  <a:cubicBezTo>
                    <a:pt x="62181" y="58507"/>
                    <a:pt x="62181" y="57910"/>
                    <a:pt x="62181" y="57910"/>
                  </a:cubicBezTo>
                  <a:cubicBezTo>
                    <a:pt x="62181" y="56119"/>
                    <a:pt x="62181" y="56119"/>
                    <a:pt x="61090" y="56119"/>
                  </a:cubicBezTo>
                  <a:cubicBezTo>
                    <a:pt x="61090" y="56119"/>
                    <a:pt x="61090" y="56119"/>
                    <a:pt x="61090" y="56119"/>
                  </a:cubicBezTo>
                  <a:cubicBezTo>
                    <a:pt x="61090" y="56119"/>
                    <a:pt x="61090" y="56119"/>
                    <a:pt x="61090" y="55522"/>
                  </a:cubicBezTo>
                  <a:cubicBezTo>
                    <a:pt x="60000" y="55522"/>
                    <a:pt x="60000" y="55522"/>
                    <a:pt x="60000" y="55522"/>
                  </a:cubicBezTo>
                  <a:cubicBezTo>
                    <a:pt x="60000" y="54328"/>
                    <a:pt x="60000" y="54328"/>
                    <a:pt x="61090" y="54328"/>
                  </a:cubicBezTo>
                  <a:cubicBezTo>
                    <a:pt x="57818" y="54328"/>
                    <a:pt x="61090" y="53731"/>
                    <a:pt x="60000" y="53731"/>
                  </a:cubicBezTo>
                  <a:cubicBezTo>
                    <a:pt x="57818" y="53731"/>
                    <a:pt x="57818" y="54328"/>
                    <a:pt x="57818" y="53731"/>
                  </a:cubicBezTo>
                  <a:cubicBezTo>
                    <a:pt x="56727" y="54328"/>
                    <a:pt x="57818" y="53134"/>
                    <a:pt x="57818" y="53134"/>
                  </a:cubicBezTo>
                  <a:cubicBezTo>
                    <a:pt x="57818" y="53134"/>
                    <a:pt x="57818" y="53134"/>
                    <a:pt x="57818" y="53134"/>
                  </a:cubicBezTo>
                  <a:cubicBezTo>
                    <a:pt x="57818" y="51940"/>
                    <a:pt x="57818" y="51940"/>
                    <a:pt x="57818" y="51940"/>
                  </a:cubicBezTo>
                  <a:cubicBezTo>
                    <a:pt x="57818" y="51940"/>
                    <a:pt x="56727" y="51940"/>
                    <a:pt x="57818" y="51343"/>
                  </a:cubicBezTo>
                  <a:cubicBezTo>
                    <a:pt x="56727" y="51343"/>
                    <a:pt x="56727" y="50149"/>
                    <a:pt x="53454" y="50149"/>
                  </a:cubicBezTo>
                  <a:cubicBezTo>
                    <a:pt x="53454" y="50149"/>
                    <a:pt x="53454" y="50149"/>
                    <a:pt x="53454" y="48358"/>
                  </a:cubicBezTo>
                  <a:cubicBezTo>
                    <a:pt x="55636" y="48358"/>
                    <a:pt x="53454" y="50149"/>
                    <a:pt x="55636" y="50149"/>
                  </a:cubicBezTo>
                  <a:cubicBezTo>
                    <a:pt x="55636" y="50149"/>
                    <a:pt x="55636" y="50149"/>
                    <a:pt x="55636" y="48358"/>
                  </a:cubicBezTo>
                  <a:cubicBezTo>
                    <a:pt x="55636" y="48358"/>
                    <a:pt x="53454" y="48358"/>
                    <a:pt x="53454" y="50149"/>
                  </a:cubicBezTo>
                  <a:cubicBezTo>
                    <a:pt x="52363" y="48358"/>
                    <a:pt x="55636" y="47761"/>
                    <a:pt x="53454" y="47761"/>
                  </a:cubicBezTo>
                  <a:cubicBezTo>
                    <a:pt x="53454" y="47761"/>
                    <a:pt x="53454" y="47761"/>
                    <a:pt x="53454" y="47761"/>
                  </a:cubicBezTo>
                  <a:cubicBezTo>
                    <a:pt x="53454" y="46567"/>
                    <a:pt x="53454" y="46567"/>
                    <a:pt x="53454" y="46567"/>
                  </a:cubicBezTo>
                  <a:cubicBezTo>
                    <a:pt x="52363" y="46567"/>
                    <a:pt x="52363" y="46567"/>
                    <a:pt x="51272" y="46567"/>
                  </a:cubicBezTo>
                  <a:cubicBezTo>
                    <a:pt x="51272" y="46567"/>
                    <a:pt x="51272" y="46567"/>
                    <a:pt x="51272" y="45970"/>
                  </a:cubicBezTo>
                  <a:cubicBezTo>
                    <a:pt x="51272" y="45970"/>
                    <a:pt x="51272" y="45970"/>
                    <a:pt x="51272" y="45970"/>
                  </a:cubicBezTo>
                  <a:cubicBezTo>
                    <a:pt x="51272" y="45970"/>
                    <a:pt x="51272" y="45970"/>
                    <a:pt x="51272" y="45970"/>
                  </a:cubicBezTo>
                  <a:cubicBezTo>
                    <a:pt x="51272" y="45970"/>
                    <a:pt x="51272" y="45970"/>
                    <a:pt x="51272" y="45970"/>
                  </a:cubicBezTo>
                  <a:cubicBezTo>
                    <a:pt x="51272" y="45970"/>
                    <a:pt x="51272" y="45970"/>
                    <a:pt x="51272" y="45373"/>
                  </a:cubicBezTo>
                  <a:cubicBezTo>
                    <a:pt x="51272" y="45970"/>
                    <a:pt x="51272" y="45970"/>
                    <a:pt x="51272" y="45970"/>
                  </a:cubicBezTo>
                  <a:cubicBezTo>
                    <a:pt x="52363" y="45373"/>
                    <a:pt x="51272" y="45373"/>
                    <a:pt x="52363" y="45373"/>
                  </a:cubicBezTo>
                  <a:cubicBezTo>
                    <a:pt x="51272" y="45373"/>
                    <a:pt x="51272" y="45373"/>
                    <a:pt x="51272" y="44179"/>
                  </a:cubicBezTo>
                  <a:cubicBezTo>
                    <a:pt x="48000" y="44179"/>
                    <a:pt x="51272" y="44179"/>
                    <a:pt x="51272" y="44179"/>
                  </a:cubicBezTo>
                  <a:cubicBezTo>
                    <a:pt x="51272" y="44179"/>
                    <a:pt x="51272" y="43582"/>
                    <a:pt x="48000" y="44179"/>
                  </a:cubicBezTo>
                  <a:cubicBezTo>
                    <a:pt x="51272" y="44179"/>
                    <a:pt x="51272" y="44179"/>
                    <a:pt x="51272" y="44179"/>
                  </a:cubicBezTo>
                  <a:cubicBezTo>
                    <a:pt x="48000" y="44179"/>
                    <a:pt x="48000" y="44179"/>
                    <a:pt x="48000" y="44179"/>
                  </a:cubicBezTo>
                  <a:cubicBezTo>
                    <a:pt x="48000" y="43582"/>
                    <a:pt x="51272" y="43582"/>
                    <a:pt x="51272" y="43582"/>
                  </a:cubicBezTo>
                  <a:cubicBezTo>
                    <a:pt x="48000" y="43582"/>
                    <a:pt x="48000" y="43582"/>
                    <a:pt x="48000" y="44179"/>
                  </a:cubicBezTo>
                  <a:cubicBezTo>
                    <a:pt x="48000" y="43582"/>
                    <a:pt x="48000" y="43582"/>
                    <a:pt x="48000" y="43582"/>
                  </a:cubicBezTo>
                  <a:cubicBezTo>
                    <a:pt x="48000" y="43582"/>
                    <a:pt x="48000" y="43582"/>
                    <a:pt x="48000" y="43582"/>
                  </a:cubicBezTo>
                  <a:cubicBezTo>
                    <a:pt x="48000" y="43582"/>
                    <a:pt x="48000" y="43582"/>
                    <a:pt x="48000" y="43582"/>
                  </a:cubicBezTo>
                  <a:cubicBezTo>
                    <a:pt x="48000" y="42985"/>
                    <a:pt x="48000" y="42985"/>
                    <a:pt x="48000" y="42985"/>
                  </a:cubicBezTo>
                  <a:cubicBezTo>
                    <a:pt x="48000" y="42985"/>
                    <a:pt x="46909" y="42985"/>
                    <a:pt x="46909" y="42388"/>
                  </a:cubicBezTo>
                  <a:cubicBezTo>
                    <a:pt x="46909" y="42388"/>
                    <a:pt x="46909" y="42388"/>
                    <a:pt x="46909" y="42388"/>
                  </a:cubicBezTo>
                  <a:cubicBezTo>
                    <a:pt x="46909" y="42388"/>
                    <a:pt x="46909" y="42388"/>
                    <a:pt x="46909" y="42388"/>
                  </a:cubicBezTo>
                  <a:cubicBezTo>
                    <a:pt x="46909" y="42388"/>
                    <a:pt x="46909" y="42388"/>
                    <a:pt x="46909" y="42388"/>
                  </a:cubicBezTo>
                  <a:cubicBezTo>
                    <a:pt x="46909" y="40597"/>
                    <a:pt x="46909" y="40597"/>
                    <a:pt x="46909" y="40597"/>
                  </a:cubicBezTo>
                  <a:cubicBezTo>
                    <a:pt x="45818" y="40597"/>
                    <a:pt x="43636" y="42388"/>
                    <a:pt x="43636" y="40597"/>
                  </a:cubicBezTo>
                  <a:cubicBezTo>
                    <a:pt x="43636" y="40000"/>
                    <a:pt x="45818" y="40000"/>
                    <a:pt x="45818" y="40000"/>
                  </a:cubicBezTo>
                  <a:cubicBezTo>
                    <a:pt x="45818" y="38805"/>
                    <a:pt x="45818" y="38208"/>
                    <a:pt x="43636" y="38208"/>
                  </a:cubicBezTo>
                  <a:cubicBezTo>
                    <a:pt x="43636" y="38208"/>
                    <a:pt x="43636" y="38208"/>
                    <a:pt x="43636" y="37611"/>
                  </a:cubicBezTo>
                  <a:cubicBezTo>
                    <a:pt x="42545" y="36417"/>
                    <a:pt x="43636" y="35820"/>
                    <a:pt x="41454" y="35820"/>
                  </a:cubicBezTo>
                  <a:cubicBezTo>
                    <a:pt x="41454" y="35820"/>
                    <a:pt x="41454" y="35820"/>
                    <a:pt x="39272" y="35820"/>
                  </a:cubicBezTo>
                  <a:cubicBezTo>
                    <a:pt x="41454" y="35820"/>
                    <a:pt x="39272" y="35820"/>
                    <a:pt x="41454" y="35820"/>
                  </a:cubicBezTo>
                  <a:cubicBezTo>
                    <a:pt x="41454" y="35223"/>
                    <a:pt x="41454" y="35223"/>
                    <a:pt x="41454" y="35223"/>
                  </a:cubicBezTo>
                  <a:cubicBezTo>
                    <a:pt x="41454" y="35223"/>
                    <a:pt x="41454" y="34626"/>
                    <a:pt x="39272" y="34626"/>
                  </a:cubicBezTo>
                  <a:cubicBezTo>
                    <a:pt x="41454" y="34626"/>
                    <a:pt x="41454" y="34626"/>
                    <a:pt x="41454" y="32835"/>
                  </a:cubicBezTo>
                  <a:cubicBezTo>
                    <a:pt x="39272" y="34626"/>
                    <a:pt x="39272" y="32835"/>
                    <a:pt x="39272" y="32835"/>
                  </a:cubicBezTo>
                  <a:cubicBezTo>
                    <a:pt x="39272" y="32835"/>
                    <a:pt x="39272" y="32835"/>
                    <a:pt x="39272" y="32835"/>
                  </a:cubicBezTo>
                  <a:cubicBezTo>
                    <a:pt x="39272" y="32835"/>
                    <a:pt x="39272" y="32835"/>
                    <a:pt x="39272" y="32835"/>
                  </a:cubicBezTo>
                  <a:cubicBezTo>
                    <a:pt x="39272" y="32238"/>
                    <a:pt x="39272" y="32238"/>
                    <a:pt x="39272" y="32238"/>
                  </a:cubicBezTo>
                  <a:cubicBezTo>
                    <a:pt x="38181" y="32238"/>
                    <a:pt x="38181" y="32238"/>
                    <a:pt x="38181" y="32238"/>
                  </a:cubicBezTo>
                  <a:cubicBezTo>
                    <a:pt x="38181" y="32238"/>
                    <a:pt x="39272" y="31044"/>
                    <a:pt x="38181" y="31044"/>
                  </a:cubicBezTo>
                  <a:cubicBezTo>
                    <a:pt x="37090" y="31044"/>
                    <a:pt x="37090" y="31044"/>
                    <a:pt x="37090" y="31044"/>
                  </a:cubicBezTo>
                  <a:cubicBezTo>
                    <a:pt x="37090" y="30447"/>
                    <a:pt x="38181" y="30447"/>
                    <a:pt x="38181" y="30447"/>
                  </a:cubicBezTo>
                  <a:cubicBezTo>
                    <a:pt x="37090" y="30447"/>
                    <a:pt x="37090" y="29850"/>
                    <a:pt x="33818" y="29850"/>
                  </a:cubicBezTo>
                  <a:cubicBezTo>
                    <a:pt x="37090" y="28656"/>
                    <a:pt x="33818" y="27462"/>
                    <a:pt x="32727" y="26865"/>
                  </a:cubicBezTo>
                  <a:cubicBezTo>
                    <a:pt x="32727" y="26865"/>
                    <a:pt x="32727" y="26865"/>
                    <a:pt x="32727" y="26865"/>
                  </a:cubicBezTo>
                  <a:cubicBezTo>
                    <a:pt x="32727" y="25671"/>
                    <a:pt x="32727" y="25671"/>
                    <a:pt x="32727" y="25671"/>
                  </a:cubicBezTo>
                  <a:cubicBezTo>
                    <a:pt x="32727" y="26865"/>
                    <a:pt x="30545" y="25671"/>
                    <a:pt x="30545" y="26865"/>
                  </a:cubicBezTo>
                  <a:cubicBezTo>
                    <a:pt x="30545" y="25671"/>
                    <a:pt x="30545" y="25671"/>
                    <a:pt x="30545" y="25671"/>
                  </a:cubicBezTo>
                  <a:cubicBezTo>
                    <a:pt x="32727" y="24477"/>
                    <a:pt x="30545" y="25671"/>
                    <a:pt x="32727" y="25671"/>
                  </a:cubicBezTo>
                  <a:cubicBezTo>
                    <a:pt x="32727" y="24477"/>
                    <a:pt x="30545" y="24477"/>
                    <a:pt x="32727" y="24477"/>
                  </a:cubicBezTo>
                  <a:cubicBezTo>
                    <a:pt x="30545" y="24477"/>
                    <a:pt x="30545" y="24477"/>
                    <a:pt x="30545" y="24477"/>
                  </a:cubicBezTo>
                  <a:cubicBezTo>
                    <a:pt x="30545" y="24477"/>
                    <a:pt x="30545" y="24477"/>
                    <a:pt x="30545" y="24477"/>
                  </a:cubicBezTo>
                  <a:cubicBezTo>
                    <a:pt x="29454" y="24477"/>
                    <a:pt x="29454" y="25671"/>
                    <a:pt x="28363" y="25671"/>
                  </a:cubicBezTo>
                  <a:cubicBezTo>
                    <a:pt x="28363" y="25671"/>
                    <a:pt x="28363" y="25671"/>
                    <a:pt x="28363" y="25671"/>
                  </a:cubicBezTo>
                  <a:cubicBezTo>
                    <a:pt x="27272" y="25671"/>
                    <a:pt x="27272" y="26865"/>
                    <a:pt x="27272" y="26865"/>
                  </a:cubicBezTo>
                  <a:cubicBezTo>
                    <a:pt x="27272" y="25671"/>
                    <a:pt x="28363" y="24477"/>
                    <a:pt x="28363" y="25671"/>
                  </a:cubicBezTo>
                  <a:cubicBezTo>
                    <a:pt x="28363" y="24477"/>
                    <a:pt x="29454" y="23283"/>
                    <a:pt x="29454" y="23283"/>
                  </a:cubicBezTo>
                  <a:cubicBezTo>
                    <a:pt x="29454" y="23283"/>
                    <a:pt x="29454" y="23283"/>
                    <a:pt x="29454" y="24477"/>
                  </a:cubicBezTo>
                  <a:cubicBezTo>
                    <a:pt x="28363" y="24477"/>
                    <a:pt x="29454" y="23283"/>
                    <a:pt x="28363" y="23283"/>
                  </a:cubicBezTo>
                  <a:cubicBezTo>
                    <a:pt x="29454" y="23283"/>
                    <a:pt x="29454" y="22686"/>
                    <a:pt x="29454" y="22686"/>
                  </a:cubicBezTo>
                  <a:cubicBezTo>
                    <a:pt x="29454" y="22686"/>
                    <a:pt x="29454" y="22686"/>
                    <a:pt x="28363" y="22686"/>
                  </a:cubicBezTo>
                  <a:cubicBezTo>
                    <a:pt x="29454" y="22686"/>
                    <a:pt x="29454" y="22089"/>
                    <a:pt x="29454" y="22089"/>
                  </a:cubicBezTo>
                  <a:cubicBezTo>
                    <a:pt x="30545" y="22089"/>
                    <a:pt x="29454" y="22089"/>
                    <a:pt x="29454" y="20895"/>
                  </a:cubicBezTo>
                  <a:cubicBezTo>
                    <a:pt x="28363" y="22089"/>
                    <a:pt x="28363" y="22686"/>
                    <a:pt x="27272" y="22089"/>
                  </a:cubicBezTo>
                  <a:cubicBezTo>
                    <a:pt x="28363" y="22089"/>
                    <a:pt x="28363" y="20895"/>
                    <a:pt x="29454" y="20895"/>
                  </a:cubicBezTo>
                  <a:cubicBezTo>
                    <a:pt x="28363" y="20895"/>
                    <a:pt x="28363" y="20895"/>
                    <a:pt x="28363" y="20895"/>
                  </a:cubicBezTo>
                  <a:cubicBezTo>
                    <a:pt x="27272" y="20895"/>
                    <a:pt x="28363" y="20298"/>
                    <a:pt x="27272" y="20895"/>
                  </a:cubicBezTo>
                  <a:cubicBezTo>
                    <a:pt x="28363" y="20298"/>
                    <a:pt x="28363" y="20298"/>
                    <a:pt x="28363" y="20298"/>
                  </a:cubicBezTo>
                  <a:cubicBezTo>
                    <a:pt x="27272" y="20298"/>
                    <a:pt x="27272" y="20298"/>
                    <a:pt x="27272" y="20298"/>
                  </a:cubicBezTo>
                  <a:cubicBezTo>
                    <a:pt x="27272" y="20298"/>
                    <a:pt x="27272" y="19701"/>
                    <a:pt x="25090" y="19701"/>
                  </a:cubicBezTo>
                  <a:cubicBezTo>
                    <a:pt x="25090" y="19701"/>
                    <a:pt x="25090" y="19701"/>
                    <a:pt x="27272" y="19701"/>
                  </a:cubicBezTo>
                  <a:cubicBezTo>
                    <a:pt x="27272" y="19701"/>
                    <a:pt x="27272" y="19701"/>
                    <a:pt x="28363" y="19701"/>
                  </a:cubicBezTo>
                  <a:cubicBezTo>
                    <a:pt x="27272" y="19701"/>
                    <a:pt x="27272" y="19701"/>
                    <a:pt x="27272" y="19104"/>
                  </a:cubicBezTo>
                  <a:cubicBezTo>
                    <a:pt x="27272" y="19104"/>
                    <a:pt x="27272" y="19104"/>
                    <a:pt x="27272" y="19104"/>
                  </a:cubicBezTo>
                  <a:cubicBezTo>
                    <a:pt x="27272" y="19104"/>
                    <a:pt x="27272" y="19104"/>
                    <a:pt x="27272" y="19104"/>
                  </a:cubicBezTo>
                  <a:cubicBezTo>
                    <a:pt x="27272" y="19104"/>
                    <a:pt x="27272" y="19104"/>
                    <a:pt x="27272" y="19104"/>
                  </a:cubicBezTo>
                  <a:cubicBezTo>
                    <a:pt x="27272" y="17910"/>
                    <a:pt x="27272" y="17910"/>
                    <a:pt x="27272" y="17910"/>
                  </a:cubicBezTo>
                  <a:cubicBezTo>
                    <a:pt x="27272" y="17910"/>
                    <a:pt x="25090" y="19104"/>
                    <a:pt x="25090" y="17910"/>
                  </a:cubicBezTo>
                  <a:cubicBezTo>
                    <a:pt x="25090" y="19104"/>
                    <a:pt x="25090" y="19104"/>
                    <a:pt x="25090" y="19104"/>
                  </a:cubicBezTo>
                  <a:cubicBezTo>
                    <a:pt x="25090" y="19104"/>
                    <a:pt x="24000" y="19104"/>
                    <a:pt x="24000" y="17910"/>
                  </a:cubicBezTo>
                  <a:cubicBezTo>
                    <a:pt x="25090" y="16716"/>
                    <a:pt x="25090" y="16716"/>
                    <a:pt x="25090" y="16716"/>
                  </a:cubicBezTo>
                  <a:cubicBezTo>
                    <a:pt x="27272" y="16716"/>
                    <a:pt x="25090" y="16716"/>
                    <a:pt x="25090" y="16716"/>
                  </a:cubicBezTo>
                  <a:cubicBezTo>
                    <a:pt x="25090" y="17910"/>
                    <a:pt x="25090" y="17910"/>
                    <a:pt x="25090" y="17910"/>
                  </a:cubicBezTo>
                  <a:cubicBezTo>
                    <a:pt x="25090" y="17910"/>
                    <a:pt x="24000" y="17910"/>
                    <a:pt x="24000" y="16716"/>
                  </a:cubicBezTo>
                  <a:cubicBezTo>
                    <a:pt x="24000" y="16716"/>
                    <a:pt x="24000" y="15522"/>
                    <a:pt x="25090" y="16716"/>
                  </a:cubicBezTo>
                  <a:cubicBezTo>
                    <a:pt x="25090" y="15522"/>
                    <a:pt x="24000" y="15522"/>
                    <a:pt x="24000" y="16716"/>
                  </a:cubicBezTo>
                  <a:cubicBezTo>
                    <a:pt x="24000" y="15522"/>
                    <a:pt x="24000" y="15522"/>
                    <a:pt x="25090" y="15522"/>
                  </a:cubicBezTo>
                  <a:cubicBezTo>
                    <a:pt x="24000" y="15522"/>
                    <a:pt x="22909" y="15522"/>
                    <a:pt x="22909" y="15522"/>
                  </a:cubicBezTo>
                  <a:cubicBezTo>
                    <a:pt x="19636" y="15522"/>
                    <a:pt x="19636" y="15522"/>
                    <a:pt x="19636" y="15522"/>
                  </a:cubicBezTo>
                  <a:cubicBezTo>
                    <a:pt x="19636" y="15522"/>
                    <a:pt x="19636" y="15522"/>
                    <a:pt x="19636" y="15522"/>
                  </a:cubicBezTo>
                  <a:cubicBezTo>
                    <a:pt x="19636" y="16716"/>
                    <a:pt x="19636" y="15522"/>
                    <a:pt x="18545" y="16716"/>
                  </a:cubicBezTo>
                  <a:cubicBezTo>
                    <a:pt x="18545" y="15522"/>
                    <a:pt x="18545" y="15522"/>
                    <a:pt x="18545" y="15522"/>
                  </a:cubicBezTo>
                  <a:cubicBezTo>
                    <a:pt x="19636" y="15522"/>
                    <a:pt x="19636" y="14925"/>
                    <a:pt x="22909" y="14328"/>
                  </a:cubicBezTo>
                  <a:cubicBezTo>
                    <a:pt x="22909" y="13134"/>
                    <a:pt x="18545" y="14925"/>
                    <a:pt x="19636" y="14328"/>
                  </a:cubicBezTo>
                  <a:cubicBezTo>
                    <a:pt x="19636" y="13134"/>
                    <a:pt x="19636" y="13134"/>
                    <a:pt x="19636" y="13134"/>
                  </a:cubicBezTo>
                  <a:cubicBezTo>
                    <a:pt x="19636" y="13134"/>
                    <a:pt x="22909" y="13134"/>
                    <a:pt x="22909" y="12537"/>
                  </a:cubicBezTo>
                  <a:cubicBezTo>
                    <a:pt x="19636" y="13134"/>
                    <a:pt x="18545" y="12537"/>
                    <a:pt x="18545" y="13134"/>
                  </a:cubicBezTo>
                  <a:cubicBezTo>
                    <a:pt x="18545" y="13134"/>
                    <a:pt x="19636" y="13134"/>
                    <a:pt x="19636" y="14328"/>
                  </a:cubicBezTo>
                  <a:cubicBezTo>
                    <a:pt x="18545" y="14328"/>
                    <a:pt x="18545" y="14328"/>
                    <a:pt x="16363" y="14328"/>
                  </a:cubicBezTo>
                  <a:cubicBezTo>
                    <a:pt x="16363" y="13134"/>
                    <a:pt x="16363" y="13134"/>
                    <a:pt x="18545" y="13134"/>
                  </a:cubicBezTo>
                  <a:cubicBezTo>
                    <a:pt x="18545" y="12537"/>
                    <a:pt x="18545" y="13134"/>
                    <a:pt x="18545" y="13134"/>
                  </a:cubicBezTo>
                  <a:cubicBezTo>
                    <a:pt x="18545" y="12537"/>
                    <a:pt x="16363" y="12537"/>
                    <a:pt x="18545" y="12537"/>
                  </a:cubicBezTo>
                  <a:cubicBezTo>
                    <a:pt x="19636" y="12537"/>
                    <a:pt x="19636" y="12537"/>
                    <a:pt x="19636" y="12537"/>
                  </a:cubicBezTo>
                  <a:cubicBezTo>
                    <a:pt x="19636" y="11940"/>
                    <a:pt x="19636" y="11940"/>
                    <a:pt x="19636" y="11940"/>
                  </a:cubicBezTo>
                  <a:cubicBezTo>
                    <a:pt x="19636" y="11940"/>
                    <a:pt x="19636" y="11940"/>
                    <a:pt x="19636" y="11940"/>
                  </a:cubicBezTo>
                  <a:cubicBezTo>
                    <a:pt x="18545" y="11940"/>
                    <a:pt x="19636" y="11940"/>
                    <a:pt x="19636" y="11343"/>
                  </a:cubicBezTo>
                  <a:cubicBezTo>
                    <a:pt x="18545" y="11343"/>
                    <a:pt x="18545" y="11343"/>
                    <a:pt x="18545" y="11343"/>
                  </a:cubicBezTo>
                  <a:cubicBezTo>
                    <a:pt x="18545" y="11940"/>
                    <a:pt x="19636" y="11940"/>
                    <a:pt x="18545" y="12537"/>
                  </a:cubicBezTo>
                  <a:cubicBezTo>
                    <a:pt x="18545" y="11940"/>
                    <a:pt x="18545" y="11940"/>
                    <a:pt x="16363" y="11343"/>
                  </a:cubicBezTo>
                  <a:cubicBezTo>
                    <a:pt x="16363" y="11940"/>
                    <a:pt x="16363" y="11940"/>
                    <a:pt x="16363" y="11940"/>
                  </a:cubicBezTo>
                  <a:cubicBezTo>
                    <a:pt x="16363" y="11940"/>
                    <a:pt x="15272" y="11940"/>
                    <a:pt x="15272" y="11343"/>
                  </a:cubicBezTo>
                  <a:cubicBezTo>
                    <a:pt x="16363" y="11343"/>
                    <a:pt x="16363" y="11343"/>
                    <a:pt x="16363" y="11343"/>
                  </a:cubicBezTo>
                  <a:cubicBezTo>
                    <a:pt x="16363" y="10149"/>
                    <a:pt x="16363" y="10149"/>
                    <a:pt x="16363" y="8955"/>
                  </a:cubicBezTo>
                  <a:cubicBezTo>
                    <a:pt x="15272" y="10149"/>
                    <a:pt x="15272" y="8955"/>
                    <a:pt x="15272" y="8955"/>
                  </a:cubicBezTo>
                  <a:cubicBezTo>
                    <a:pt x="15272" y="8955"/>
                    <a:pt x="16363" y="10149"/>
                    <a:pt x="15272" y="11343"/>
                  </a:cubicBezTo>
                  <a:cubicBezTo>
                    <a:pt x="14181" y="11343"/>
                    <a:pt x="16363" y="11343"/>
                    <a:pt x="15272" y="11940"/>
                  </a:cubicBezTo>
                  <a:cubicBezTo>
                    <a:pt x="15272" y="11940"/>
                    <a:pt x="14181" y="11940"/>
                    <a:pt x="12000" y="11940"/>
                  </a:cubicBezTo>
                  <a:cubicBezTo>
                    <a:pt x="12000" y="11940"/>
                    <a:pt x="12000" y="11940"/>
                    <a:pt x="12000" y="11940"/>
                  </a:cubicBezTo>
                  <a:cubicBezTo>
                    <a:pt x="14181" y="11343"/>
                    <a:pt x="14181" y="11940"/>
                    <a:pt x="14181" y="11343"/>
                  </a:cubicBezTo>
                  <a:cubicBezTo>
                    <a:pt x="14181" y="11343"/>
                    <a:pt x="14181" y="10149"/>
                    <a:pt x="14181" y="8955"/>
                  </a:cubicBezTo>
                  <a:cubicBezTo>
                    <a:pt x="14181" y="8955"/>
                    <a:pt x="12000" y="10149"/>
                    <a:pt x="14181" y="10149"/>
                  </a:cubicBezTo>
                  <a:cubicBezTo>
                    <a:pt x="12000" y="8955"/>
                    <a:pt x="12000" y="8955"/>
                    <a:pt x="10909" y="7761"/>
                  </a:cubicBezTo>
                  <a:cubicBezTo>
                    <a:pt x="12000" y="7761"/>
                    <a:pt x="10909" y="7164"/>
                    <a:pt x="12000" y="7164"/>
                  </a:cubicBezTo>
                  <a:cubicBezTo>
                    <a:pt x="14181" y="7164"/>
                    <a:pt x="14181" y="7164"/>
                    <a:pt x="14181" y="7164"/>
                  </a:cubicBezTo>
                  <a:cubicBezTo>
                    <a:pt x="14181" y="7164"/>
                    <a:pt x="14181" y="7164"/>
                    <a:pt x="14181" y="7164"/>
                  </a:cubicBezTo>
                  <a:cubicBezTo>
                    <a:pt x="14181" y="7164"/>
                    <a:pt x="12000" y="7164"/>
                    <a:pt x="12000" y="6567"/>
                  </a:cubicBezTo>
                  <a:cubicBezTo>
                    <a:pt x="12000" y="7164"/>
                    <a:pt x="10909" y="7164"/>
                    <a:pt x="10909" y="7761"/>
                  </a:cubicBezTo>
                  <a:cubicBezTo>
                    <a:pt x="10909" y="7164"/>
                    <a:pt x="9818" y="7761"/>
                    <a:pt x="9818" y="7164"/>
                  </a:cubicBezTo>
                  <a:cubicBezTo>
                    <a:pt x="9818" y="7164"/>
                    <a:pt x="9818" y="6567"/>
                    <a:pt x="9818" y="5373"/>
                  </a:cubicBezTo>
                  <a:cubicBezTo>
                    <a:pt x="8727" y="5373"/>
                    <a:pt x="8727" y="4776"/>
                    <a:pt x="8727" y="4179"/>
                  </a:cubicBezTo>
                  <a:cubicBezTo>
                    <a:pt x="5454" y="4179"/>
                    <a:pt x="5454" y="4776"/>
                    <a:pt x="4363" y="4179"/>
                  </a:cubicBezTo>
                  <a:cubicBezTo>
                    <a:pt x="5454" y="4179"/>
                    <a:pt x="5454" y="4179"/>
                    <a:pt x="5454" y="4179"/>
                  </a:cubicBezTo>
                  <a:cubicBezTo>
                    <a:pt x="5454" y="4179"/>
                    <a:pt x="5454" y="4179"/>
                    <a:pt x="5454" y="4179"/>
                  </a:cubicBezTo>
                  <a:cubicBezTo>
                    <a:pt x="4363" y="3582"/>
                    <a:pt x="4363" y="3582"/>
                    <a:pt x="4363" y="3582"/>
                  </a:cubicBezTo>
                  <a:cubicBezTo>
                    <a:pt x="4363" y="3582"/>
                    <a:pt x="4363" y="3582"/>
                    <a:pt x="4363" y="3582"/>
                  </a:cubicBezTo>
                  <a:cubicBezTo>
                    <a:pt x="4363" y="3582"/>
                    <a:pt x="4363" y="3582"/>
                    <a:pt x="4363" y="3582"/>
                  </a:cubicBezTo>
                  <a:cubicBezTo>
                    <a:pt x="2181" y="3582"/>
                    <a:pt x="2181" y="3582"/>
                    <a:pt x="2181" y="3582"/>
                  </a:cubicBezTo>
                  <a:cubicBezTo>
                    <a:pt x="1090" y="3582"/>
                    <a:pt x="2181" y="2388"/>
                    <a:pt x="2181" y="2388"/>
                  </a:cubicBezTo>
                  <a:cubicBezTo>
                    <a:pt x="2181" y="2388"/>
                    <a:pt x="2181" y="2388"/>
                    <a:pt x="2181" y="2388"/>
                  </a:cubicBezTo>
                  <a:cubicBezTo>
                    <a:pt x="2181" y="1194"/>
                    <a:pt x="2181" y="1194"/>
                    <a:pt x="1090" y="0"/>
                  </a:cubicBezTo>
                  <a:cubicBezTo>
                    <a:pt x="1090" y="0"/>
                    <a:pt x="1090" y="0"/>
                    <a:pt x="1090" y="0"/>
                  </a:cubicBezTo>
                  <a:cubicBezTo>
                    <a:pt x="1090" y="0"/>
                    <a:pt x="1090" y="0"/>
                    <a:pt x="1090" y="0"/>
                  </a:cubicBezTo>
                  <a:cubicBezTo>
                    <a:pt x="0" y="0"/>
                    <a:pt x="0" y="0"/>
                    <a:pt x="0" y="0"/>
                  </a:cubicBezTo>
                  <a:cubicBezTo>
                    <a:pt x="0" y="1194"/>
                    <a:pt x="0" y="1194"/>
                    <a:pt x="0" y="1194"/>
                  </a:cubicBezTo>
                  <a:cubicBezTo>
                    <a:pt x="0" y="1194"/>
                    <a:pt x="0" y="1194"/>
                    <a:pt x="1090" y="1194"/>
                  </a:cubicBezTo>
                  <a:cubicBezTo>
                    <a:pt x="1090" y="1194"/>
                    <a:pt x="1090" y="1194"/>
                    <a:pt x="1090" y="2388"/>
                  </a:cubicBezTo>
                  <a:cubicBezTo>
                    <a:pt x="1090" y="1194"/>
                    <a:pt x="1090" y="1194"/>
                    <a:pt x="1090" y="1194"/>
                  </a:cubicBezTo>
                  <a:cubicBezTo>
                    <a:pt x="0" y="1194"/>
                    <a:pt x="1090" y="2388"/>
                    <a:pt x="0" y="2388"/>
                  </a:cubicBezTo>
                  <a:cubicBezTo>
                    <a:pt x="0" y="2388"/>
                    <a:pt x="0" y="2388"/>
                    <a:pt x="0" y="2388"/>
                  </a:cubicBezTo>
                  <a:cubicBezTo>
                    <a:pt x="0" y="2388"/>
                    <a:pt x="0" y="2388"/>
                    <a:pt x="0" y="3582"/>
                  </a:cubicBezTo>
                  <a:cubicBezTo>
                    <a:pt x="0" y="2388"/>
                    <a:pt x="1090" y="3582"/>
                    <a:pt x="1090" y="2388"/>
                  </a:cubicBezTo>
                  <a:cubicBezTo>
                    <a:pt x="0" y="3582"/>
                    <a:pt x="0" y="3582"/>
                    <a:pt x="1090" y="4179"/>
                  </a:cubicBezTo>
                  <a:cubicBezTo>
                    <a:pt x="1090" y="4776"/>
                    <a:pt x="1090" y="4776"/>
                    <a:pt x="1090" y="4776"/>
                  </a:cubicBezTo>
                  <a:cubicBezTo>
                    <a:pt x="2181" y="4776"/>
                    <a:pt x="2181" y="4179"/>
                    <a:pt x="2181" y="4179"/>
                  </a:cubicBezTo>
                  <a:cubicBezTo>
                    <a:pt x="2181" y="4179"/>
                    <a:pt x="2181" y="4179"/>
                    <a:pt x="4363" y="4179"/>
                  </a:cubicBezTo>
                  <a:cubicBezTo>
                    <a:pt x="2181" y="4776"/>
                    <a:pt x="2181" y="4776"/>
                    <a:pt x="2181" y="5373"/>
                  </a:cubicBezTo>
                  <a:cubicBezTo>
                    <a:pt x="2181" y="5373"/>
                    <a:pt x="2181" y="5373"/>
                    <a:pt x="2181" y="5373"/>
                  </a:cubicBezTo>
                  <a:cubicBezTo>
                    <a:pt x="2181" y="5373"/>
                    <a:pt x="2181" y="5373"/>
                    <a:pt x="2181" y="6567"/>
                  </a:cubicBezTo>
                  <a:cubicBezTo>
                    <a:pt x="4363" y="7164"/>
                    <a:pt x="4363" y="7761"/>
                    <a:pt x="5454" y="7761"/>
                  </a:cubicBezTo>
                  <a:cubicBezTo>
                    <a:pt x="5454" y="7761"/>
                    <a:pt x="5454" y="7761"/>
                    <a:pt x="5454" y="7761"/>
                  </a:cubicBezTo>
                  <a:cubicBezTo>
                    <a:pt x="4363" y="8955"/>
                    <a:pt x="5454" y="8955"/>
                    <a:pt x="5454" y="10149"/>
                  </a:cubicBezTo>
                  <a:cubicBezTo>
                    <a:pt x="8727" y="11343"/>
                    <a:pt x="8727" y="11940"/>
                    <a:pt x="9818" y="11940"/>
                  </a:cubicBezTo>
                  <a:cubicBezTo>
                    <a:pt x="9818" y="13134"/>
                    <a:pt x="10909" y="14328"/>
                    <a:pt x="12000" y="15522"/>
                  </a:cubicBezTo>
                  <a:cubicBezTo>
                    <a:pt x="12000" y="14925"/>
                    <a:pt x="12000" y="14925"/>
                    <a:pt x="12000" y="14925"/>
                  </a:cubicBezTo>
                  <a:cubicBezTo>
                    <a:pt x="12000" y="15522"/>
                    <a:pt x="14181" y="14925"/>
                    <a:pt x="14181" y="15522"/>
                  </a:cubicBezTo>
                  <a:cubicBezTo>
                    <a:pt x="12000" y="15522"/>
                    <a:pt x="12000" y="15522"/>
                    <a:pt x="12000" y="16716"/>
                  </a:cubicBezTo>
                  <a:cubicBezTo>
                    <a:pt x="14181" y="16716"/>
                    <a:pt x="14181" y="17910"/>
                    <a:pt x="14181" y="19104"/>
                  </a:cubicBezTo>
                  <a:cubicBezTo>
                    <a:pt x="14181" y="19104"/>
                    <a:pt x="14181" y="19104"/>
                    <a:pt x="14181" y="19104"/>
                  </a:cubicBezTo>
                  <a:cubicBezTo>
                    <a:pt x="14181" y="19701"/>
                    <a:pt x="15272" y="19701"/>
                    <a:pt x="16363" y="20298"/>
                  </a:cubicBezTo>
                  <a:cubicBezTo>
                    <a:pt x="16363" y="20298"/>
                    <a:pt x="16363" y="20298"/>
                    <a:pt x="16363" y="20298"/>
                  </a:cubicBezTo>
                  <a:cubicBezTo>
                    <a:pt x="16363" y="20895"/>
                    <a:pt x="16363" y="20895"/>
                    <a:pt x="16363" y="22089"/>
                  </a:cubicBezTo>
                  <a:cubicBezTo>
                    <a:pt x="16363" y="22686"/>
                    <a:pt x="18545" y="22686"/>
                    <a:pt x="18545" y="23283"/>
                  </a:cubicBezTo>
                  <a:cubicBezTo>
                    <a:pt x="18545" y="25671"/>
                    <a:pt x="22909" y="26865"/>
                    <a:pt x="22909" y="28059"/>
                  </a:cubicBezTo>
                  <a:cubicBezTo>
                    <a:pt x="24000" y="28059"/>
                    <a:pt x="24000" y="28059"/>
                    <a:pt x="24000" y="28059"/>
                  </a:cubicBezTo>
                  <a:cubicBezTo>
                    <a:pt x="24000" y="29850"/>
                    <a:pt x="27272" y="31044"/>
                    <a:pt x="27272" y="32835"/>
                  </a:cubicBezTo>
                  <a:cubicBezTo>
                    <a:pt x="28363" y="32238"/>
                    <a:pt x="28363" y="32238"/>
                    <a:pt x="28363" y="32238"/>
                  </a:cubicBezTo>
                  <a:cubicBezTo>
                    <a:pt x="28363" y="32238"/>
                    <a:pt x="28363" y="32835"/>
                    <a:pt x="28363" y="34626"/>
                  </a:cubicBezTo>
                  <a:cubicBezTo>
                    <a:pt x="28363" y="34626"/>
                    <a:pt x="28363" y="35223"/>
                    <a:pt x="29454" y="35223"/>
                  </a:cubicBezTo>
                  <a:cubicBezTo>
                    <a:pt x="29454" y="35820"/>
                    <a:pt x="29454" y="35820"/>
                    <a:pt x="29454" y="35820"/>
                  </a:cubicBezTo>
                  <a:cubicBezTo>
                    <a:pt x="30545" y="36417"/>
                    <a:pt x="30545" y="36417"/>
                    <a:pt x="30545" y="37611"/>
                  </a:cubicBezTo>
                  <a:cubicBezTo>
                    <a:pt x="30545" y="37611"/>
                    <a:pt x="30545" y="37611"/>
                    <a:pt x="30545" y="37611"/>
                  </a:cubicBezTo>
                  <a:cubicBezTo>
                    <a:pt x="30545" y="37611"/>
                    <a:pt x="30545" y="37611"/>
                    <a:pt x="32727" y="37611"/>
                  </a:cubicBezTo>
                  <a:cubicBezTo>
                    <a:pt x="32727" y="37611"/>
                    <a:pt x="32727" y="38208"/>
                    <a:pt x="30545" y="38208"/>
                  </a:cubicBezTo>
                  <a:cubicBezTo>
                    <a:pt x="32727" y="38805"/>
                    <a:pt x="32727" y="40597"/>
                    <a:pt x="33818" y="40597"/>
                  </a:cubicBezTo>
                  <a:cubicBezTo>
                    <a:pt x="33818" y="40597"/>
                    <a:pt x="33818" y="40597"/>
                    <a:pt x="33818" y="42388"/>
                  </a:cubicBezTo>
                  <a:cubicBezTo>
                    <a:pt x="33818" y="42388"/>
                    <a:pt x="37090" y="42985"/>
                    <a:pt x="37090" y="43582"/>
                  </a:cubicBezTo>
                  <a:cubicBezTo>
                    <a:pt x="38181" y="43582"/>
                    <a:pt x="38181" y="42985"/>
                    <a:pt x="38181" y="43582"/>
                  </a:cubicBezTo>
                  <a:cubicBezTo>
                    <a:pt x="38181" y="43582"/>
                    <a:pt x="38181" y="43582"/>
                    <a:pt x="38181" y="43582"/>
                  </a:cubicBezTo>
                  <a:cubicBezTo>
                    <a:pt x="38181" y="45373"/>
                    <a:pt x="41454" y="45970"/>
                    <a:pt x="41454" y="46567"/>
                  </a:cubicBezTo>
                  <a:cubicBezTo>
                    <a:pt x="42545" y="50149"/>
                    <a:pt x="43636" y="51343"/>
                    <a:pt x="45818" y="53134"/>
                  </a:cubicBezTo>
                  <a:cubicBezTo>
                    <a:pt x="46909" y="53134"/>
                    <a:pt x="46909" y="53134"/>
                    <a:pt x="46909" y="53134"/>
                  </a:cubicBezTo>
                  <a:cubicBezTo>
                    <a:pt x="45818" y="53731"/>
                    <a:pt x="48000" y="53731"/>
                    <a:pt x="46909" y="54328"/>
                  </a:cubicBezTo>
                  <a:cubicBezTo>
                    <a:pt x="48000" y="54328"/>
                    <a:pt x="48000" y="55522"/>
                    <a:pt x="48000" y="54328"/>
                  </a:cubicBezTo>
                  <a:cubicBezTo>
                    <a:pt x="48000" y="55522"/>
                    <a:pt x="52363" y="56119"/>
                    <a:pt x="51272" y="57910"/>
                  </a:cubicBezTo>
                  <a:cubicBezTo>
                    <a:pt x="51272" y="57910"/>
                    <a:pt x="51272" y="57910"/>
                    <a:pt x="51272" y="56119"/>
                  </a:cubicBezTo>
                  <a:cubicBezTo>
                    <a:pt x="52363" y="57910"/>
                    <a:pt x="52363" y="58507"/>
                    <a:pt x="53454" y="59104"/>
                  </a:cubicBezTo>
                  <a:cubicBezTo>
                    <a:pt x="53454" y="58507"/>
                    <a:pt x="53454" y="58507"/>
                    <a:pt x="53454" y="58507"/>
                  </a:cubicBezTo>
                  <a:cubicBezTo>
                    <a:pt x="55636" y="58507"/>
                    <a:pt x="53454" y="59701"/>
                    <a:pt x="55636" y="59104"/>
                  </a:cubicBezTo>
                  <a:cubicBezTo>
                    <a:pt x="55636" y="59104"/>
                    <a:pt x="53454" y="59701"/>
                    <a:pt x="53454" y="59104"/>
                  </a:cubicBezTo>
                  <a:cubicBezTo>
                    <a:pt x="56727" y="60895"/>
                    <a:pt x="56727" y="62089"/>
                    <a:pt x="57818" y="65671"/>
                  </a:cubicBezTo>
                  <a:cubicBezTo>
                    <a:pt x="61090" y="66268"/>
                    <a:pt x="61090" y="63880"/>
                    <a:pt x="61090" y="65671"/>
                  </a:cubicBezTo>
                  <a:cubicBezTo>
                    <a:pt x="61090" y="65671"/>
                    <a:pt x="60000" y="65671"/>
                    <a:pt x="61090" y="65671"/>
                  </a:cubicBezTo>
                  <a:cubicBezTo>
                    <a:pt x="61090" y="66268"/>
                    <a:pt x="62181" y="65671"/>
                    <a:pt x="62181" y="66268"/>
                  </a:cubicBezTo>
                  <a:cubicBezTo>
                    <a:pt x="61090" y="66268"/>
                    <a:pt x="62181" y="66268"/>
                    <a:pt x="61090" y="66865"/>
                  </a:cubicBezTo>
                  <a:cubicBezTo>
                    <a:pt x="62181" y="66865"/>
                    <a:pt x="65454" y="66865"/>
                    <a:pt x="65454" y="67462"/>
                  </a:cubicBezTo>
                  <a:cubicBezTo>
                    <a:pt x="65454" y="67462"/>
                    <a:pt x="65454" y="67462"/>
                    <a:pt x="65454" y="67462"/>
                  </a:cubicBezTo>
                  <a:cubicBezTo>
                    <a:pt x="62181" y="68656"/>
                    <a:pt x="65454" y="69253"/>
                    <a:pt x="65454" y="69850"/>
                  </a:cubicBezTo>
                  <a:cubicBezTo>
                    <a:pt x="68727" y="74029"/>
                    <a:pt x="70909" y="77611"/>
                    <a:pt x="74181" y="81791"/>
                  </a:cubicBezTo>
                  <a:cubicBezTo>
                    <a:pt x="79636" y="84776"/>
                    <a:pt x="80727" y="89552"/>
                    <a:pt x="85090" y="92537"/>
                  </a:cubicBezTo>
                  <a:cubicBezTo>
                    <a:pt x="88363" y="92537"/>
                    <a:pt x="88363" y="92537"/>
                    <a:pt x="88363" y="94328"/>
                  </a:cubicBezTo>
                  <a:cubicBezTo>
                    <a:pt x="88363" y="93134"/>
                    <a:pt x="88363" y="93134"/>
                    <a:pt x="88363" y="93134"/>
                  </a:cubicBezTo>
                  <a:cubicBezTo>
                    <a:pt x="88363" y="94328"/>
                    <a:pt x="89454" y="94328"/>
                    <a:pt x="88363" y="94925"/>
                  </a:cubicBezTo>
                  <a:cubicBezTo>
                    <a:pt x="89454" y="95522"/>
                    <a:pt x="90545" y="97910"/>
                    <a:pt x="93818" y="98507"/>
                  </a:cubicBezTo>
                  <a:cubicBezTo>
                    <a:pt x="93818" y="98507"/>
                    <a:pt x="93818" y="98507"/>
                    <a:pt x="93818" y="98507"/>
                  </a:cubicBezTo>
                  <a:cubicBezTo>
                    <a:pt x="93818" y="99701"/>
                    <a:pt x="93818" y="99701"/>
                    <a:pt x="93818" y="99701"/>
                  </a:cubicBezTo>
                  <a:cubicBezTo>
                    <a:pt x="93818" y="98507"/>
                    <a:pt x="93818" y="98507"/>
                    <a:pt x="93818" y="98507"/>
                  </a:cubicBezTo>
                  <a:cubicBezTo>
                    <a:pt x="93818" y="99701"/>
                    <a:pt x="93818" y="99701"/>
                    <a:pt x="93818" y="99701"/>
                  </a:cubicBezTo>
                  <a:cubicBezTo>
                    <a:pt x="94909" y="102686"/>
                    <a:pt x="101454" y="106268"/>
                    <a:pt x="103636" y="109850"/>
                  </a:cubicBezTo>
                  <a:cubicBezTo>
                    <a:pt x="105818" y="110447"/>
                    <a:pt x="105818" y="111044"/>
                    <a:pt x="108000" y="112238"/>
                  </a:cubicBezTo>
                  <a:cubicBezTo>
                    <a:pt x="111272" y="115223"/>
                    <a:pt x="115636" y="116417"/>
                    <a:pt x="116727" y="120000"/>
                  </a:cubicBezTo>
                  <a:cubicBezTo>
                    <a:pt x="116727" y="120000"/>
                    <a:pt x="117818" y="118208"/>
                    <a:pt x="117818" y="117611"/>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7" name="Shape 457"/>
            <p:cNvSpPr/>
            <p:nvPr/>
          </p:nvSpPr>
          <p:spPr>
            <a:xfrm>
              <a:off x="4227" y="1604"/>
              <a:ext cx="57" cy="2471"/>
            </a:xfrm>
            <a:custGeom>
              <a:avLst/>
              <a:gdLst/>
              <a:ahLst/>
              <a:cxnLst/>
              <a:rect l="0" t="0" r="0" b="0"/>
              <a:pathLst>
                <a:path w="120000" h="120000" extrusionOk="0">
                  <a:moveTo>
                    <a:pt x="110400" y="0"/>
                  </a:moveTo>
                  <a:cubicBezTo>
                    <a:pt x="81600" y="59426"/>
                    <a:pt x="81600" y="59426"/>
                    <a:pt x="81600" y="59426"/>
                  </a:cubicBezTo>
                  <a:cubicBezTo>
                    <a:pt x="120000" y="120000"/>
                    <a:pt x="120000" y="120000"/>
                    <a:pt x="120000" y="120000"/>
                  </a:cubicBezTo>
                  <a:cubicBezTo>
                    <a:pt x="19200" y="120000"/>
                    <a:pt x="19200" y="120000"/>
                    <a:pt x="19200" y="120000"/>
                  </a:cubicBezTo>
                  <a:cubicBezTo>
                    <a:pt x="52800" y="86959"/>
                    <a:pt x="52800" y="86959"/>
                    <a:pt x="52800" y="86959"/>
                  </a:cubicBezTo>
                  <a:cubicBezTo>
                    <a:pt x="0" y="27418"/>
                    <a:pt x="0" y="27418"/>
                    <a:pt x="0" y="27418"/>
                  </a:cubicBezTo>
                  <a:cubicBezTo>
                    <a:pt x="38400" y="0"/>
                    <a:pt x="38400" y="0"/>
                    <a:pt x="38400" y="0"/>
                  </a:cubicBezTo>
                  <a:cubicBezTo>
                    <a:pt x="110400" y="0"/>
                    <a:pt x="110400" y="0"/>
                    <a:pt x="110400" y="0"/>
                  </a:cubicBezTo>
                  <a:cubicBezTo>
                    <a:pt x="110400" y="0"/>
                    <a:pt x="110400" y="0"/>
                    <a:pt x="110400" y="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458" name="Shape 458"/>
          <p:cNvGrpSpPr/>
          <p:nvPr/>
        </p:nvGrpSpPr>
        <p:grpSpPr>
          <a:xfrm>
            <a:off x="9087453" y="2736975"/>
            <a:ext cx="906205" cy="2417176"/>
            <a:chOff x="3122" y="234"/>
            <a:chExt cx="1442" cy="3849"/>
          </a:xfrm>
        </p:grpSpPr>
        <p:sp>
          <p:nvSpPr>
            <p:cNvPr id="459" name="Shape 459"/>
            <p:cNvSpPr/>
            <p:nvPr/>
          </p:nvSpPr>
          <p:spPr>
            <a:xfrm>
              <a:off x="3990" y="492"/>
              <a:ext cx="28" cy="1347"/>
            </a:xfrm>
            <a:custGeom>
              <a:avLst/>
              <a:gdLst/>
              <a:ahLst/>
              <a:cxnLst/>
              <a:rect l="0" t="0" r="0" b="0"/>
              <a:pathLst>
                <a:path w="120000" h="120000" extrusionOk="0">
                  <a:moveTo>
                    <a:pt x="12413" y="0"/>
                  </a:moveTo>
                  <a:lnTo>
                    <a:pt x="0" y="120000"/>
                  </a:lnTo>
                  <a:lnTo>
                    <a:pt x="99310" y="120000"/>
                  </a:lnTo>
                  <a:lnTo>
                    <a:pt x="120000" y="0"/>
                  </a:lnTo>
                  <a:lnTo>
                    <a:pt x="12413" y="0"/>
                  </a:lnTo>
                  <a:lnTo>
                    <a:pt x="12413" y="0"/>
                  </a:lnTo>
                  <a:lnTo>
                    <a:pt x="12413" y="0"/>
                  </a:lnTo>
                  <a:lnTo>
                    <a:pt x="12413" y="0"/>
                  </a:lnTo>
                  <a:lnTo>
                    <a:pt x="12413" y="0"/>
                  </a:ln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0" name="Shape 460"/>
            <p:cNvSpPr/>
            <p:nvPr/>
          </p:nvSpPr>
          <p:spPr>
            <a:xfrm>
              <a:off x="3811" y="1214"/>
              <a:ext cx="159" cy="246"/>
            </a:xfrm>
            <a:custGeom>
              <a:avLst/>
              <a:gdLst/>
              <a:ahLst/>
              <a:cxnLst/>
              <a:rect l="0" t="0" r="0" b="0"/>
              <a:pathLst>
                <a:path w="120000" h="120000" extrusionOk="0">
                  <a:moveTo>
                    <a:pt x="114705" y="120000"/>
                  </a:moveTo>
                  <a:cubicBezTo>
                    <a:pt x="114705" y="120000"/>
                    <a:pt x="0" y="81142"/>
                    <a:pt x="8823" y="0"/>
                  </a:cubicBezTo>
                  <a:cubicBezTo>
                    <a:pt x="120000" y="34285"/>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1" name="Shape 461"/>
            <p:cNvSpPr/>
            <p:nvPr/>
          </p:nvSpPr>
          <p:spPr>
            <a:xfrm>
              <a:off x="4020" y="1006"/>
              <a:ext cx="159" cy="248"/>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2" name="Shape 462"/>
            <p:cNvSpPr/>
            <p:nvPr/>
          </p:nvSpPr>
          <p:spPr>
            <a:xfrm>
              <a:off x="3811" y="1509"/>
              <a:ext cx="159" cy="251"/>
            </a:xfrm>
            <a:custGeom>
              <a:avLst/>
              <a:gdLst/>
              <a:ahLst/>
              <a:cxnLst/>
              <a:rect l="0" t="0" r="0" b="0"/>
              <a:pathLst>
                <a:path w="120000" h="120000" extrusionOk="0">
                  <a:moveTo>
                    <a:pt x="114705" y="120000"/>
                  </a:moveTo>
                  <a:cubicBezTo>
                    <a:pt x="114705" y="120000"/>
                    <a:pt x="0" y="79626"/>
                    <a:pt x="8823" y="0"/>
                  </a:cubicBezTo>
                  <a:cubicBezTo>
                    <a:pt x="120000" y="34766"/>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3" name="Shape 463"/>
            <p:cNvSpPr/>
            <p:nvPr/>
          </p:nvSpPr>
          <p:spPr>
            <a:xfrm>
              <a:off x="4020" y="1301"/>
              <a:ext cx="159" cy="248"/>
            </a:xfrm>
            <a:custGeom>
              <a:avLst/>
              <a:gdLst/>
              <a:ahLst/>
              <a:cxnLst/>
              <a:rect l="0" t="0" r="0" b="0"/>
              <a:pathLst>
                <a:path w="120000" h="120000" extrusionOk="0">
                  <a:moveTo>
                    <a:pt x="7058" y="120000"/>
                  </a:moveTo>
                  <a:cubicBezTo>
                    <a:pt x="7058" y="120000"/>
                    <a:pt x="120000" y="79245"/>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4" name="Shape 464"/>
            <p:cNvSpPr/>
            <p:nvPr/>
          </p:nvSpPr>
          <p:spPr>
            <a:xfrm>
              <a:off x="4020" y="1630"/>
              <a:ext cx="159" cy="250"/>
            </a:xfrm>
            <a:custGeom>
              <a:avLst/>
              <a:gdLst/>
              <a:ahLst/>
              <a:cxnLst/>
              <a:rect l="0" t="0" r="0" b="0"/>
              <a:pathLst>
                <a:path w="120000" h="120000" extrusionOk="0">
                  <a:moveTo>
                    <a:pt x="7058" y="120000"/>
                  </a:moveTo>
                  <a:cubicBezTo>
                    <a:pt x="7058" y="120000"/>
                    <a:pt x="120000" y="79626"/>
                    <a:pt x="112941" y="0"/>
                  </a:cubicBezTo>
                  <a:cubicBezTo>
                    <a:pt x="0" y="34766"/>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5" name="Shape 465"/>
            <p:cNvSpPr/>
            <p:nvPr/>
          </p:nvSpPr>
          <p:spPr>
            <a:xfrm>
              <a:off x="3811" y="885"/>
              <a:ext cx="159" cy="251"/>
            </a:xfrm>
            <a:custGeom>
              <a:avLst/>
              <a:gdLst/>
              <a:ahLst/>
              <a:cxnLst/>
              <a:rect l="0" t="0" r="0" b="0"/>
              <a:pathLst>
                <a:path w="120000" h="120000" extrusionOk="0">
                  <a:moveTo>
                    <a:pt x="114705" y="120000"/>
                  </a:moveTo>
                  <a:cubicBezTo>
                    <a:pt x="114705" y="120000"/>
                    <a:pt x="0" y="80747"/>
                    <a:pt x="8823" y="0"/>
                  </a:cubicBezTo>
                  <a:cubicBezTo>
                    <a:pt x="120000" y="35887"/>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6" name="Shape 466"/>
            <p:cNvSpPr/>
            <p:nvPr/>
          </p:nvSpPr>
          <p:spPr>
            <a:xfrm>
              <a:off x="4020" y="676"/>
              <a:ext cx="159" cy="249"/>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7" name="Shape 467"/>
            <p:cNvSpPr/>
            <p:nvPr/>
          </p:nvSpPr>
          <p:spPr>
            <a:xfrm>
              <a:off x="3811" y="569"/>
              <a:ext cx="159" cy="248"/>
            </a:xfrm>
            <a:custGeom>
              <a:avLst/>
              <a:gdLst/>
              <a:ahLst/>
              <a:cxnLst/>
              <a:rect l="0" t="0" r="0" b="0"/>
              <a:pathLst>
                <a:path w="120000" h="120000" extrusionOk="0">
                  <a:moveTo>
                    <a:pt x="114705" y="120000"/>
                  </a:moveTo>
                  <a:cubicBezTo>
                    <a:pt x="114705" y="120000"/>
                    <a:pt x="0" y="80377"/>
                    <a:pt x="8823" y="0"/>
                  </a:cubicBezTo>
                  <a:cubicBezTo>
                    <a:pt x="120000" y="35094"/>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8" name="Shape 468"/>
            <p:cNvSpPr/>
            <p:nvPr/>
          </p:nvSpPr>
          <p:spPr>
            <a:xfrm>
              <a:off x="3811" y="273"/>
              <a:ext cx="159" cy="249"/>
            </a:xfrm>
            <a:custGeom>
              <a:avLst/>
              <a:gdLst/>
              <a:ahLst/>
              <a:cxnLst/>
              <a:rect l="0" t="0" r="0" b="0"/>
              <a:pathLst>
                <a:path w="120000" h="120000" extrusionOk="0">
                  <a:moveTo>
                    <a:pt x="114705" y="120000"/>
                  </a:moveTo>
                  <a:cubicBezTo>
                    <a:pt x="114705" y="120000"/>
                    <a:pt x="0" y="80377"/>
                    <a:pt x="8823" y="0"/>
                  </a:cubicBezTo>
                  <a:cubicBezTo>
                    <a:pt x="120000" y="35094"/>
                    <a:pt x="114705" y="120000"/>
                    <a:pt x="114705"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69" name="Shape 469"/>
            <p:cNvSpPr/>
            <p:nvPr/>
          </p:nvSpPr>
          <p:spPr>
            <a:xfrm>
              <a:off x="4020" y="359"/>
              <a:ext cx="159" cy="248"/>
            </a:xfrm>
            <a:custGeom>
              <a:avLst/>
              <a:gdLst/>
              <a:ahLst/>
              <a:cxnLst/>
              <a:rect l="0" t="0" r="0" b="0"/>
              <a:pathLst>
                <a:path w="120000" h="120000" extrusionOk="0">
                  <a:moveTo>
                    <a:pt x="7058" y="120000"/>
                  </a:moveTo>
                  <a:cubicBezTo>
                    <a:pt x="7058" y="120000"/>
                    <a:pt x="120000" y="80377"/>
                    <a:pt x="112941" y="0"/>
                  </a:cubicBezTo>
                  <a:cubicBezTo>
                    <a:pt x="0" y="35094"/>
                    <a:pt x="7058" y="120000"/>
                    <a:pt x="7058"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0" name="Shape 470"/>
            <p:cNvSpPr/>
            <p:nvPr/>
          </p:nvSpPr>
          <p:spPr>
            <a:xfrm>
              <a:off x="3359" y="486"/>
              <a:ext cx="21" cy="1048"/>
            </a:xfrm>
            <a:custGeom>
              <a:avLst/>
              <a:gdLst/>
              <a:ahLst/>
              <a:cxnLst/>
              <a:rect l="0" t="0" r="0" b="0"/>
              <a:pathLst>
                <a:path w="120000" h="120000" extrusionOk="0">
                  <a:moveTo>
                    <a:pt x="11428" y="0"/>
                  </a:moveTo>
                  <a:lnTo>
                    <a:pt x="0" y="120000"/>
                  </a:lnTo>
                  <a:lnTo>
                    <a:pt x="108571" y="120000"/>
                  </a:lnTo>
                  <a:lnTo>
                    <a:pt x="120000" y="0"/>
                  </a:lnTo>
                  <a:lnTo>
                    <a:pt x="11428" y="0"/>
                  </a:lnTo>
                  <a:lnTo>
                    <a:pt x="11428" y="0"/>
                  </a:lnTo>
                  <a:lnTo>
                    <a:pt x="11428" y="0"/>
                  </a:lnTo>
                  <a:lnTo>
                    <a:pt x="11428" y="0"/>
                  </a:lnTo>
                  <a:lnTo>
                    <a:pt x="11428" y="0"/>
                  </a:ln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1" name="Shape 471"/>
            <p:cNvSpPr/>
            <p:nvPr/>
          </p:nvSpPr>
          <p:spPr>
            <a:xfrm>
              <a:off x="3220" y="1047"/>
              <a:ext cx="124" cy="194"/>
            </a:xfrm>
            <a:custGeom>
              <a:avLst/>
              <a:gdLst/>
              <a:ahLst/>
              <a:cxnLst/>
              <a:rect l="0" t="0" r="0" b="0"/>
              <a:pathLst>
                <a:path w="120000" h="120000" extrusionOk="0">
                  <a:moveTo>
                    <a:pt x="115471" y="120000"/>
                  </a:moveTo>
                  <a:cubicBezTo>
                    <a:pt x="115471" y="120000"/>
                    <a:pt x="0" y="80487"/>
                    <a:pt x="9056" y="0"/>
                  </a:cubicBezTo>
                  <a:cubicBezTo>
                    <a:pt x="120000" y="35121"/>
                    <a:pt x="115471" y="120000"/>
                    <a:pt x="115471"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2" name="Shape 472"/>
            <p:cNvSpPr/>
            <p:nvPr/>
          </p:nvSpPr>
          <p:spPr>
            <a:xfrm>
              <a:off x="3386" y="885"/>
              <a:ext cx="121" cy="196"/>
            </a:xfrm>
            <a:custGeom>
              <a:avLst/>
              <a:gdLst/>
              <a:ahLst/>
              <a:cxnLst/>
              <a:rect l="0" t="0" r="0" b="0"/>
              <a:pathLst>
                <a:path w="120000" h="120000" extrusionOk="0">
                  <a:moveTo>
                    <a:pt x="6923" y="119999"/>
                  </a:moveTo>
                  <a:cubicBezTo>
                    <a:pt x="6923" y="119999"/>
                    <a:pt x="120000" y="79518"/>
                    <a:pt x="113076" y="0"/>
                  </a:cubicBezTo>
                  <a:cubicBezTo>
                    <a:pt x="0" y="36144"/>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3" name="Shape 473"/>
            <p:cNvSpPr/>
            <p:nvPr/>
          </p:nvSpPr>
          <p:spPr>
            <a:xfrm>
              <a:off x="3220" y="1277"/>
              <a:ext cx="124" cy="196"/>
            </a:xfrm>
            <a:custGeom>
              <a:avLst/>
              <a:gdLst/>
              <a:ahLst/>
              <a:cxnLst/>
              <a:rect l="0" t="0" r="0" b="0"/>
              <a:pathLst>
                <a:path w="120000" h="120000" extrusionOk="0">
                  <a:moveTo>
                    <a:pt x="115471" y="119999"/>
                  </a:moveTo>
                  <a:cubicBezTo>
                    <a:pt x="115471" y="119999"/>
                    <a:pt x="0" y="79518"/>
                    <a:pt x="9056" y="0"/>
                  </a:cubicBezTo>
                  <a:cubicBezTo>
                    <a:pt x="120000" y="34698"/>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4" name="Shape 474"/>
            <p:cNvSpPr/>
            <p:nvPr/>
          </p:nvSpPr>
          <p:spPr>
            <a:xfrm>
              <a:off x="3386" y="1114"/>
              <a:ext cx="121" cy="194"/>
            </a:xfrm>
            <a:custGeom>
              <a:avLst/>
              <a:gdLst/>
              <a:ahLst/>
              <a:cxnLst/>
              <a:rect l="0" t="0" r="0" b="0"/>
              <a:pathLst>
                <a:path w="120000" h="120000" extrusionOk="0">
                  <a:moveTo>
                    <a:pt x="6923" y="120000"/>
                  </a:moveTo>
                  <a:cubicBezTo>
                    <a:pt x="6923" y="120000"/>
                    <a:pt x="120000" y="80487"/>
                    <a:pt x="113076" y="0"/>
                  </a:cubicBezTo>
                  <a:cubicBezTo>
                    <a:pt x="0" y="35121"/>
                    <a:pt x="6923" y="120000"/>
                    <a:pt x="6923"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5" name="Shape 475"/>
            <p:cNvSpPr/>
            <p:nvPr/>
          </p:nvSpPr>
          <p:spPr>
            <a:xfrm>
              <a:off x="3386" y="1372"/>
              <a:ext cx="121" cy="196"/>
            </a:xfrm>
            <a:custGeom>
              <a:avLst/>
              <a:gdLst/>
              <a:ahLst/>
              <a:cxnLst/>
              <a:rect l="0" t="0" r="0" b="0"/>
              <a:pathLst>
                <a:path w="120000" h="120000" extrusionOk="0">
                  <a:moveTo>
                    <a:pt x="6923" y="119999"/>
                  </a:moveTo>
                  <a:cubicBezTo>
                    <a:pt x="6923" y="119999"/>
                    <a:pt x="120000" y="79518"/>
                    <a:pt x="113076" y="0"/>
                  </a:cubicBezTo>
                  <a:cubicBezTo>
                    <a:pt x="0" y="34698"/>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6" name="Shape 476"/>
            <p:cNvSpPr/>
            <p:nvPr/>
          </p:nvSpPr>
          <p:spPr>
            <a:xfrm>
              <a:off x="3220" y="792"/>
              <a:ext cx="124" cy="196"/>
            </a:xfrm>
            <a:custGeom>
              <a:avLst/>
              <a:gdLst/>
              <a:ahLst/>
              <a:cxnLst/>
              <a:rect l="0" t="0" r="0" b="0"/>
              <a:pathLst>
                <a:path w="120000" h="120000" extrusionOk="0">
                  <a:moveTo>
                    <a:pt x="115471" y="119999"/>
                  </a:moveTo>
                  <a:cubicBezTo>
                    <a:pt x="115471" y="119999"/>
                    <a:pt x="0" y="79518"/>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7" name="Shape 477"/>
            <p:cNvSpPr/>
            <p:nvPr/>
          </p:nvSpPr>
          <p:spPr>
            <a:xfrm>
              <a:off x="3386" y="630"/>
              <a:ext cx="121" cy="196"/>
            </a:xfrm>
            <a:custGeom>
              <a:avLst/>
              <a:gdLst/>
              <a:ahLst/>
              <a:cxnLst/>
              <a:rect l="0" t="0" r="0" b="0"/>
              <a:pathLst>
                <a:path w="120000" h="120000" extrusionOk="0">
                  <a:moveTo>
                    <a:pt x="6923" y="119999"/>
                  </a:moveTo>
                  <a:cubicBezTo>
                    <a:pt x="6923" y="119999"/>
                    <a:pt x="120000" y="80963"/>
                    <a:pt x="113076" y="0"/>
                  </a:cubicBezTo>
                  <a:cubicBezTo>
                    <a:pt x="0" y="34698"/>
                    <a:pt x="6923" y="119999"/>
                    <a:pt x="6923"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8" name="Shape 478"/>
            <p:cNvSpPr/>
            <p:nvPr/>
          </p:nvSpPr>
          <p:spPr>
            <a:xfrm>
              <a:off x="3220" y="544"/>
              <a:ext cx="124" cy="196"/>
            </a:xfrm>
            <a:custGeom>
              <a:avLst/>
              <a:gdLst/>
              <a:ahLst/>
              <a:cxnLst/>
              <a:rect l="0" t="0" r="0" b="0"/>
              <a:pathLst>
                <a:path w="120000" h="120000" extrusionOk="0">
                  <a:moveTo>
                    <a:pt x="115471" y="119999"/>
                  </a:moveTo>
                  <a:cubicBezTo>
                    <a:pt x="115471" y="119999"/>
                    <a:pt x="0" y="79518"/>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79" name="Shape 479"/>
            <p:cNvSpPr/>
            <p:nvPr/>
          </p:nvSpPr>
          <p:spPr>
            <a:xfrm>
              <a:off x="3220" y="316"/>
              <a:ext cx="124" cy="196"/>
            </a:xfrm>
            <a:custGeom>
              <a:avLst/>
              <a:gdLst/>
              <a:ahLst/>
              <a:cxnLst/>
              <a:rect l="0" t="0" r="0" b="0"/>
              <a:pathLst>
                <a:path w="120000" h="120000" extrusionOk="0">
                  <a:moveTo>
                    <a:pt x="115471" y="119999"/>
                  </a:moveTo>
                  <a:cubicBezTo>
                    <a:pt x="115471" y="119999"/>
                    <a:pt x="0" y="80963"/>
                    <a:pt x="9056" y="0"/>
                  </a:cubicBezTo>
                  <a:cubicBezTo>
                    <a:pt x="120000" y="36144"/>
                    <a:pt x="115471" y="119999"/>
                    <a:pt x="115471" y="119999"/>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0" name="Shape 480"/>
            <p:cNvSpPr/>
            <p:nvPr/>
          </p:nvSpPr>
          <p:spPr>
            <a:xfrm>
              <a:off x="3386" y="383"/>
              <a:ext cx="121" cy="191"/>
            </a:xfrm>
            <a:custGeom>
              <a:avLst/>
              <a:gdLst/>
              <a:ahLst/>
              <a:cxnLst/>
              <a:rect l="0" t="0" r="0" b="0"/>
              <a:pathLst>
                <a:path w="120000" h="120000" extrusionOk="0">
                  <a:moveTo>
                    <a:pt x="6923" y="120000"/>
                  </a:moveTo>
                  <a:cubicBezTo>
                    <a:pt x="6923" y="120000"/>
                    <a:pt x="120000" y="80487"/>
                    <a:pt x="113076" y="0"/>
                  </a:cubicBezTo>
                  <a:cubicBezTo>
                    <a:pt x="0" y="35121"/>
                    <a:pt x="6923" y="120000"/>
                    <a:pt x="6923" y="120000"/>
                  </a:cubicBezTo>
                  <a:close/>
                </a:path>
              </a:pathLst>
            </a:custGeom>
            <a:solidFill>
              <a:srgbClr val="C7CC6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1" name="Shape 481"/>
            <p:cNvSpPr/>
            <p:nvPr/>
          </p:nvSpPr>
          <p:spPr>
            <a:xfrm>
              <a:off x="3122" y="1060"/>
              <a:ext cx="264" cy="1239"/>
            </a:xfrm>
            <a:custGeom>
              <a:avLst/>
              <a:gdLst/>
              <a:ahLst/>
              <a:cxnLst/>
              <a:rect l="0" t="0" r="0" b="0"/>
              <a:pathLst>
                <a:path w="120000" h="120000" extrusionOk="0">
                  <a:moveTo>
                    <a:pt x="54642" y="111314"/>
                  </a:moveTo>
                  <a:cubicBezTo>
                    <a:pt x="54642" y="98057"/>
                    <a:pt x="54642" y="98057"/>
                    <a:pt x="54642" y="98057"/>
                  </a:cubicBezTo>
                  <a:cubicBezTo>
                    <a:pt x="44999" y="96914"/>
                    <a:pt x="0" y="90285"/>
                    <a:pt x="3214" y="78400"/>
                  </a:cubicBezTo>
                  <a:cubicBezTo>
                    <a:pt x="39642" y="82057"/>
                    <a:pt x="51428" y="88914"/>
                    <a:pt x="54642" y="93714"/>
                  </a:cubicBezTo>
                  <a:cubicBezTo>
                    <a:pt x="54642" y="76571"/>
                    <a:pt x="54642" y="76571"/>
                    <a:pt x="54642" y="76571"/>
                  </a:cubicBezTo>
                  <a:cubicBezTo>
                    <a:pt x="44999" y="75200"/>
                    <a:pt x="0" y="68800"/>
                    <a:pt x="3214" y="56914"/>
                  </a:cubicBezTo>
                  <a:cubicBezTo>
                    <a:pt x="38571" y="60571"/>
                    <a:pt x="50357" y="67200"/>
                    <a:pt x="53571" y="71771"/>
                  </a:cubicBezTo>
                  <a:cubicBezTo>
                    <a:pt x="53571" y="48914"/>
                    <a:pt x="53571" y="48914"/>
                    <a:pt x="53571" y="48914"/>
                  </a:cubicBezTo>
                  <a:cubicBezTo>
                    <a:pt x="39642" y="47085"/>
                    <a:pt x="4285" y="40685"/>
                    <a:pt x="7499" y="29942"/>
                  </a:cubicBezTo>
                  <a:cubicBezTo>
                    <a:pt x="35357" y="32914"/>
                    <a:pt x="47142" y="37485"/>
                    <a:pt x="53571" y="41828"/>
                  </a:cubicBezTo>
                  <a:cubicBezTo>
                    <a:pt x="53571" y="26742"/>
                    <a:pt x="53571" y="26742"/>
                    <a:pt x="53571" y="26742"/>
                  </a:cubicBezTo>
                  <a:cubicBezTo>
                    <a:pt x="40714" y="24914"/>
                    <a:pt x="2142" y="18514"/>
                    <a:pt x="5357" y="7542"/>
                  </a:cubicBezTo>
                  <a:cubicBezTo>
                    <a:pt x="35357" y="10514"/>
                    <a:pt x="48214" y="16000"/>
                    <a:pt x="53571" y="20114"/>
                  </a:cubicBezTo>
                  <a:cubicBezTo>
                    <a:pt x="53571" y="12800"/>
                    <a:pt x="53571" y="12800"/>
                    <a:pt x="53571" y="12800"/>
                  </a:cubicBezTo>
                  <a:cubicBezTo>
                    <a:pt x="62142" y="12800"/>
                    <a:pt x="62142" y="12800"/>
                    <a:pt x="62142" y="12800"/>
                  </a:cubicBezTo>
                  <a:cubicBezTo>
                    <a:pt x="68571" y="8457"/>
                    <a:pt x="81428" y="2971"/>
                    <a:pt x="110357" y="0"/>
                  </a:cubicBezTo>
                  <a:cubicBezTo>
                    <a:pt x="113571" y="10742"/>
                    <a:pt x="77142" y="17142"/>
                    <a:pt x="63214" y="19200"/>
                  </a:cubicBezTo>
                  <a:cubicBezTo>
                    <a:pt x="63214" y="37028"/>
                    <a:pt x="63214" y="37028"/>
                    <a:pt x="63214" y="37028"/>
                  </a:cubicBezTo>
                  <a:cubicBezTo>
                    <a:pt x="67500" y="32457"/>
                    <a:pt x="78214" y="24914"/>
                    <a:pt x="113571" y="21257"/>
                  </a:cubicBezTo>
                  <a:cubicBezTo>
                    <a:pt x="117857" y="33371"/>
                    <a:pt x="72857" y="39771"/>
                    <a:pt x="63214" y="40914"/>
                  </a:cubicBezTo>
                  <a:cubicBezTo>
                    <a:pt x="63214" y="60342"/>
                    <a:pt x="63214" y="60342"/>
                    <a:pt x="63214" y="60342"/>
                  </a:cubicBezTo>
                  <a:cubicBezTo>
                    <a:pt x="69642" y="56000"/>
                    <a:pt x="81428" y="49828"/>
                    <a:pt x="112499" y="46628"/>
                  </a:cubicBezTo>
                  <a:cubicBezTo>
                    <a:pt x="115714" y="57828"/>
                    <a:pt x="76071" y="64457"/>
                    <a:pt x="63214" y="66285"/>
                  </a:cubicBezTo>
                  <a:cubicBezTo>
                    <a:pt x="63214" y="84800"/>
                    <a:pt x="63214" y="84800"/>
                    <a:pt x="63214" y="84800"/>
                  </a:cubicBezTo>
                  <a:cubicBezTo>
                    <a:pt x="69642" y="80228"/>
                    <a:pt x="82499" y="74742"/>
                    <a:pt x="112499" y="71542"/>
                  </a:cubicBezTo>
                  <a:cubicBezTo>
                    <a:pt x="115714" y="82514"/>
                    <a:pt x="77142" y="88914"/>
                    <a:pt x="63214" y="90742"/>
                  </a:cubicBezTo>
                  <a:cubicBezTo>
                    <a:pt x="64285" y="112457"/>
                    <a:pt x="64285" y="112457"/>
                    <a:pt x="64285" y="112457"/>
                  </a:cubicBezTo>
                  <a:cubicBezTo>
                    <a:pt x="66428" y="108342"/>
                    <a:pt x="75000" y="99200"/>
                    <a:pt x="115714" y="94857"/>
                  </a:cubicBezTo>
                  <a:cubicBezTo>
                    <a:pt x="119999" y="107657"/>
                    <a:pt x="69642" y="114057"/>
                    <a:pt x="64285" y="114742"/>
                  </a:cubicBezTo>
                  <a:cubicBezTo>
                    <a:pt x="64285" y="120000"/>
                    <a:pt x="64285" y="120000"/>
                    <a:pt x="64285" y="120000"/>
                  </a:cubicBezTo>
                  <a:cubicBezTo>
                    <a:pt x="54642" y="120000"/>
                    <a:pt x="54642" y="120000"/>
                    <a:pt x="54642" y="120000"/>
                  </a:cubicBezTo>
                  <a:cubicBezTo>
                    <a:pt x="54642" y="118400"/>
                    <a:pt x="54642" y="118400"/>
                    <a:pt x="54642" y="118400"/>
                  </a:cubicBezTo>
                  <a:cubicBezTo>
                    <a:pt x="40714" y="116571"/>
                    <a:pt x="4285" y="110171"/>
                    <a:pt x="7499" y="99200"/>
                  </a:cubicBezTo>
                  <a:cubicBezTo>
                    <a:pt x="36428" y="102171"/>
                    <a:pt x="48214" y="107200"/>
                    <a:pt x="54642" y="11131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2" name="Shape 482"/>
            <p:cNvSpPr/>
            <p:nvPr/>
          </p:nvSpPr>
          <p:spPr>
            <a:xfrm>
              <a:off x="3249" y="2922"/>
              <a:ext cx="357" cy="560"/>
            </a:xfrm>
            <a:custGeom>
              <a:avLst/>
              <a:gdLst/>
              <a:ahLst/>
              <a:cxnLst/>
              <a:rect l="0" t="0" r="0" b="0"/>
              <a:pathLst>
                <a:path w="120000" h="120000" extrusionOk="0">
                  <a:moveTo>
                    <a:pt x="113684" y="120000"/>
                  </a:moveTo>
                  <a:cubicBezTo>
                    <a:pt x="113684" y="120000"/>
                    <a:pt x="0" y="80506"/>
                    <a:pt x="8684" y="0"/>
                  </a:cubicBezTo>
                  <a:cubicBezTo>
                    <a:pt x="120000" y="34936"/>
                    <a:pt x="113684" y="120000"/>
                    <a:pt x="11368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3" name="Shape 483"/>
            <p:cNvSpPr/>
            <p:nvPr/>
          </p:nvSpPr>
          <p:spPr>
            <a:xfrm>
              <a:off x="3324" y="2992"/>
              <a:ext cx="303" cy="520"/>
            </a:xfrm>
            <a:custGeom>
              <a:avLst/>
              <a:gdLst/>
              <a:ahLst/>
              <a:cxnLst/>
              <a:rect l="0" t="0" r="0" b="0"/>
              <a:pathLst>
                <a:path w="120000" h="120000" extrusionOk="0">
                  <a:moveTo>
                    <a:pt x="116279" y="118909"/>
                  </a:moveTo>
                  <a:cubicBezTo>
                    <a:pt x="113488" y="118363"/>
                    <a:pt x="113488" y="116181"/>
                    <a:pt x="111627" y="114545"/>
                  </a:cubicBezTo>
                  <a:cubicBezTo>
                    <a:pt x="110697" y="114545"/>
                    <a:pt x="111627" y="114545"/>
                    <a:pt x="111627" y="114000"/>
                  </a:cubicBezTo>
                  <a:cubicBezTo>
                    <a:pt x="107906" y="112909"/>
                    <a:pt x="106976" y="110181"/>
                    <a:pt x="106046" y="108000"/>
                  </a:cubicBezTo>
                  <a:cubicBezTo>
                    <a:pt x="106046" y="108000"/>
                    <a:pt x="106046" y="108000"/>
                    <a:pt x="106046" y="108000"/>
                  </a:cubicBezTo>
                  <a:cubicBezTo>
                    <a:pt x="106046" y="107454"/>
                    <a:pt x="105116" y="107454"/>
                    <a:pt x="104186" y="107454"/>
                  </a:cubicBezTo>
                  <a:cubicBezTo>
                    <a:pt x="105116" y="107454"/>
                    <a:pt x="105116" y="107454"/>
                    <a:pt x="105116" y="107454"/>
                  </a:cubicBezTo>
                  <a:cubicBezTo>
                    <a:pt x="104186" y="107454"/>
                    <a:pt x="104186" y="106909"/>
                    <a:pt x="103255" y="106909"/>
                  </a:cubicBezTo>
                  <a:cubicBezTo>
                    <a:pt x="103255" y="105818"/>
                    <a:pt x="104186" y="105818"/>
                    <a:pt x="104186" y="105818"/>
                  </a:cubicBezTo>
                  <a:cubicBezTo>
                    <a:pt x="103255" y="105272"/>
                    <a:pt x="103255" y="105272"/>
                    <a:pt x="103255" y="105272"/>
                  </a:cubicBezTo>
                  <a:cubicBezTo>
                    <a:pt x="101395" y="105272"/>
                    <a:pt x="102325" y="104181"/>
                    <a:pt x="100465" y="103636"/>
                  </a:cubicBezTo>
                  <a:cubicBezTo>
                    <a:pt x="100465" y="103636"/>
                    <a:pt x="100465" y="103636"/>
                    <a:pt x="100465" y="103636"/>
                  </a:cubicBezTo>
                  <a:cubicBezTo>
                    <a:pt x="98604" y="102545"/>
                    <a:pt x="97674" y="100363"/>
                    <a:pt x="95813" y="99818"/>
                  </a:cubicBezTo>
                  <a:cubicBezTo>
                    <a:pt x="95813" y="99272"/>
                    <a:pt x="95813" y="99272"/>
                    <a:pt x="95813" y="99272"/>
                  </a:cubicBezTo>
                  <a:cubicBezTo>
                    <a:pt x="95813" y="99272"/>
                    <a:pt x="94883" y="99272"/>
                    <a:pt x="94883" y="98727"/>
                  </a:cubicBezTo>
                  <a:cubicBezTo>
                    <a:pt x="94883" y="98181"/>
                    <a:pt x="93953" y="98181"/>
                    <a:pt x="93953" y="97636"/>
                  </a:cubicBezTo>
                  <a:cubicBezTo>
                    <a:pt x="93953" y="97636"/>
                    <a:pt x="93953" y="97636"/>
                    <a:pt x="93953" y="97636"/>
                  </a:cubicBezTo>
                  <a:cubicBezTo>
                    <a:pt x="93023" y="97636"/>
                    <a:pt x="93953" y="97090"/>
                    <a:pt x="93023" y="97090"/>
                  </a:cubicBezTo>
                  <a:cubicBezTo>
                    <a:pt x="93023" y="96000"/>
                    <a:pt x="93023" y="96000"/>
                    <a:pt x="93023" y="96000"/>
                  </a:cubicBezTo>
                  <a:cubicBezTo>
                    <a:pt x="91162" y="96000"/>
                    <a:pt x="93023" y="96000"/>
                    <a:pt x="93023" y="95454"/>
                  </a:cubicBezTo>
                  <a:cubicBezTo>
                    <a:pt x="91162" y="96000"/>
                    <a:pt x="91162" y="96000"/>
                    <a:pt x="91162" y="96000"/>
                  </a:cubicBezTo>
                  <a:cubicBezTo>
                    <a:pt x="91162" y="95454"/>
                    <a:pt x="91162" y="95454"/>
                    <a:pt x="91162" y="94909"/>
                  </a:cubicBezTo>
                  <a:cubicBezTo>
                    <a:pt x="91162" y="94909"/>
                    <a:pt x="91162" y="94909"/>
                    <a:pt x="91162" y="94909"/>
                  </a:cubicBezTo>
                  <a:cubicBezTo>
                    <a:pt x="90232" y="94363"/>
                    <a:pt x="90232" y="93818"/>
                    <a:pt x="89302" y="94363"/>
                  </a:cubicBezTo>
                  <a:cubicBezTo>
                    <a:pt x="90232" y="93818"/>
                    <a:pt x="90232" y="94909"/>
                    <a:pt x="91162" y="94363"/>
                  </a:cubicBezTo>
                  <a:cubicBezTo>
                    <a:pt x="88372" y="92727"/>
                    <a:pt x="87441" y="90545"/>
                    <a:pt x="85581" y="88909"/>
                  </a:cubicBezTo>
                  <a:cubicBezTo>
                    <a:pt x="85581" y="88363"/>
                    <a:pt x="85581" y="88363"/>
                    <a:pt x="85581" y="88363"/>
                  </a:cubicBezTo>
                  <a:cubicBezTo>
                    <a:pt x="84651" y="87818"/>
                    <a:pt x="84651" y="87818"/>
                    <a:pt x="84651" y="87818"/>
                  </a:cubicBezTo>
                  <a:cubicBezTo>
                    <a:pt x="84651" y="86727"/>
                    <a:pt x="84651" y="86727"/>
                    <a:pt x="84651" y="86727"/>
                  </a:cubicBezTo>
                  <a:cubicBezTo>
                    <a:pt x="84651" y="86181"/>
                    <a:pt x="83720" y="86727"/>
                    <a:pt x="81860" y="86181"/>
                  </a:cubicBezTo>
                  <a:cubicBezTo>
                    <a:pt x="83720" y="86181"/>
                    <a:pt x="83720" y="86181"/>
                    <a:pt x="83720" y="86181"/>
                  </a:cubicBezTo>
                  <a:cubicBezTo>
                    <a:pt x="81860" y="85636"/>
                    <a:pt x="81860" y="85090"/>
                    <a:pt x="81860" y="85090"/>
                  </a:cubicBezTo>
                  <a:cubicBezTo>
                    <a:pt x="81860" y="85090"/>
                    <a:pt x="81860" y="85090"/>
                    <a:pt x="81860" y="85090"/>
                  </a:cubicBezTo>
                  <a:cubicBezTo>
                    <a:pt x="81860" y="85090"/>
                    <a:pt x="81860" y="84545"/>
                    <a:pt x="80930" y="84545"/>
                  </a:cubicBezTo>
                  <a:cubicBezTo>
                    <a:pt x="81860" y="84545"/>
                    <a:pt x="81860" y="84545"/>
                    <a:pt x="81860" y="84545"/>
                  </a:cubicBezTo>
                  <a:cubicBezTo>
                    <a:pt x="81860" y="84000"/>
                    <a:pt x="80930" y="84545"/>
                    <a:pt x="80930" y="84000"/>
                  </a:cubicBezTo>
                  <a:cubicBezTo>
                    <a:pt x="80930" y="84000"/>
                    <a:pt x="80930" y="84000"/>
                    <a:pt x="80930" y="84000"/>
                  </a:cubicBezTo>
                  <a:cubicBezTo>
                    <a:pt x="80000" y="83454"/>
                    <a:pt x="79069" y="82909"/>
                    <a:pt x="79069" y="81818"/>
                  </a:cubicBezTo>
                  <a:cubicBezTo>
                    <a:pt x="79069" y="81818"/>
                    <a:pt x="79069" y="81818"/>
                    <a:pt x="79069" y="81818"/>
                  </a:cubicBezTo>
                  <a:cubicBezTo>
                    <a:pt x="78139" y="81272"/>
                    <a:pt x="78139" y="81272"/>
                    <a:pt x="77209" y="80727"/>
                  </a:cubicBezTo>
                  <a:cubicBezTo>
                    <a:pt x="77209" y="80181"/>
                    <a:pt x="78139" y="80727"/>
                    <a:pt x="77209" y="80181"/>
                  </a:cubicBezTo>
                  <a:cubicBezTo>
                    <a:pt x="76279" y="80181"/>
                    <a:pt x="76279" y="79090"/>
                    <a:pt x="76279" y="79636"/>
                  </a:cubicBezTo>
                  <a:cubicBezTo>
                    <a:pt x="76279" y="79090"/>
                    <a:pt x="75348" y="78545"/>
                    <a:pt x="75348" y="78000"/>
                  </a:cubicBezTo>
                  <a:cubicBezTo>
                    <a:pt x="75348" y="78000"/>
                    <a:pt x="75348" y="77454"/>
                    <a:pt x="76279" y="78000"/>
                  </a:cubicBezTo>
                  <a:cubicBezTo>
                    <a:pt x="76279" y="77454"/>
                    <a:pt x="76279" y="77454"/>
                    <a:pt x="76279" y="77454"/>
                  </a:cubicBezTo>
                  <a:cubicBezTo>
                    <a:pt x="76279" y="77454"/>
                    <a:pt x="76279" y="78000"/>
                    <a:pt x="76279" y="77454"/>
                  </a:cubicBezTo>
                  <a:cubicBezTo>
                    <a:pt x="76279" y="77454"/>
                    <a:pt x="75348" y="76909"/>
                    <a:pt x="75348" y="76909"/>
                  </a:cubicBezTo>
                  <a:cubicBezTo>
                    <a:pt x="73488" y="76363"/>
                    <a:pt x="72558" y="76363"/>
                    <a:pt x="72558" y="75818"/>
                  </a:cubicBezTo>
                  <a:cubicBezTo>
                    <a:pt x="72558" y="75818"/>
                    <a:pt x="72558" y="75272"/>
                    <a:pt x="73488" y="75272"/>
                  </a:cubicBezTo>
                  <a:cubicBezTo>
                    <a:pt x="70697" y="75272"/>
                    <a:pt x="70697" y="75272"/>
                    <a:pt x="70697" y="75272"/>
                  </a:cubicBezTo>
                  <a:cubicBezTo>
                    <a:pt x="70697" y="74727"/>
                    <a:pt x="71627" y="74727"/>
                    <a:pt x="70697" y="74727"/>
                  </a:cubicBezTo>
                  <a:cubicBezTo>
                    <a:pt x="70697" y="74727"/>
                    <a:pt x="70697" y="74727"/>
                    <a:pt x="69767" y="74727"/>
                  </a:cubicBezTo>
                  <a:cubicBezTo>
                    <a:pt x="70697" y="74727"/>
                    <a:pt x="69767" y="73636"/>
                    <a:pt x="69767" y="73636"/>
                  </a:cubicBezTo>
                  <a:cubicBezTo>
                    <a:pt x="70697" y="73636"/>
                    <a:pt x="70697" y="73636"/>
                    <a:pt x="70697" y="73636"/>
                  </a:cubicBezTo>
                  <a:cubicBezTo>
                    <a:pt x="69767" y="73636"/>
                    <a:pt x="69767" y="73636"/>
                    <a:pt x="69767" y="73636"/>
                  </a:cubicBezTo>
                  <a:cubicBezTo>
                    <a:pt x="69767" y="72545"/>
                    <a:pt x="69767" y="72545"/>
                    <a:pt x="69767" y="72545"/>
                  </a:cubicBezTo>
                  <a:cubicBezTo>
                    <a:pt x="69767" y="72545"/>
                    <a:pt x="69767" y="72000"/>
                    <a:pt x="68837" y="72545"/>
                  </a:cubicBezTo>
                  <a:cubicBezTo>
                    <a:pt x="69767" y="72545"/>
                    <a:pt x="69767" y="72545"/>
                    <a:pt x="69767" y="72545"/>
                  </a:cubicBezTo>
                  <a:cubicBezTo>
                    <a:pt x="68837" y="72545"/>
                    <a:pt x="68837" y="72000"/>
                    <a:pt x="67906" y="72000"/>
                  </a:cubicBezTo>
                  <a:cubicBezTo>
                    <a:pt x="68837" y="72000"/>
                    <a:pt x="68837" y="72000"/>
                    <a:pt x="68837" y="72000"/>
                  </a:cubicBezTo>
                  <a:cubicBezTo>
                    <a:pt x="67906" y="71454"/>
                    <a:pt x="66976" y="70909"/>
                    <a:pt x="65116" y="70363"/>
                  </a:cubicBezTo>
                  <a:cubicBezTo>
                    <a:pt x="65116" y="70909"/>
                    <a:pt x="66976" y="70363"/>
                    <a:pt x="66976" y="70909"/>
                  </a:cubicBezTo>
                  <a:cubicBezTo>
                    <a:pt x="66976" y="70363"/>
                    <a:pt x="64186" y="69818"/>
                    <a:pt x="64186" y="69272"/>
                  </a:cubicBezTo>
                  <a:cubicBezTo>
                    <a:pt x="63255" y="69272"/>
                    <a:pt x="63255" y="69272"/>
                    <a:pt x="63255" y="69272"/>
                  </a:cubicBezTo>
                  <a:cubicBezTo>
                    <a:pt x="63255" y="69272"/>
                    <a:pt x="64186" y="68727"/>
                    <a:pt x="63255" y="68727"/>
                  </a:cubicBezTo>
                  <a:cubicBezTo>
                    <a:pt x="64186" y="68727"/>
                    <a:pt x="63255" y="68727"/>
                    <a:pt x="63255" y="67636"/>
                  </a:cubicBezTo>
                  <a:cubicBezTo>
                    <a:pt x="63255" y="67636"/>
                    <a:pt x="63255" y="67636"/>
                    <a:pt x="63255" y="67636"/>
                  </a:cubicBezTo>
                  <a:cubicBezTo>
                    <a:pt x="63255" y="67636"/>
                    <a:pt x="61395" y="66545"/>
                    <a:pt x="61395" y="66000"/>
                  </a:cubicBezTo>
                  <a:cubicBezTo>
                    <a:pt x="61395" y="66000"/>
                    <a:pt x="60465" y="66000"/>
                    <a:pt x="60465" y="65454"/>
                  </a:cubicBezTo>
                  <a:cubicBezTo>
                    <a:pt x="60465" y="65454"/>
                    <a:pt x="60465" y="65454"/>
                    <a:pt x="60465" y="65454"/>
                  </a:cubicBezTo>
                  <a:cubicBezTo>
                    <a:pt x="60465" y="64909"/>
                    <a:pt x="60465" y="64909"/>
                    <a:pt x="60465" y="64909"/>
                  </a:cubicBezTo>
                  <a:cubicBezTo>
                    <a:pt x="59534" y="64909"/>
                    <a:pt x="62325" y="66000"/>
                    <a:pt x="61395" y="66000"/>
                  </a:cubicBezTo>
                  <a:cubicBezTo>
                    <a:pt x="61395" y="65454"/>
                    <a:pt x="59534" y="65454"/>
                    <a:pt x="60465" y="65454"/>
                  </a:cubicBezTo>
                  <a:cubicBezTo>
                    <a:pt x="60465" y="64909"/>
                    <a:pt x="59534" y="64909"/>
                    <a:pt x="59534" y="64363"/>
                  </a:cubicBezTo>
                  <a:cubicBezTo>
                    <a:pt x="59534" y="64363"/>
                    <a:pt x="60465" y="64363"/>
                    <a:pt x="60465" y="63818"/>
                  </a:cubicBezTo>
                  <a:cubicBezTo>
                    <a:pt x="59534" y="63818"/>
                    <a:pt x="59534" y="63818"/>
                    <a:pt x="59534" y="63818"/>
                  </a:cubicBezTo>
                  <a:cubicBezTo>
                    <a:pt x="58604" y="62727"/>
                    <a:pt x="58604" y="62727"/>
                    <a:pt x="58604" y="62727"/>
                  </a:cubicBezTo>
                  <a:cubicBezTo>
                    <a:pt x="58604" y="63818"/>
                    <a:pt x="58604" y="62727"/>
                    <a:pt x="58604" y="62727"/>
                  </a:cubicBezTo>
                  <a:cubicBezTo>
                    <a:pt x="57674" y="62727"/>
                    <a:pt x="57674" y="62727"/>
                    <a:pt x="57674" y="62727"/>
                  </a:cubicBezTo>
                  <a:cubicBezTo>
                    <a:pt x="58604" y="62181"/>
                    <a:pt x="58604" y="62181"/>
                    <a:pt x="58604" y="62181"/>
                  </a:cubicBezTo>
                  <a:cubicBezTo>
                    <a:pt x="57674" y="62181"/>
                    <a:pt x="57674" y="62181"/>
                    <a:pt x="57674" y="62181"/>
                  </a:cubicBezTo>
                  <a:cubicBezTo>
                    <a:pt x="57674" y="62181"/>
                    <a:pt x="57674" y="62181"/>
                    <a:pt x="57674" y="62181"/>
                  </a:cubicBezTo>
                  <a:cubicBezTo>
                    <a:pt x="56744" y="62181"/>
                    <a:pt x="56744" y="61636"/>
                    <a:pt x="55813" y="61636"/>
                  </a:cubicBezTo>
                  <a:cubicBezTo>
                    <a:pt x="55813" y="61090"/>
                    <a:pt x="54883" y="60545"/>
                    <a:pt x="55813" y="60000"/>
                  </a:cubicBezTo>
                  <a:cubicBezTo>
                    <a:pt x="54883" y="59454"/>
                    <a:pt x="53953" y="59454"/>
                    <a:pt x="53953" y="58909"/>
                  </a:cubicBezTo>
                  <a:cubicBezTo>
                    <a:pt x="53953" y="58909"/>
                    <a:pt x="53953" y="59454"/>
                    <a:pt x="54883" y="58909"/>
                  </a:cubicBezTo>
                  <a:cubicBezTo>
                    <a:pt x="53953" y="58909"/>
                    <a:pt x="53953" y="58909"/>
                    <a:pt x="53953" y="58909"/>
                  </a:cubicBezTo>
                  <a:cubicBezTo>
                    <a:pt x="53953" y="57818"/>
                    <a:pt x="53953" y="57818"/>
                    <a:pt x="53953" y="57818"/>
                  </a:cubicBezTo>
                  <a:cubicBezTo>
                    <a:pt x="53023" y="57272"/>
                    <a:pt x="53023" y="57818"/>
                    <a:pt x="53023" y="57818"/>
                  </a:cubicBezTo>
                  <a:cubicBezTo>
                    <a:pt x="53023" y="57272"/>
                    <a:pt x="51162" y="56727"/>
                    <a:pt x="51162" y="56181"/>
                  </a:cubicBezTo>
                  <a:cubicBezTo>
                    <a:pt x="52093" y="56181"/>
                    <a:pt x="52093" y="56727"/>
                    <a:pt x="52093" y="56181"/>
                  </a:cubicBezTo>
                  <a:cubicBezTo>
                    <a:pt x="53023" y="55636"/>
                    <a:pt x="51162" y="55636"/>
                    <a:pt x="51162" y="55090"/>
                  </a:cubicBezTo>
                  <a:cubicBezTo>
                    <a:pt x="51162" y="55636"/>
                    <a:pt x="51162" y="55636"/>
                    <a:pt x="51162" y="55636"/>
                  </a:cubicBezTo>
                  <a:cubicBezTo>
                    <a:pt x="51162" y="55090"/>
                    <a:pt x="50232" y="55090"/>
                    <a:pt x="51162" y="55090"/>
                  </a:cubicBezTo>
                  <a:cubicBezTo>
                    <a:pt x="50232" y="55090"/>
                    <a:pt x="51162" y="54545"/>
                    <a:pt x="50232" y="55090"/>
                  </a:cubicBezTo>
                  <a:cubicBezTo>
                    <a:pt x="50232" y="54000"/>
                    <a:pt x="46511" y="52363"/>
                    <a:pt x="47441" y="51818"/>
                  </a:cubicBezTo>
                  <a:cubicBezTo>
                    <a:pt x="47441" y="51818"/>
                    <a:pt x="47441" y="51272"/>
                    <a:pt x="46511" y="51272"/>
                  </a:cubicBezTo>
                  <a:cubicBezTo>
                    <a:pt x="46511" y="51818"/>
                    <a:pt x="47441" y="51818"/>
                    <a:pt x="47441" y="51818"/>
                  </a:cubicBezTo>
                  <a:cubicBezTo>
                    <a:pt x="46511" y="51818"/>
                    <a:pt x="46511" y="51818"/>
                    <a:pt x="46511" y="51818"/>
                  </a:cubicBezTo>
                  <a:cubicBezTo>
                    <a:pt x="46511" y="51272"/>
                    <a:pt x="46511" y="51272"/>
                    <a:pt x="47441" y="51272"/>
                  </a:cubicBezTo>
                  <a:cubicBezTo>
                    <a:pt x="47441" y="51272"/>
                    <a:pt x="45581" y="51272"/>
                    <a:pt x="45581" y="50727"/>
                  </a:cubicBezTo>
                  <a:cubicBezTo>
                    <a:pt x="45581" y="50727"/>
                    <a:pt x="45581" y="50727"/>
                    <a:pt x="45581" y="50181"/>
                  </a:cubicBezTo>
                  <a:cubicBezTo>
                    <a:pt x="44651" y="50181"/>
                    <a:pt x="44651" y="50181"/>
                    <a:pt x="44651" y="50181"/>
                  </a:cubicBezTo>
                  <a:cubicBezTo>
                    <a:pt x="44651" y="49636"/>
                    <a:pt x="44651" y="49636"/>
                    <a:pt x="45581" y="49636"/>
                  </a:cubicBezTo>
                  <a:cubicBezTo>
                    <a:pt x="44651" y="49090"/>
                    <a:pt x="44651" y="49090"/>
                    <a:pt x="44651" y="49090"/>
                  </a:cubicBezTo>
                  <a:cubicBezTo>
                    <a:pt x="44651" y="48000"/>
                    <a:pt x="44651" y="48000"/>
                    <a:pt x="44651" y="48000"/>
                  </a:cubicBezTo>
                  <a:cubicBezTo>
                    <a:pt x="44651" y="49090"/>
                    <a:pt x="44651" y="48000"/>
                    <a:pt x="44651" y="48000"/>
                  </a:cubicBezTo>
                  <a:cubicBezTo>
                    <a:pt x="44651" y="48000"/>
                    <a:pt x="44651" y="48000"/>
                    <a:pt x="44651" y="48000"/>
                  </a:cubicBezTo>
                  <a:cubicBezTo>
                    <a:pt x="44651" y="48000"/>
                    <a:pt x="44651" y="48000"/>
                    <a:pt x="44651" y="48000"/>
                  </a:cubicBezTo>
                  <a:cubicBezTo>
                    <a:pt x="44651" y="48000"/>
                    <a:pt x="44651" y="48000"/>
                    <a:pt x="44651" y="48000"/>
                  </a:cubicBezTo>
                  <a:cubicBezTo>
                    <a:pt x="43720" y="48000"/>
                    <a:pt x="43720" y="48000"/>
                    <a:pt x="43720" y="48000"/>
                  </a:cubicBezTo>
                  <a:cubicBezTo>
                    <a:pt x="43720" y="47454"/>
                    <a:pt x="43720" y="47454"/>
                    <a:pt x="43720" y="47454"/>
                  </a:cubicBezTo>
                  <a:cubicBezTo>
                    <a:pt x="42790" y="47454"/>
                    <a:pt x="42790" y="47454"/>
                    <a:pt x="42790" y="47454"/>
                  </a:cubicBezTo>
                  <a:cubicBezTo>
                    <a:pt x="42790" y="47454"/>
                    <a:pt x="41860" y="46909"/>
                    <a:pt x="42790" y="46909"/>
                  </a:cubicBezTo>
                  <a:cubicBezTo>
                    <a:pt x="42790" y="47454"/>
                    <a:pt x="42790" y="47454"/>
                    <a:pt x="42790" y="47454"/>
                  </a:cubicBezTo>
                  <a:cubicBezTo>
                    <a:pt x="42790" y="46909"/>
                    <a:pt x="43720" y="46909"/>
                    <a:pt x="42790" y="46909"/>
                  </a:cubicBezTo>
                  <a:cubicBezTo>
                    <a:pt x="42790" y="46363"/>
                    <a:pt x="41860" y="46909"/>
                    <a:pt x="41860" y="46363"/>
                  </a:cubicBezTo>
                  <a:cubicBezTo>
                    <a:pt x="42790" y="46363"/>
                    <a:pt x="42790" y="46363"/>
                    <a:pt x="42790" y="46363"/>
                  </a:cubicBezTo>
                  <a:cubicBezTo>
                    <a:pt x="42790" y="46363"/>
                    <a:pt x="42790" y="46363"/>
                    <a:pt x="42790" y="46363"/>
                  </a:cubicBezTo>
                  <a:cubicBezTo>
                    <a:pt x="41860" y="46363"/>
                    <a:pt x="41860" y="46363"/>
                    <a:pt x="41860" y="46363"/>
                  </a:cubicBezTo>
                  <a:cubicBezTo>
                    <a:pt x="41860" y="46363"/>
                    <a:pt x="41860" y="46363"/>
                    <a:pt x="41860" y="46363"/>
                  </a:cubicBezTo>
                  <a:cubicBezTo>
                    <a:pt x="41860" y="46363"/>
                    <a:pt x="41860" y="45818"/>
                    <a:pt x="40930" y="45818"/>
                  </a:cubicBezTo>
                  <a:cubicBezTo>
                    <a:pt x="40930" y="45272"/>
                    <a:pt x="40930" y="45272"/>
                    <a:pt x="40930" y="44727"/>
                  </a:cubicBezTo>
                  <a:cubicBezTo>
                    <a:pt x="40930" y="44727"/>
                    <a:pt x="40930" y="44727"/>
                    <a:pt x="40930" y="44727"/>
                  </a:cubicBezTo>
                  <a:cubicBezTo>
                    <a:pt x="40000" y="44181"/>
                    <a:pt x="40000" y="44181"/>
                    <a:pt x="40000" y="44181"/>
                  </a:cubicBezTo>
                  <a:cubicBezTo>
                    <a:pt x="40000" y="44181"/>
                    <a:pt x="40000" y="44181"/>
                    <a:pt x="40000" y="44181"/>
                  </a:cubicBezTo>
                  <a:cubicBezTo>
                    <a:pt x="39069" y="43636"/>
                    <a:pt x="39069" y="43636"/>
                    <a:pt x="39069" y="43636"/>
                  </a:cubicBezTo>
                  <a:cubicBezTo>
                    <a:pt x="39069" y="43090"/>
                    <a:pt x="40000" y="43090"/>
                    <a:pt x="39069" y="42545"/>
                  </a:cubicBezTo>
                  <a:cubicBezTo>
                    <a:pt x="38139" y="42545"/>
                    <a:pt x="38139" y="42545"/>
                    <a:pt x="38139" y="42545"/>
                  </a:cubicBezTo>
                  <a:cubicBezTo>
                    <a:pt x="38139" y="42000"/>
                    <a:pt x="36279" y="41454"/>
                    <a:pt x="36279" y="40909"/>
                  </a:cubicBezTo>
                  <a:cubicBezTo>
                    <a:pt x="36279" y="40909"/>
                    <a:pt x="36279" y="40909"/>
                    <a:pt x="36279" y="40909"/>
                  </a:cubicBezTo>
                  <a:cubicBezTo>
                    <a:pt x="35348" y="40363"/>
                    <a:pt x="33488" y="38727"/>
                    <a:pt x="33488" y="38181"/>
                  </a:cubicBezTo>
                  <a:cubicBezTo>
                    <a:pt x="34418" y="38181"/>
                    <a:pt x="34418" y="37636"/>
                    <a:pt x="34418" y="37636"/>
                  </a:cubicBezTo>
                  <a:cubicBezTo>
                    <a:pt x="33488" y="37636"/>
                    <a:pt x="34418" y="37090"/>
                    <a:pt x="33488" y="37636"/>
                  </a:cubicBezTo>
                  <a:cubicBezTo>
                    <a:pt x="33488" y="37636"/>
                    <a:pt x="33488" y="37636"/>
                    <a:pt x="33488" y="38181"/>
                  </a:cubicBezTo>
                  <a:cubicBezTo>
                    <a:pt x="32558" y="37636"/>
                    <a:pt x="32558" y="36545"/>
                    <a:pt x="32558" y="36545"/>
                  </a:cubicBezTo>
                  <a:cubicBezTo>
                    <a:pt x="32558" y="36545"/>
                    <a:pt x="32558" y="36545"/>
                    <a:pt x="32558" y="36545"/>
                  </a:cubicBezTo>
                  <a:cubicBezTo>
                    <a:pt x="32558" y="36545"/>
                    <a:pt x="32558" y="36000"/>
                    <a:pt x="31627" y="36000"/>
                  </a:cubicBezTo>
                  <a:cubicBezTo>
                    <a:pt x="31627" y="36000"/>
                    <a:pt x="31627" y="36000"/>
                    <a:pt x="31627" y="36000"/>
                  </a:cubicBezTo>
                  <a:cubicBezTo>
                    <a:pt x="31627" y="36000"/>
                    <a:pt x="31627" y="36000"/>
                    <a:pt x="31627" y="36000"/>
                  </a:cubicBezTo>
                  <a:cubicBezTo>
                    <a:pt x="31627" y="35454"/>
                    <a:pt x="29767" y="36000"/>
                    <a:pt x="29767" y="35454"/>
                  </a:cubicBezTo>
                  <a:cubicBezTo>
                    <a:pt x="31627" y="35454"/>
                    <a:pt x="31627" y="35454"/>
                    <a:pt x="31627" y="35454"/>
                  </a:cubicBezTo>
                  <a:cubicBezTo>
                    <a:pt x="29767" y="34909"/>
                    <a:pt x="28837" y="34909"/>
                    <a:pt x="28837" y="33818"/>
                  </a:cubicBezTo>
                  <a:cubicBezTo>
                    <a:pt x="28837" y="33272"/>
                    <a:pt x="28837" y="33272"/>
                    <a:pt x="28837" y="33272"/>
                  </a:cubicBezTo>
                  <a:cubicBezTo>
                    <a:pt x="27906" y="33272"/>
                    <a:pt x="27906" y="33272"/>
                    <a:pt x="27906" y="33272"/>
                  </a:cubicBezTo>
                  <a:cubicBezTo>
                    <a:pt x="27906" y="32727"/>
                    <a:pt x="27906" y="32727"/>
                    <a:pt x="27906" y="32727"/>
                  </a:cubicBezTo>
                  <a:cubicBezTo>
                    <a:pt x="26046" y="32181"/>
                    <a:pt x="25116" y="30545"/>
                    <a:pt x="24186" y="28909"/>
                  </a:cubicBezTo>
                  <a:cubicBezTo>
                    <a:pt x="24186" y="28909"/>
                    <a:pt x="24186" y="28909"/>
                    <a:pt x="24186" y="28909"/>
                  </a:cubicBezTo>
                  <a:cubicBezTo>
                    <a:pt x="24186" y="28909"/>
                    <a:pt x="24186" y="28909"/>
                    <a:pt x="24186" y="28909"/>
                  </a:cubicBezTo>
                  <a:cubicBezTo>
                    <a:pt x="24186" y="28909"/>
                    <a:pt x="24186" y="28363"/>
                    <a:pt x="25116" y="28909"/>
                  </a:cubicBezTo>
                  <a:cubicBezTo>
                    <a:pt x="25116" y="28363"/>
                    <a:pt x="24186" y="28363"/>
                    <a:pt x="23255" y="27818"/>
                  </a:cubicBezTo>
                  <a:cubicBezTo>
                    <a:pt x="23255" y="28363"/>
                    <a:pt x="24186" y="28363"/>
                    <a:pt x="23255" y="28363"/>
                  </a:cubicBezTo>
                  <a:cubicBezTo>
                    <a:pt x="23255" y="28363"/>
                    <a:pt x="23255" y="27818"/>
                    <a:pt x="21395" y="27818"/>
                  </a:cubicBezTo>
                  <a:cubicBezTo>
                    <a:pt x="21395" y="27272"/>
                    <a:pt x="23255" y="27272"/>
                    <a:pt x="23255" y="27272"/>
                  </a:cubicBezTo>
                  <a:cubicBezTo>
                    <a:pt x="21395" y="27272"/>
                    <a:pt x="21395" y="27272"/>
                    <a:pt x="21395" y="27272"/>
                  </a:cubicBezTo>
                  <a:cubicBezTo>
                    <a:pt x="23255" y="26727"/>
                    <a:pt x="25116" y="27818"/>
                    <a:pt x="25116" y="26727"/>
                  </a:cubicBezTo>
                  <a:cubicBezTo>
                    <a:pt x="25116" y="26727"/>
                    <a:pt x="25116" y="26727"/>
                    <a:pt x="25116" y="26727"/>
                  </a:cubicBezTo>
                  <a:cubicBezTo>
                    <a:pt x="25116" y="26181"/>
                    <a:pt x="26046" y="27272"/>
                    <a:pt x="26046" y="26727"/>
                  </a:cubicBezTo>
                  <a:cubicBezTo>
                    <a:pt x="25116" y="26181"/>
                    <a:pt x="24186" y="26181"/>
                    <a:pt x="24186" y="26727"/>
                  </a:cubicBezTo>
                  <a:cubicBezTo>
                    <a:pt x="23255" y="26181"/>
                    <a:pt x="21395" y="26727"/>
                    <a:pt x="21395" y="26181"/>
                  </a:cubicBezTo>
                  <a:cubicBezTo>
                    <a:pt x="21395" y="26181"/>
                    <a:pt x="21395" y="26727"/>
                    <a:pt x="23255" y="26727"/>
                  </a:cubicBezTo>
                  <a:cubicBezTo>
                    <a:pt x="23255" y="26181"/>
                    <a:pt x="21395" y="26181"/>
                    <a:pt x="21395" y="25636"/>
                  </a:cubicBezTo>
                  <a:cubicBezTo>
                    <a:pt x="21395" y="26181"/>
                    <a:pt x="20465" y="26181"/>
                    <a:pt x="20465" y="25636"/>
                  </a:cubicBezTo>
                  <a:cubicBezTo>
                    <a:pt x="20465" y="25636"/>
                    <a:pt x="20465" y="25636"/>
                    <a:pt x="20465" y="25636"/>
                  </a:cubicBezTo>
                  <a:cubicBezTo>
                    <a:pt x="20465" y="25636"/>
                    <a:pt x="20465" y="25636"/>
                    <a:pt x="20465" y="25636"/>
                  </a:cubicBezTo>
                  <a:cubicBezTo>
                    <a:pt x="19534" y="25636"/>
                    <a:pt x="20465" y="25636"/>
                    <a:pt x="19534" y="25636"/>
                  </a:cubicBezTo>
                  <a:cubicBezTo>
                    <a:pt x="19534" y="24545"/>
                    <a:pt x="20465" y="25636"/>
                    <a:pt x="20465" y="24545"/>
                  </a:cubicBezTo>
                  <a:cubicBezTo>
                    <a:pt x="20465" y="24545"/>
                    <a:pt x="19534" y="24000"/>
                    <a:pt x="18604" y="24545"/>
                  </a:cubicBezTo>
                  <a:cubicBezTo>
                    <a:pt x="19534" y="24000"/>
                    <a:pt x="19534" y="24000"/>
                    <a:pt x="19534" y="24000"/>
                  </a:cubicBezTo>
                  <a:cubicBezTo>
                    <a:pt x="19534" y="24000"/>
                    <a:pt x="18604" y="24000"/>
                    <a:pt x="19534" y="23454"/>
                  </a:cubicBezTo>
                  <a:cubicBezTo>
                    <a:pt x="18604" y="23454"/>
                    <a:pt x="18604" y="23454"/>
                    <a:pt x="18604" y="23454"/>
                  </a:cubicBezTo>
                  <a:cubicBezTo>
                    <a:pt x="18604" y="23454"/>
                    <a:pt x="18604" y="23454"/>
                    <a:pt x="18604" y="22909"/>
                  </a:cubicBezTo>
                  <a:cubicBezTo>
                    <a:pt x="17674" y="22363"/>
                    <a:pt x="17674" y="22363"/>
                    <a:pt x="17674" y="22363"/>
                  </a:cubicBezTo>
                  <a:cubicBezTo>
                    <a:pt x="17674" y="22363"/>
                    <a:pt x="17674" y="21818"/>
                    <a:pt x="16744" y="21818"/>
                  </a:cubicBezTo>
                  <a:cubicBezTo>
                    <a:pt x="16744" y="22363"/>
                    <a:pt x="17674" y="22363"/>
                    <a:pt x="17674" y="22909"/>
                  </a:cubicBezTo>
                  <a:cubicBezTo>
                    <a:pt x="17674" y="22363"/>
                    <a:pt x="16744" y="22363"/>
                    <a:pt x="16744" y="21818"/>
                  </a:cubicBezTo>
                  <a:cubicBezTo>
                    <a:pt x="16744" y="21818"/>
                    <a:pt x="16744" y="21818"/>
                    <a:pt x="16744" y="21818"/>
                  </a:cubicBezTo>
                  <a:cubicBezTo>
                    <a:pt x="15813" y="21818"/>
                    <a:pt x="15813" y="21818"/>
                    <a:pt x="15813" y="21818"/>
                  </a:cubicBezTo>
                  <a:cubicBezTo>
                    <a:pt x="15813" y="21818"/>
                    <a:pt x="15813" y="21818"/>
                    <a:pt x="15813" y="21818"/>
                  </a:cubicBezTo>
                  <a:cubicBezTo>
                    <a:pt x="15813" y="21818"/>
                    <a:pt x="15813" y="21818"/>
                    <a:pt x="15813" y="21818"/>
                  </a:cubicBezTo>
                  <a:cubicBezTo>
                    <a:pt x="14883" y="21818"/>
                    <a:pt x="16744" y="21818"/>
                    <a:pt x="15813" y="21272"/>
                  </a:cubicBezTo>
                  <a:cubicBezTo>
                    <a:pt x="16744" y="21272"/>
                    <a:pt x="16744" y="21272"/>
                    <a:pt x="16744" y="21272"/>
                  </a:cubicBezTo>
                  <a:cubicBezTo>
                    <a:pt x="16744" y="21272"/>
                    <a:pt x="16744" y="21272"/>
                    <a:pt x="15813" y="20727"/>
                  </a:cubicBezTo>
                  <a:cubicBezTo>
                    <a:pt x="15813" y="20727"/>
                    <a:pt x="14883" y="20727"/>
                    <a:pt x="14883" y="21272"/>
                  </a:cubicBezTo>
                  <a:cubicBezTo>
                    <a:pt x="13953" y="20727"/>
                    <a:pt x="14883" y="20727"/>
                    <a:pt x="13953" y="20727"/>
                  </a:cubicBezTo>
                  <a:cubicBezTo>
                    <a:pt x="14883" y="20727"/>
                    <a:pt x="14883" y="20727"/>
                    <a:pt x="14883" y="20727"/>
                  </a:cubicBezTo>
                  <a:cubicBezTo>
                    <a:pt x="15813" y="20727"/>
                    <a:pt x="15813" y="19636"/>
                    <a:pt x="14883" y="19636"/>
                  </a:cubicBezTo>
                  <a:cubicBezTo>
                    <a:pt x="14883" y="19090"/>
                    <a:pt x="13953" y="19090"/>
                    <a:pt x="13953" y="19636"/>
                  </a:cubicBezTo>
                  <a:cubicBezTo>
                    <a:pt x="13953" y="19090"/>
                    <a:pt x="13953" y="19090"/>
                    <a:pt x="13953" y="19090"/>
                  </a:cubicBezTo>
                  <a:cubicBezTo>
                    <a:pt x="13953" y="18545"/>
                    <a:pt x="13953" y="19090"/>
                    <a:pt x="13023" y="19090"/>
                  </a:cubicBezTo>
                  <a:cubicBezTo>
                    <a:pt x="13953" y="18545"/>
                    <a:pt x="13953" y="18000"/>
                    <a:pt x="13953" y="18000"/>
                  </a:cubicBezTo>
                  <a:cubicBezTo>
                    <a:pt x="14883" y="18000"/>
                    <a:pt x="14883" y="18000"/>
                    <a:pt x="14883" y="18000"/>
                  </a:cubicBezTo>
                  <a:cubicBezTo>
                    <a:pt x="14883" y="18000"/>
                    <a:pt x="14883" y="18000"/>
                    <a:pt x="14883" y="18000"/>
                  </a:cubicBezTo>
                  <a:cubicBezTo>
                    <a:pt x="14883" y="18000"/>
                    <a:pt x="14883" y="18000"/>
                    <a:pt x="15813" y="18000"/>
                  </a:cubicBezTo>
                  <a:cubicBezTo>
                    <a:pt x="14883" y="17454"/>
                    <a:pt x="14883" y="17454"/>
                    <a:pt x="14883" y="17454"/>
                  </a:cubicBezTo>
                  <a:cubicBezTo>
                    <a:pt x="13953" y="18000"/>
                    <a:pt x="13023" y="17454"/>
                    <a:pt x="12093" y="18000"/>
                  </a:cubicBezTo>
                  <a:cubicBezTo>
                    <a:pt x="11162" y="17454"/>
                    <a:pt x="13953" y="16909"/>
                    <a:pt x="12093" y="16363"/>
                  </a:cubicBezTo>
                  <a:cubicBezTo>
                    <a:pt x="12093" y="16909"/>
                    <a:pt x="11162" y="16363"/>
                    <a:pt x="11162" y="16909"/>
                  </a:cubicBezTo>
                  <a:cubicBezTo>
                    <a:pt x="11162" y="16363"/>
                    <a:pt x="10232" y="16909"/>
                    <a:pt x="10232" y="16363"/>
                  </a:cubicBezTo>
                  <a:cubicBezTo>
                    <a:pt x="11162" y="16363"/>
                    <a:pt x="11162" y="15818"/>
                    <a:pt x="12093" y="15818"/>
                  </a:cubicBezTo>
                  <a:cubicBezTo>
                    <a:pt x="11162" y="15818"/>
                    <a:pt x="12093" y="16363"/>
                    <a:pt x="12093" y="16363"/>
                  </a:cubicBezTo>
                  <a:cubicBezTo>
                    <a:pt x="12093" y="16363"/>
                    <a:pt x="13023" y="16363"/>
                    <a:pt x="12093" y="15818"/>
                  </a:cubicBezTo>
                  <a:cubicBezTo>
                    <a:pt x="12093" y="14727"/>
                    <a:pt x="12093" y="14727"/>
                    <a:pt x="11162" y="14727"/>
                  </a:cubicBezTo>
                  <a:cubicBezTo>
                    <a:pt x="11162" y="15818"/>
                    <a:pt x="12093" y="15818"/>
                    <a:pt x="11162" y="15818"/>
                  </a:cubicBezTo>
                  <a:cubicBezTo>
                    <a:pt x="10232" y="14727"/>
                    <a:pt x="11162" y="14181"/>
                    <a:pt x="10232" y="14727"/>
                  </a:cubicBezTo>
                  <a:cubicBezTo>
                    <a:pt x="10232" y="14727"/>
                    <a:pt x="10232" y="15818"/>
                    <a:pt x="9302" y="15818"/>
                  </a:cubicBezTo>
                  <a:cubicBezTo>
                    <a:pt x="9302" y="14727"/>
                    <a:pt x="9302" y="14727"/>
                    <a:pt x="9302" y="14727"/>
                  </a:cubicBezTo>
                  <a:cubicBezTo>
                    <a:pt x="9302" y="14727"/>
                    <a:pt x="9302" y="14727"/>
                    <a:pt x="9302" y="14727"/>
                  </a:cubicBezTo>
                  <a:cubicBezTo>
                    <a:pt x="9302" y="14181"/>
                    <a:pt x="8372" y="14727"/>
                    <a:pt x="8372" y="14181"/>
                  </a:cubicBezTo>
                  <a:cubicBezTo>
                    <a:pt x="8372" y="14181"/>
                    <a:pt x="8372" y="14181"/>
                    <a:pt x="8372" y="14181"/>
                  </a:cubicBezTo>
                  <a:cubicBezTo>
                    <a:pt x="9302" y="14181"/>
                    <a:pt x="9302" y="14727"/>
                    <a:pt x="10232" y="14181"/>
                  </a:cubicBezTo>
                  <a:cubicBezTo>
                    <a:pt x="9302" y="14181"/>
                    <a:pt x="9302" y="14181"/>
                    <a:pt x="9302" y="14181"/>
                  </a:cubicBezTo>
                  <a:cubicBezTo>
                    <a:pt x="9302" y="14181"/>
                    <a:pt x="9302" y="14181"/>
                    <a:pt x="9302" y="14181"/>
                  </a:cubicBezTo>
                  <a:cubicBezTo>
                    <a:pt x="9302" y="14181"/>
                    <a:pt x="10232" y="13636"/>
                    <a:pt x="9302" y="13090"/>
                  </a:cubicBezTo>
                  <a:cubicBezTo>
                    <a:pt x="8372" y="13090"/>
                    <a:pt x="8372" y="13090"/>
                    <a:pt x="8372" y="13636"/>
                  </a:cubicBezTo>
                  <a:cubicBezTo>
                    <a:pt x="7441" y="13090"/>
                    <a:pt x="7441" y="12545"/>
                    <a:pt x="7441" y="12545"/>
                  </a:cubicBezTo>
                  <a:cubicBezTo>
                    <a:pt x="7441" y="12545"/>
                    <a:pt x="7441" y="12000"/>
                    <a:pt x="7441" y="12000"/>
                  </a:cubicBezTo>
                  <a:cubicBezTo>
                    <a:pt x="8372" y="13090"/>
                    <a:pt x="8372" y="13090"/>
                    <a:pt x="8372" y="13090"/>
                  </a:cubicBezTo>
                  <a:cubicBezTo>
                    <a:pt x="9302" y="12545"/>
                    <a:pt x="9302" y="13636"/>
                    <a:pt x="10232" y="13636"/>
                  </a:cubicBezTo>
                  <a:cubicBezTo>
                    <a:pt x="9302" y="13090"/>
                    <a:pt x="10232" y="12545"/>
                    <a:pt x="11162" y="12545"/>
                  </a:cubicBezTo>
                  <a:cubicBezTo>
                    <a:pt x="11162" y="12545"/>
                    <a:pt x="10232" y="12545"/>
                    <a:pt x="10232" y="12000"/>
                  </a:cubicBezTo>
                  <a:cubicBezTo>
                    <a:pt x="9302" y="12545"/>
                    <a:pt x="10232" y="12545"/>
                    <a:pt x="9302" y="12545"/>
                  </a:cubicBezTo>
                  <a:cubicBezTo>
                    <a:pt x="9302" y="12000"/>
                    <a:pt x="8372" y="11454"/>
                    <a:pt x="7441" y="11454"/>
                  </a:cubicBezTo>
                  <a:cubicBezTo>
                    <a:pt x="8372" y="11454"/>
                    <a:pt x="8372" y="11454"/>
                    <a:pt x="8372" y="11454"/>
                  </a:cubicBezTo>
                  <a:cubicBezTo>
                    <a:pt x="7441" y="10909"/>
                    <a:pt x="7441" y="10363"/>
                    <a:pt x="7441" y="9272"/>
                  </a:cubicBezTo>
                  <a:cubicBezTo>
                    <a:pt x="7441" y="10363"/>
                    <a:pt x="6511" y="8727"/>
                    <a:pt x="6511" y="9272"/>
                  </a:cubicBezTo>
                  <a:cubicBezTo>
                    <a:pt x="6511" y="9818"/>
                    <a:pt x="6511" y="10363"/>
                    <a:pt x="5581" y="10363"/>
                  </a:cubicBezTo>
                  <a:cubicBezTo>
                    <a:pt x="5581" y="9818"/>
                    <a:pt x="5581" y="9818"/>
                    <a:pt x="5581" y="9818"/>
                  </a:cubicBezTo>
                  <a:cubicBezTo>
                    <a:pt x="5581" y="9818"/>
                    <a:pt x="6511" y="9272"/>
                    <a:pt x="5581" y="9272"/>
                  </a:cubicBezTo>
                  <a:cubicBezTo>
                    <a:pt x="6511" y="9818"/>
                    <a:pt x="6511" y="9272"/>
                    <a:pt x="7441" y="8727"/>
                  </a:cubicBezTo>
                  <a:cubicBezTo>
                    <a:pt x="6511" y="8727"/>
                    <a:pt x="7441" y="8727"/>
                    <a:pt x="7441" y="8181"/>
                  </a:cubicBezTo>
                  <a:cubicBezTo>
                    <a:pt x="6511" y="8181"/>
                    <a:pt x="5581" y="7636"/>
                    <a:pt x="3720" y="7090"/>
                  </a:cubicBezTo>
                  <a:cubicBezTo>
                    <a:pt x="3720" y="6545"/>
                    <a:pt x="2790" y="6545"/>
                    <a:pt x="1860" y="5454"/>
                  </a:cubicBezTo>
                  <a:cubicBezTo>
                    <a:pt x="1860" y="4909"/>
                    <a:pt x="2790" y="4909"/>
                    <a:pt x="2790" y="4363"/>
                  </a:cubicBezTo>
                  <a:cubicBezTo>
                    <a:pt x="2790" y="4363"/>
                    <a:pt x="2790" y="4909"/>
                    <a:pt x="1860" y="4363"/>
                  </a:cubicBezTo>
                  <a:cubicBezTo>
                    <a:pt x="2790" y="4363"/>
                    <a:pt x="2790" y="4363"/>
                    <a:pt x="2790" y="4363"/>
                  </a:cubicBezTo>
                  <a:cubicBezTo>
                    <a:pt x="1860" y="4363"/>
                    <a:pt x="1860" y="3272"/>
                    <a:pt x="1860" y="3272"/>
                  </a:cubicBezTo>
                  <a:cubicBezTo>
                    <a:pt x="1860" y="3272"/>
                    <a:pt x="1860" y="3272"/>
                    <a:pt x="1860" y="3272"/>
                  </a:cubicBezTo>
                  <a:cubicBezTo>
                    <a:pt x="1860" y="3272"/>
                    <a:pt x="1860" y="3272"/>
                    <a:pt x="1860" y="3272"/>
                  </a:cubicBezTo>
                  <a:cubicBezTo>
                    <a:pt x="1860" y="3272"/>
                    <a:pt x="1860" y="2727"/>
                    <a:pt x="1860" y="3272"/>
                  </a:cubicBezTo>
                  <a:cubicBezTo>
                    <a:pt x="1860" y="2727"/>
                    <a:pt x="1860" y="2727"/>
                    <a:pt x="1860" y="2727"/>
                  </a:cubicBezTo>
                  <a:cubicBezTo>
                    <a:pt x="1860" y="2727"/>
                    <a:pt x="1860" y="2727"/>
                    <a:pt x="1860" y="2727"/>
                  </a:cubicBezTo>
                  <a:cubicBezTo>
                    <a:pt x="930" y="2727"/>
                    <a:pt x="930" y="2181"/>
                    <a:pt x="0" y="1636"/>
                  </a:cubicBezTo>
                  <a:cubicBezTo>
                    <a:pt x="0" y="545"/>
                    <a:pt x="0" y="545"/>
                    <a:pt x="0" y="545"/>
                  </a:cubicBezTo>
                  <a:cubicBezTo>
                    <a:pt x="0" y="545"/>
                    <a:pt x="0" y="545"/>
                    <a:pt x="0" y="545"/>
                  </a:cubicBezTo>
                  <a:cubicBezTo>
                    <a:pt x="0" y="0"/>
                    <a:pt x="0" y="0"/>
                    <a:pt x="0" y="0"/>
                  </a:cubicBezTo>
                  <a:cubicBezTo>
                    <a:pt x="1860" y="545"/>
                    <a:pt x="1860" y="545"/>
                    <a:pt x="1860" y="545"/>
                  </a:cubicBezTo>
                  <a:cubicBezTo>
                    <a:pt x="1860" y="1636"/>
                    <a:pt x="930" y="545"/>
                    <a:pt x="930" y="545"/>
                  </a:cubicBezTo>
                  <a:cubicBezTo>
                    <a:pt x="0" y="1636"/>
                    <a:pt x="930" y="2181"/>
                    <a:pt x="1860" y="2181"/>
                  </a:cubicBezTo>
                  <a:cubicBezTo>
                    <a:pt x="930" y="1636"/>
                    <a:pt x="930" y="1636"/>
                    <a:pt x="930" y="1636"/>
                  </a:cubicBezTo>
                  <a:cubicBezTo>
                    <a:pt x="1860" y="1636"/>
                    <a:pt x="1860" y="1636"/>
                    <a:pt x="1860" y="1636"/>
                  </a:cubicBezTo>
                  <a:cubicBezTo>
                    <a:pt x="1860" y="1636"/>
                    <a:pt x="1860" y="1636"/>
                    <a:pt x="1860" y="1636"/>
                  </a:cubicBezTo>
                  <a:cubicBezTo>
                    <a:pt x="1860" y="1636"/>
                    <a:pt x="1860" y="1636"/>
                    <a:pt x="1860" y="2181"/>
                  </a:cubicBezTo>
                  <a:cubicBezTo>
                    <a:pt x="1860" y="2181"/>
                    <a:pt x="1860" y="2181"/>
                    <a:pt x="1860" y="2181"/>
                  </a:cubicBezTo>
                  <a:cubicBezTo>
                    <a:pt x="1860" y="2181"/>
                    <a:pt x="2790" y="2181"/>
                    <a:pt x="2790" y="2727"/>
                  </a:cubicBezTo>
                  <a:cubicBezTo>
                    <a:pt x="2790" y="2727"/>
                    <a:pt x="3720" y="3272"/>
                    <a:pt x="5581" y="3818"/>
                  </a:cubicBezTo>
                  <a:cubicBezTo>
                    <a:pt x="3720" y="3818"/>
                    <a:pt x="2790" y="3272"/>
                    <a:pt x="2790" y="3272"/>
                  </a:cubicBezTo>
                  <a:cubicBezTo>
                    <a:pt x="2790" y="3818"/>
                    <a:pt x="2790" y="3818"/>
                    <a:pt x="2790" y="3818"/>
                  </a:cubicBezTo>
                  <a:cubicBezTo>
                    <a:pt x="3720" y="3818"/>
                    <a:pt x="5581" y="3818"/>
                    <a:pt x="5581" y="4363"/>
                  </a:cubicBezTo>
                  <a:cubicBezTo>
                    <a:pt x="5581" y="4363"/>
                    <a:pt x="5581" y="4363"/>
                    <a:pt x="5581" y="4363"/>
                  </a:cubicBezTo>
                  <a:cubicBezTo>
                    <a:pt x="5581" y="4909"/>
                    <a:pt x="6511" y="4363"/>
                    <a:pt x="6511" y="4909"/>
                  </a:cubicBezTo>
                  <a:cubicBezTo>
                    <a:pt x="7441" y="6545"/>
                    <a:pt x="7441" y="6545"/>
                    <a:pt x="8372" y="7090"/>
                  </a:cubicBezTo>
                  <a:cubicBezTo>
                    <a:pt x="7441" y="7636"/>
                    <a:pt x="7441" y="7636"/>
                    <a:pt x="7441" y="7636"/>
                  </a:cubicBezTo>
                  <a:cubicBezTo>
                    <a:pt x="8372" y="7636"/>
                    <a:pt x="9302" y="8727"/>
                    <a:pt x="10232" y="8727"/>
                  </a:cubicBezTo>
                  <a:cubicBezTo>
                    <a:pt x="10232" y="9818"/>
                    <a:pt x="12093" y="10363"/>
                    <a:pt x="11162" y="10909"/>
                  </a:cubicBezTo>
                  <a:cubicBezTo>
                    <a:pt x="13023" y="12000"/>
                    <a:pt x="14883" y="13090"/>
                    <a:pt x="15813" y="14181"/>
                  </a:cubicBezTo>
                  <a:cubicBezTo>
                    <a:pt x="14883" y="14181"/>
                    <a:pt x="14883" y="14181"/>
                    <a:pt x="14883" y="14181"/>
                  </a:cubicBezTo>
                  <a:cubicBezTo>
                    <a:pt x="15813" y="14181"/>
                    <a:pt x="14883" y="14727"/>
                    <a:pt x="14883" y="14727"/>
                  </a:cubicBezTo>
                  <a:cubicBezTo>
                    <a:pt x="15813" y="14181"/>
                    <a:pt x="15813" y="14727"/>
                    <a:pt x="16744" y="14727"/>
                  </a:cubicBezTo>
                  <a:cubicBezTo>
                    <a:pt x="16744" y="16363"/>
                    <a:pt x="18604" y="16909"/>
                    <a:pt x="19534" y="17454"/>
                  </a:cubicBezTo>
                  <a:cubicBezTo>
                    <a:pt x="18604" y="17454"/>
                    <a:pt x="18604" y="17454"/>
                    <a:pt x="18604" y="17454"/>
                  </a:cubicBezTo>
                  <a:cubicBezTo>
                    <a:pt x="20465" y="18000"/>
                    <a:pt x="20465" y="18000"/>
                    <a:pt x="20465" y="19090"/>
                  </a:cubicBezTo>
                  <a:cubicBezTo>
                    <a:pt x="20465" y="19090"/>
                    <a:pt x="20465" y="19090"/>
                    <a:pt x="20465" y="19636"/>
                  </a:cubicBezTo>
                  <a:cubicBezTo>
                    <a:pt x="20465" y="19636"/>
                    <a:pt x="20465" y="19636"/>
                    <a:pt x="21395" y="20727"/>
                  </a:cubicBezTo>
                  <a:cubicBezTo>
                    <a:pt x="23255" y="21272"/>
                    <a:pt x="23255" y="21818"/>
                    <a:pt x="24186" y="21818"/>
                  </a:cubicBezTo>
                  <a:cubicBezTo>
                    <a:pt x="26046" y="23454"/>
                    <a:pt x="26046" y="25636"/>
                    <a:pt x="28837" y="26181"/>
                  </a:cubicBezTo>
                  <a:cubicBezTo>
                    <a:pt x="27906" y="26727"/>
                    <a:pt x="27906" y="26727"/>
                    <a:pt x="27906" y="26727"/>
                  </a:cubicBezTo>
                  <a:cubicBezTo>
                    <a:pt x="31627" y="27818"/>
                    <a:pt x="32558" y="30000"/>
                    <a:pt x="33488" y="31090"/>
                  </a:cubicBezTo>
                  <a:cubicBezTo>
                    <a:pt x="32558" y="31636"/>
                    <a:pt x="32558" y="31636"/>
                    <a:pt x="32558" y="31636"/>
                  </a:cubicBezTo>
                  <a:cubicBezTo>
                    <a:pt x="32558" y="31636"/>
                    <a:pt x="33488" y="32181"/>
                    <a:pt x="34418" y="32181"/>
                  </a:cubicBezTo>
                  <a:cubicBezTo>
                    <a:pt x="34418" y="32727"/>
                    <a:pt x="35348" y="32727"/>
                    <a:pt x="35348" y="32727"/>
                  </a:cubicBezTo>
                  <a:cubicBezTo>
                    <a:pt x="35348" y="33272"/>
                    <a:pt x="36279" y="33272"/>
                    <a:pt x="36279" y="33272"/>
                  </a:cubicBezTo>
                  <a:cubicBezTo>
                    <a:pt x="37209" y="34909"/>
                    <a:pt x="37209" y="35454"/>
                    <a:pt x="38139" y="36000"/>
                  </a:cubicBezTo>
                  <a:cubicBezTo>
                    <a:pt x="38139" y="36000"/>
                    <a:pt x="38139" y="36000"/>
                    <a:pt x="38139" y="36000"/>
                  </a:cubicBezTo>
                  <a:cubicBezTo>
                    <a:pt x="37209" y="36000"/>
                    <a:pt x="37209" y="36000"/>
                    <a:pt x="37209" y="36000"/>
                  </a:cubicBezTo>
                  <a:cubicBezTo>
                    <a:pt x="38139" y="36545"/>
                    <a:pt x="38139" y="36545"/>
                    <a:pt x="39069" y="36545"/>
                  </a:cubicBezTo>
                  <a:cubicBezTo>
                    <a:pt x="39069" y="37090"/>
                    <a:pt x="41860" y="38181"/>
                    <a:pt x="41860" y="39818"/>
                  </a:cubicBezTo>
                  <a:cubicBezTo>
                    <a:pt x="41860" y="38727"/>
                    <a:pt x="41860" y="39818"/>
                    <a:pt x="42790" y="39818"/>
                  </a:cubicBezTo>
                  <a:cubicBezTo>
                    <a:pt x="42790" y="40363"/>
                    <a:pt x="43720" y="40909"/>
                    <a:pt x="44651" y="41454"/>
                  </a:cubicBezTo>
                  <a:cubicBezTo>
                    <a:pt x="43720" y="41454"/>
                    <a:pt x="43720" y="41454"/>
                    <a:pt x="43720" y="41454"/>
                  </a:cubicBezTo>
                  <a:cubicBezTo>
                    <a:pt x="44651" y="42000"/>
                    <a:pt x="44651" y="41454"/>
                    <a:pt x="44651" y="41454"/>
                  </a:cubicBezTo>
                  <a:cubicBezTo>
                    <a:pt x="45581" y="42545"/>
                    <a:pt x="45581" y="44181"/>
                    <a:pt x="47441" y="45272"/>
                  </a:cubicBezTo>
                  <a:cubicBezTo>
                    <a:pt x="50232" y="47454"/>
                    <a:pt x="51162" y="49636"/>
                    <a:pt x="53023" y="51272"/>
                  </a:cubicBezTo>
                  <a:cubicBezTo>
                    <a:pt x="53023" y="51272"/>
                    <a:pt x="53023" y="51272"/>
                    <a:pt x="53023" y="51272"/>
                  </a:cubicBezTo>
                  <a:cubicBezTo>
                    <a:pt x="53953" y="51272"/>
                    <a:pt x="53953" y="52363"/>
                    <a:pt x="54883" y="52363"/>
                  </a:cubicBezTo>
                  <a:cubicBezTo>
                    <a:pt x="54883" y="52909"/>
                    <a:pt x="55813" y="54000"/>
                    <a:pt x="54883" y="54000"/>
                  </a:cubicBezTo>
                  <a:cubicBezTo>
                    <a:pt x="55813" y="54000"/>
                    <a:pt x="55813" y="55090"/>
                    <a:pt x="57674" y="55090"/>
                  </a:cubicBezTo>
                  <a:cubicBezTo>
                    <a:pt x="57674" y="55090"/>
                    <a:pt x="57674" y="55090"/>
                    <a:pt x="57674" y="55090"/>
                  </a:cubicBezTo>
                  <a:cubicBezTo>
                    <a:pt x="57674" y="56181"/>
                    <a:pt x="58604" y="56727"/>
                    <a:pt x="59534" y="57272"/>
                  </a:cubicBezTo>
                  <a:cubicBezTo>
                    <a:pt x="58604" y="57272"/>
                    <a:pt x="58604" y="57272"/>
                    <a:pt x="58604" y="57272"/>
                  </a:cubicBezTo>
                  <a:cubicBezTo>
                    <a:pt x="58604" y="57818"/>
                    <a:pt x="60465" y="57818"/>
                    <a:pt x="59534" y="58909"/>
                  </a:cubicBezTo>
                  <a:cubicBezTo>
                    <a:pt x="59534" y="58909"/>
                    <a:pt x="59534" y="58909"/>
                    <a:pt x="59534" y="57818"/>
                  </a:cubicBezTo>
                  <a:cubicBezTo>
                    <a:pt x="61395" y="60000"/>
                    <a:pt x="63255" y="61636"/>
                    <a:pt x="64186" y="62727"/>
                  </a:cubicBezTo>
                  <a:cubicBezTo>
                    <a:pt x="65116" y="64909"/>
                    <a:pt x="63255" y="63818"/>
                    <a:pt x="65116" y="64363"/>
                  </a:cubicBezTo>
                  <a:cubicBezTo>
                    <a:pt x="64186" y="64909"/>
                    <a:pt x="65116" y="64363"/>
                    <a:pt x="65116" y="64363"/>
                  </a:cubicBezTo>
                  <a:cubicBezTo>
                    <a:pt x="66976" y="64909"/>
                    <a:pt x="64186" y="65454"/>
                    <a:pt x="65116" y="65454"/>
                  </a:cubicBezTo>
                  <a:cubicBezTo>
                    <a:pt x="66976" y="65454"/>
                    <a:pt x="66976" y="66000"/>
                    <a:pt x="66976" y="65454"/>
                  </a:cubicBezTo>
                  <a:cubicBezTo>
                    <a:pt x="66976" y="66545"/>
                    <a:pt x="66976" y="66545"/>
                    <a:pt x="67906" y="66545"/>
                  </a:cubicBezTo>
                  <a:cubicBezTo>
                    <a:pt x="67906" y="67090"/>
                    <a:pt x="67906" y="67090"/>
                    <a:pt x="67906" y="67090"/>
                  </a:cubicBezTo>
                  <a:cubicBezTo>
                    <a:pt x="69767" y="67090"/>
                    <a:pt x="69767" y="68727"/>
                    <a:pt x="70697" y="69272"/>
                  </a:cubicBezTo>
                  <a:cubicBezTo>
                    <a:pt x="75348" y="72545"/>
                    <a:pt x="79069" y="75818"/>
                    <a:pt x="81860" y="79636"/>
                  </a:cubicBezTo>
                  <a:cubicBezTo>
                    <a:pt x="86511" y="84000"/>
                    <a:pt x="89302" y="86727"/>
                    <a:pt x="93953" y="91090"/>
                  </a:cubicBezTo>
                  <a:cubicBezTo>
                    <a:pt x="93953" y="92727"/>
                    <a:pt x="93953" y="92727"/>
                    <a:pt x="94883" y="93272"/>
                  </a:cubicBezTo>
                  <a:cubicBezTo>
                    <a:pt x="94883" y="93272"/>
                    <a:pt x="94883" y="92727"/>
                    <a:pt x="94883" y="93272"/>
                  </a:cubicBezTo>
                  <a:cubicBezTo>
                    <a:pt x="94883" y="92727"/>
                    <a:pt x="94883" y="93818"/>
                    <a:pt x="94883" y="93818"/>
                  </a:cubicBezTo>
                  <a:cubicBezTo>
                    <a:pt x="96744" y="94909"/>
                    <a:pt x="97674" y="96000"/>
                    <a:pt x="99534" y="97636"/>
                  </a:cubicBezTo>
                  <a:cubicBezTo>
                    <a:pt x="99534" y="97636"/>
                    <a:pt x="98604" y="97636"/>
                    <a:pt x="98604" y="98181"/>
                  </a:cubicBezTo>
                  <a:cubicBezTo>
                    <a:pt x="99534" y="98181"/>
                    <a:pt x="99534" y="98181"/>
                    <a:pt x="99534" y="98181"/>
                  </a:cubicBezTo>
                  <a:cubicBezTo>
                    <a:pt x="99534" y="98181"/>
                    <a:pt x="99534" y="98181"/>
                    <a:pt x="99534" y="98181"/>
                  </a:cubicBezTo>
                  <a:cubicBezTo>
                    <a:pt x="99534" y="98181"/>
                    <a:pt x="100465" y="98727"/>
                    <a:pt x="100465" y="98181"/>
                  </a:cubicBezTo>
                  <a:cubicBezTo>
                    <a:pt x="104186" y="102000"/>
                    <a:pt x="106976" y="105272"/>
                    <a:pt x="110697" y="109090"/>
                  </a:cubicBezTo>
                  <a:cubicBezTo>
                    <a:pt x="110697" y="109636"/>
                    <a:pt x="112558" y="110727"/>
                    <a:pt x="113488" y="111818"/>
                  </a:cubicBezTo>
                  <a:cubicBezTo>
                    <a:pt x="114418" y="115090"/>
                    <a:pt x="116279" y="117818"/>
                    <a:pt x="120000" y="119454"/>
                  </a:cubicBezTo>
                  <a:cubicBezTo>
                    <a:pt x="120000" y="119454"/>
                    <a:pt x="119069" y="120000"/>
                    <a:pt x="116279" y="11890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4" name="Shape 484"/>
            <p:cNvSpPr/>
            <p:nvPr/>
          </p:nvSpPr>
          <p:spPr>
            <a:xfrm>
              <a:off x="3609" y="375"/>
              <a:ext cx="230" cy="444"/>
            </a:xfrm>
            <a:custGeom>
              <a:avLst/>
              <a:gdLst/>
              <a:ahLst/>
              <a:cxnLst/>
              <a:rect l="0" t="0" r="0" b="0"/>
              <a:pathLst>
                <a:path w="120000" h="120000" extrusionOk="0">
                  <a:moveTo>
                    <a:pt x="74693" y="2553"/>
                  </a:moveTo>
                  <a:cubicBezTo>
                    <a:pt x="62448" y="0"/>
                    <a:pt x="0" y="50425"/>
                    <a:pt x="17142" y="120000"/>
                  </a:cubicBezTo>
                  <a:cubicBezTo>
                    <a:pt x="39183" y="116808"/>
                    <a:pt x="96734" y="74042"/>
                    <a:pt x="96734" y="74042"/>
                  </a:cubicBezTo>
                  <a:cubicBezTo>
                    <a:pt x="96734" y="74042"/>
                    <a:pt x="119999" y="11489"/>
                    <a:pt x="74693" y="2553"/>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5" name="Shape 485"/>
            <p:cNvSpPr/>
            <p:nvPr/>
          </p:nvSpPr>
          <p:spPr>
            <a:xfrm>
              <a:off x="3711" y="385"/>
              <a:ext cx="116" cy="371"/>
            </a:xfrm>
            <a:custGeom>
              <a:avLst/>
              <a:gdLst/>
              <a:ahLst/>
              <a:cxnLst/>
              <a:rect l="0" t="0" r="0" b="0"/>
              <a:pathLst>
                <a:path w="120000" h="120000" extrusionOk="0">
                  <a:moveTo>
                    <a:pt x="43200" y="0"/>
                  </a:moveTo>
                  <a:cubicBezTo>
                    <a:pt x="0" y="120000"/>
                    <a:pt x="0" y="120000"/>
                    <a:pt x="0" y="120000"/>
                  </a:cubicBezTo>
                  <a:cubicBezTo>
                    <a:pt x="0" y="120000"/>
                    <a:pt x="67200" y="100891"/>
                    <a:pt x="86400" y="84840"/>
                  </a:cubicBezTo>
                  <a:cubicBezTo>
                    <a:pt x="103200" y="67261"/>
                    <a:pt x="120000" y="9171"/>
                    <a:pt x="43200"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6" name="Shape 486"/>
            <p:cNvSpPr/>
            <p:nvPr/>
          </p:nvSpPr>
          <p:spPr>
            <a:xfrm>
              <a:off x="3627" y="1755"/>
              <a:ext cx="250" cy="497"/>
            </a:xfrm>
            <a:custGeom>
              <a:avLst/>
              <a:gdLst/>
              <a:ahLst/>
              <a:cxnLst/>
              <a:rect l="0" t="0" r="0" b="0"/>
              <a:pathLst>
                <a:path w="120000" h="120000" extrusionOk="0">
                  <a:moveTo>
                    <a:pt x="75140" y="2274"/>
                  </a:moveTo>
                  <a:cubicBezTo>
                    <a:pt x="63925" y="0"/>
                    <a:pt x="0" y="50047"/>
                    <a:pt x="17943" y="120000"/>
                  </a:cubicBezTo>
                  <a:cubicBezTo>
                    <a:pt x="38130" y="116587"/>
                    <a:pt x="97570" y="73933"/>
                    <a:pt x="97570" y="73933"/>
                  </a:cubicBezTo>
                  <a:cubicBezTo>
                    <a:pt x="97570" y="73933"/>
                    <a:pt x="120000" y="11374"/>
                    <a:pt x="75140" y="227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7" name="Shape 487"/>
            <p:cNvSpPr/>
            <p:nvPr/>
          </p:nvSpPr>
          <p:spPr>
            <a:xfrm>
              <a:off x="3740" y="1764"/>
              <a:ext cx="126" cy="416"/>
            </a:xfrm>
            <a:custGeom>
              <a:avLst/>
              <a:gdLst/>
              <a:ahLst/>
              <a:cxnLst/>
              <a:rect l="0" t="0" r="0" b="0"/>
              <a:pathLst>
                <a:path w="120000" h="120000" extrusionOk="0">
                  <a:moveTo>
                    <a:pt x="42222" y="0"/>
                  </a:moveTo>
                  <a:cubicBezTo>
                    <a:pt x="0" y="120000"/>
                    <a:pt x="0" y="120000"/>
                    <a:pt x="0" y="120000"/>
                  </a:cubicBezTo>
                  <a:cubicBezTo>
                    <a:pt x="0" y="120000"/>
                    <a:pt x="66666" y="101590"/>
                    <a:pt x="84444" y="85227"/>
                  </a:cubicBezTo>
                  <a:cubicBezTo>
                    <a:pt x="102222" y="68181"/>
                    <a:pt x="120000" y="8863"/>
                    <a:pt x="42222"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8" name="Shape 488"/>
            <p:cNvSpPr/>
            <p:nvPr/>
          </p:nvSpPr>
          <p:spPr>
            <a:xfrm>
              <a:off x="3608" y="3014"/>
              <a:ext cx="253" cy="497"/>
            </a:xfrm>
            <a:custGeom>
              <a:avLst/>
              <a:gdLst/>
              <a:ahLst/>
              <a:cxnLst/>
              <a:rect l="0" t="0" r="0" b="0"/>
              <a:pathLst>
                <a:path w="120000" h="120000" extrusionOk="0">
                  <a:moveTo>
                    <a:pt x="75555" y="1706"/>
                  </a:moveTo>
                  <a:cubicBezTo>
                    <a:pt x="62222" y="0"/>
                    <a:pt x="0" y="50047"/>
                    <a:pt x="16666" y="120000"/>
                  </a:cubicBezTo>
                  <a:cubicBezTo>
                    <a:pt x="38888" y="116018"/>
                    <a:pt x="96666" y="73933"/>
                    <a:pt x="96666" y="73933"/>
                  </a:cubicBezTo>
                  <a:cubicBezTo>
                    <a:pt x="96666" y="73933"/>
                    <a:pt x="120000" y="11374"/>
                    <a:pt x="75555" y="1706"/>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9" name="Shape 489"/>
            <p:cNvSpPr/>
            <p:nvPr/>
          </p:nvSpPr>
          <p:spPr>
            <a:xfrm>
              <a:off x="3720" y="3025"/>
              <a:ext cx="126" cy="416"/>
            </a:xfrm>
            <a:custGeom>
              <a:avLst/>
              <a:gdLst/>
              <a:ahLst/>
              <a:cxnLst/>
              <a:rect l="0" t="0" r="0" b="0"/>
              <a:pathLst>
                <a:path w="120000" h="120000" extrusionOk="0">
                  <a:moveTo>
                    <a:pt x="44444" y="0"/>
                  </a:moveTo>
                  <a:cubicBezTo>
                    <a:pt x="0" y="120000"/>
                    <a:pt x="0" y="120000"/>
                    <a:pt x="0" y="120000"/>
                  </a:cubicBezTo>
                  <a:cubicBezTo>
                    <a:pt x="0" y="120000"/>
                    <a:pt x="66666" y="101590"/>
                    <a:pt x="86666" y="85909"/>
                  </a:cubicBezTo>
                  <a:cubicBezTo>
                    <a:pt x="104444" y="68863"/>
                    <a:pt x="120000" y="9545"/>
                    <a:pt x="44444"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0" name="Shape 490"/>
            <p:cNvSpPr/>
            <p:nvPr/>
          </p:nvSpPr>
          <p:spPr>
            <a:xfrm>
              <a:off x="3329" y="1527"/>
              <a:ext cx="253" cy="495"/>
            </a:xfrm>
            <a:custGeom>
              <a:avLst/>
              <a:gdLst/>
              <a:ahLst/>
              <a:cxnLst/>
              <a:rect l="0" t="0" r="0" b="0"/>
              <a:pathLst>
                <a:path w="120000" h="120000" extrusionOk="0">
                  <a:moveTo>
                    <a:pt x="44444" y="1714"/>
                  </a:moveTo>
                  <a:cubicBezTo>
                    <a:pt x="56666" y="0"/>
                    <a:pt x="120000" y="50285"/>
                    <a:pt x="102222" y="120000"/>
                  </a:cubicBezTo>
                  <a:cubicBezTo>
                    <a:pt x="81111" y="116571"/>
                    <a:pt x="24444" y="73142"/>
                    <a:pt x="24444" y="73142"/>
                  </a:cubicBezTo>
                  <a:cubicBezTo>
                    <a:pt x="24444" y="73142"/>
                    <a:pt x="0" y="11428"/>
                    <a:pt x="44444" y="171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1" name="Shape 491"/>
            <p:cNvSpPr/>
            <p:nvPr/>
          </p:nvSpPr>
          <p:spPr>
            <a:xfrm>
              <a:off x="3340" y="1535"/>
              <a:ext cx="125" cy="418"/>
            </a:xfrm>
            <a:custGeom>
              <a:avLst/>
              <a:gdLst/>
              <a:ahLst/>
              <a:cxnLst/>
              <a:rect l="0" t="0" r="0" b="0"/>
              <a:pathLst>
                <a:path w="120000" h="120000" extrusionOk="0">
                  <a:moveTo>
                    <a:pt x="77777" y="0"/>
                  </a:moveTo>
                  <a:cubicBezTo>
                    <a:pt x="120000" y="119999"/>
                    <a:pt x="120000" y="119999"/>
                    <a:pt x="120000" y="119999"/>
                  </a:cubicBezTo>
                  <a:cubicBezTo>
                    <a:pt x="120000" y="119999"/>
                    <a:pt x="55555" y="101694"/>
                    <a:pt x="37777" y="84067"/>
                  </a:cubicBezTo>
                  <a:cubicBezTo>
                    <a:pt x="17777" y="67796"/>
                    <a:pt x="0" y="9491"/>
                    <a:pt x="77777"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2" name="Shape 492"/>
            <p:cNvSpPr/>
            <p:nvPr/>
          </p:nvSpPr>
          <p:spPr>
            <a:xfrm>
              <a:off x="3261" y="2270"/>
              <a:ext cx="354" cy="560"/>
            </a:xfrm>
            <a:custGeom>
              <a:avLst/>
              <a:gdLst/>
              <a:ahLst/>
              <a:cxnLst/>
              <a:rect l="0" t="0" r="0" b="0"/>
              <a:pathLst>
                <a:path w="120000" h="120000" extrusionOk="0">
                  <a:moveTo>
                    <a:pt x="113642" y="120000"/>
                  </a:moveTo>
                  <a:cubicBezTo>
                    <a:pt x="113642" y="120000"/>
                    <a:pt x="0" y="80000"/>
                    <a:pt x="7947" y="0"/>
                  </a:cubicBezTo>
                  <a:cubicBezTo>
                    <a:pt x="120000" y="34936"/>
                    <a:pt x="113642" y="120000"/>
                    <a:pt x="11364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3" name="Shape 493"/>
            <p:cNvSpPr/>
            <p:nvPr/>
          </p:nvSpPr>
          <p:spPr>
            <a:xfrm>
              <a:off x="3615" y="1862"/>
              <a:ext cx="355" cy="560"/>
            </a:xfrm>
            <a:custGeom>
              <a:avLst/>
              <a:gdLst/>
              <a:ahLst/>
              <a:cxnLst/>
              <a:rect l="0" t="0" r="0" b="0"/>
              <a:pathLst>
                <a:path w="120000" h="120000" extrusionOk="0">
                  <a:moveTo>
                    <a:pt x="5562" y="120000"/>
                  </a:moveTo>
                  <a:cubicBezTo>
                    <a:pt x="5562" y="120000"/>
                    <a:pt x="120000" y="80506"/>
                    <a:pt x="111258" y="0"/>
                  </a:cubicBezTo>
                  <a:cubicBezTo>
                    <a:pt x="0" y="34936"/>
                    <a:pt x="5562" y="120000"/>
                    <a:pt x="556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4" name="Shape 494"/>
            <p:cNvSpPr/>
            <p:nvPr/>
          </p:nvSpPr>
          <p:spPr>
            <a:xfrm>
              <a:off x="3586" y="2462"/>
              <a:ext cx="354" cy="562"/>
            </a:xfrm>
            <a:custGeom>
              <a:avLst/>
              <a:gdLst/>
              <a:ahLst/>
              <a:cxnLst/>
              <a:rect l="0" t="0" r="0" b="0"/>
              <a:pathLst>
                <a:path w="120000" h="120000" extrusionOk="0">
                  <a:moveTo>
                    <a:pt x="6357" y="120000"/>
                  </a:moveTo>
                  <a:cubicBezTo>
                    <a:pt x="6357" y="120000"/>
                    <a:pt x="120000" y="80168"/>
                    <a:pt x="111258" y="0"/>
                  </a:cubicBezTo>
                  <a:cubicBezTo>
                    <a:pt x="0" y="35294"/>
                    <a:pt x="6357" y="120000"/>
                    <a:pt x="635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5" name="Shape 495"/>
            <p:cNvSpPr/>
            <p:nvPr/>
          </p:nvSpPr>
          <p:spPr>
            <a:xfrm>
              <a:off x="3590" y="3095"/>
              <a:ext cx="352" cy="562"/>
            </a:xfrm>
            <a:custGeom>
              <a:avLst/>
              <a:gdLst/>
              <a:ahLst/>
              <a:cxnLst/>
              <a:rect l="0" t="0" r="0" b="0"/>
              <a:pathLst>
                <a:path w="120000" h="120000" extrusionOk="0">
                  <a:moveTo>
                    <a:pt x="5637" y="120000"/>
                  </a:moveTo>
                  <a:cubicBezTo>
                    <a:pt x="5637" y="120000"/>
                    <a:pt x="120000" y="80168"/>
                    <a:pt x="112751" y="0"/>
                  </a:cubicBezTo>
                  <a:cubicBezTo>
                    <a:pt x="0" y="35294"/>
                    <a:pt x="5637" y="120000"/>
                    <a:pt x="56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6" name="Shape 496"/>
            <p:cNvSpPr/>
            <p:nvPr/>
          </p:nvSpPr>
          <p:spPr>
            <a:xfrm>
              <a:off x="3243" y="1603"/>
              <a:ext cx="355" cy="554"/>
            </a:xfrm>
            <a:custGeom>
              <a:avLst/>
              <a:gdLst/>
              <a:ahLst/>
              <a:cxnLst/>
              <a:rect l="0" t="0" r="0" b="0"/>
              <a:pathLst>
                <a:path w="120000" h="120000" extrusionOk="0">
                  <a:moveTo>
                    <a:pt x="114437" y="120000"/>
                  </a:moveTo>
                  <a:cubicBezTo>
                    <a:pt x="114437" y="120000"/>
                    <a:pt x="0" y="80170"/>
                    <a:pt x="8741" y="0"/>
                  </a:cubicBezTo>
                  <a:cubicBezTo>
                    <a:pt x="120000" y="34723"/>
                    <a:pt x="114437" y="120000"/>
                    <a:pt x="1144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7" name="Shape 497"/>
            <p:cNvSpPr/>
            <p:nvPr/>
          </p:nvSpPr>
          <p:spPr>
            <a:xfrm>
              <a:off x="3631" y="1138"/>
              <a:ext cx="354" cy="558"/>
            </a:xfrm>
            <a:custGeom>
              <a:avLst/>
              <a:gdLst/>
              <a:ahLst/>
              <a:cxnLst/>
              <a:rect l="0" t="0" r="0" b="0"/>
              <a:pathLst>
                <a:path w="120000" h="120000" extrusionOk="0">
                  <a:moveTo>
                    <a:pt x="4800" y="120000"/>
                  </a:moveTo>
                  <a:cubicBezTo>
                    <a:pt x="4800" y="120000"/>
                    <a:pt x="120000" y="80338"/>
                    <a:pt x="112000" y="0"/>
                  </a:cubicBezTo>
                  <a:cubicBezTo>
                    <a:pt x="0" y="35084"/>
                    <a:pt x="4800" y="120000"/>
                    <a:pt x="4800"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8" name="Shape 498"/>
            <p:cNvSpPr/>
            <p:nvPr/>
          </p:nvSpPr>
          <p:spPr>
            <a:xfrm>
              <a:off x="3243" y="893"/>
              <a:ext cx="355" cy="560"/>
            </a:xfrm>
            <a:custGeom>
              <a:avLst/>
              <a:gdLst/>
              <a:ahLst/>
              <a:cxnLst/>
              <a:rect l="0" t="0" r="0" b="0"/>
              <a:pathLst>
                <a:path w="120000" h="120000" extrusionOk="0">
                  <a:moveTo>
                    <a:pt x="114437" y="120000"/>
                  </a:moveTo>
                  <a:cubicBezTo>
                    <a:pt x="114437" y="120000"/>
                    <a:pt x="0" y="80506"/>
                    <a:pt x="8741" y="0"/>
                  </a:cubicBezTo>
                  <a:cubicBezTo>
                    <a:pt x="120000" y="35443"/>
                    <a:pt x="114437" y="120000"/>
                    <a:pt x="114437"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9" name="Shape 499"/>
            <p:cNvSpPr/>
            <p:nvPr/>
          </p:nvSpPr>
          <p:spPr>
            <a:xfrm>
              <a:off x="3227" y="234"/>
              <a:ext cx="357" cy="562"/>
            </a:xfrm>
            <a:custGeom>
              <a:avLst/>
              <a:gdLst/>
              <a:ahLst/>
              <a:cxnLst/>
              <a:rect l="0" t="0" r="0" b="0"/>
              <a:pathLst>
                <a:path w="120000" h="120000" extrusionOk="0">
                  <a:moveTo>
                    <a:pt x="113684" y="120000"/>
                  </a:moveTo>
                  <a:cubicBezTo>
                    <a:pt x="113684" y="120000"/>
                    <a:pt x="0" y="80672"/>
                    <a:pt x="8684" y="0"/>
                  </a:cubicBezTo>
                  <a:cubicBezTo>
                    <a:pt x="120000" y="35294"/>
                    <a:pt x="113684" y="120000"/>
                    <a:pt x="11368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0" name="Shape 500"/>
            <p:cNvSpPr/>
            <p:nvPr/>
          </p:nvSpPr>
          <p:spPr>
            <a:xfrm>
              <a:off x="3600" y="488"/>
              <a:ext cx="319" cy="501"/>
            </a:xfrm>
            <a:custGeom>
              <a:avLst/>
              <a:gdLst/>
              <a:ahLst/>
              <a:cxnLst/>
              <a:rect l="0" t="0" r="0" b="0"/>
              <a:pathLst>
                <a:path w="120000" h="120000" extrusionOk="0">
                  <a:moveTo>
                    <a:pt x="5294" y="120000"/>
                  </a:moveTo>
                  <a:cubicBezTo>
                    <a:pt x="5294" y="120000"/>
                    <a:pt x="120000" y="80943"/>
                    <a:pt x="111176" y="0"/>
                  </a:cubicBezTo>
                  <a:cubicBezTo>
                    <a:pt x="0" y="35660"/>
                    <a:pt x="5294" y="120000"/>
                    <a:pt x="5294"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1" name="Shape 501"/>
            <p:cNvSpPr/>
            <p:nvPr/>
          </p:nvSpPr>
          <p:spPr>
            <a:xfrm>
              <a:off x="3636" y="1862"/>
              <a:ext cx="298" cy="550"/>
            </a:xfrm>
            <a:custGeom>
              <a:avLst/>
              <a:gdLst/>
              <a:ahLst/>
              <a:cxnLst/>
              <a:rect l="0" t="0" r="0" b="0"/>
              <a:pathLst>
                <a:path w="120000" h="120000" extrusionOk="0">
                  <a:moveTo>
                    <a:pt x="944" y="117939"/>
                  </a:moveTo>
                  <a:cubicBezTo>
                    <a:pt x="944" y="116394"/>
                    <a:pt x="4724" y="114849"/>
                    <a:pt x="4724" y="113304"/>
                  </a:cubicBezTo>
                  <a:cubicBezTo>
                    <a:pt x="4724" y="113304"/>
                    <a:pt x="5669" y="113304"/>
                    <a:pt x="5669" y="113304"/>
                  </a:cubicBezTo>
                  <a:cubicBezTo>
                    <a:pt x="6614" y="110729"/>
                    <a:pt x="8503" y="109184"/>
                    <a:pt x="11338" y="107639"/>
                  </a:cubicBezTo>
                  <a:cubicBezTo>
                    <a:pt x="11338" y="107639"/>
                    <a:pt x="11338" y="107639"/>
                    <a:pt x="11338" y="107639"/>
                  </a:cubicBezTo>
                  <a:cubicBezTo>
                    <a:pt x="12283" y="106609"/>
                    <a:pt x="12283" y="106094"/>
                    <a:pt x="12283" y="106094"/>
                  </a:cubicBezTo>
                  <a:cubicBezTo>
                    <a:pt x="12283" y="106094"/>
                    <a:pt x="12283" y="106094"/>
                    <a:pt x="14173" y="106094"/>
                  </a:cubicBezTo>
                  <a:cubicBezTo>
                    <a:pt x="12283" y="106094"/>
                    <a:pt x="14173" y="105579"/>
                    <a:pt x="14173" y="105579"/>
                  </a:cubicBezTo>
                  <a:cubicBezTo>
                    <a:pt x="14173" y="105064"/>
                    <a:pt x="14173" y="105579"/>
                    <a:pt x="14173" y="105064"/>
                  </a:cubicBezTo>
                  <a:cubicBezTo>
                    <a:pt x="14173" y="105064"/>
                    <a:pt x="14173" y="105064"/>
                    <a:pt x="14173" y="105064"/>
                  </a:cubicBezTo>
                  <a:cubicBezTo>
                    <a:pt x="14173" y="104034"/>
                    <a:pt x="16062" y="103519"/>
                    <a:pt x="16062" y="102489"/>
                  </a:cubicBezTo>
                  <a:cubicBezTo>
                    <a:pt x="16062" y="102489"/>
                    <a:pt x="16062" y="102489"/>
                    <a:pt x="16062" y="102489"/>
                  </a:cubicBezTo>
                  <a:cubicBezTo>
                    <a:pt x="17007" y="100944"/>
                    <a:pt x="18897" y="99399"/>
                    <a:pt x="19842" y="97854"/>
                  </a:cubicBezTo>
                  <a:cubicBezTo>
                    <a:pt x="19842" y="97854"/>
                    <a:pt x="19842" y="97854"/>
                    <a:pt x="20787" y="97854"/>
                  </a:cubicBezTo>
                  <a:cubicBezTo>
                    <a:pt x="19842" y="97854"/>
                    <a:pt x="20787" y="97339"/>
                    <a:pt x="20787" y="96824"/>
                  </a:cubicBezTo>
                  <a:cubicBezTo>
                    <a:pt x="21732" y="96824"/>
                    <a:pt x="20787" y="95793"/>
                    <a:pt x="21732" y="95793"/>
                  </a:cubicBezTo>
                  <a:cubicBezTo>
                    <a:pt x="21732" y="95793"/>
                    <a:pt x="21732" y="95793"/>
                    <a:pt x="21732" y="95793"/>
                  </a:cubicBezTo>
                  <a:cubicBezTo>
                    <a:pt x="21732" y="95793"/>
                    <a:pt x="22677" y="95793"/>
                    <a:pt x="21732" y="95278"/>
                  </a:cubicBezTo>
                  <a:cubicBezTo>
                    <a:pt x="22677" y="95278"/>
                    <a:pt x="22677" y="95278"/>
                    <a:pt x="22677" y="95278"/>
                  </a:cubicBezTo>
                  <a:cubicBezTo>
                    <a:pt x="22677" y="94763"/>
                    <a:pt x="23622" y="94763"/>
                    <a:pt x="23622" y="94248"/>
                  </a:cubicBezTo>
                  <a:cubicBezTo>
                    <a:pt x="23622" y="94248"/>
                    <a:pt x="23622" y="94248"/>
                    <a:pt x="23622" y="94248"/>
                  </a:cubicBezTo>
                  <a:cubicBezTo>
                    <a:pt x="23622" y="94248"/>
                    <a:pt x="24566" y="94248"/>
                    <a:pt x="24566" y="93218"/>
                  </a:cubicBezTo>
                  <a:cubicBezTo>
                    <a:pt x="24566" y="93218"/>
                    <a:pt x="24566" y="93218"/>
                    <a:pt x="24566" y="93218"/>
                  </a:cubicBezTo>
                  <a:cubicBezTo>
                    <a:pt x="24566" y="92703"/>
                    <a:pt x="25511" y="92188"/>
                    <a:pt x="24566" y="92188"/>
                  </a:cubicBezTo>
                  <a:cubicBezTo>
                    <a:pt x="25511" y="92188"/>
                    <a:pt x="24566" y="92703"/>
                    <a:pt x="25511" y="92703"/>
                  </a:cubicBezTo>
                  <a:cubicBezTo>
                    <a:pt x="27401" y="91158"/>
                    <a:pt x="28346" y="89098"/>
                    <a:pt x="31181" y="87038"/>
                  </a:cubicBezTo>
                  <a:cubicBezTo>
                    <a:pt x="32125" y="87038"/>
                    <a:pt x="32125" y="87038"/>
                    <a:pt x="32125" y="87038"/>
                  </a:cubicBezTo>
                  <a:cubicBezTo>
                    <a:pt x="32125" y="86523"/>
                    <a:pt x="33070" y="86008"/>
                    <a:pt x="33070" y="86008"/>
                  </a:cubicBezTo>
                  <a:cubicBezTo>
                    <a:pt x="32125" y="86008"/>
                    <a:pt x="33070" y="86008"/>
                    <a:pt x="33070" y="86008"/>
                  </a:cubicBezTo>
                  <a:cubicBezTo>
                    <a:pt x="33070" y="85493"/>
                    <a:pt x="33070" y="85493"/>
                    <a:pt x="33070" y="85493"/>
                  </a:cubicBezTo>
                  <a:cubicBezTo>
                    <a:pt x="33070" y="85493"/>
                    <a:pt x="33070" y="85493"/>
                    <a:pt x="33070" y="85493"/>
                  </a:cubicBezTo>
                  <a:cubicBezTo>
                    <a:pt x="33070" y="84978"/>
                    <a:pt x="33070" y="84978"/>
                    <a:pt x="34015" y="83948"/>
                  </a:cubicBezTo>
                  <a:cubicBezTo>
                    <a:pt x="34015" y="83948"/>
                    <a:pt x="34015" y="83948"/>
                    <a:pt x="34015" y="83948"/>
                  </a:cubicBezTo>
                  <a:cubicBezTo>
                    <a:pt x="34015" y="83433"/>
                    <a:pt x="34960" y="83433"/>
                    <a:pt x="34960" y="82918"/>
                  </a:cubicBezTo>
                  <a:cubicBezTo>
                    <a:pt x="34960" y="82918"/>
                    <a:pt x="34960" y="82918"/>
                    <a:pt x="34960" y="82918"/>
                  </a:cubicBezTo>
                  <a:cubicBezTo>
                    <a:pt x="35905" y="82403"/>
                    <a:pt x="34960" y="82918"/>
                    <a:pt x="34960" y="82403"/>
                  </a:cubicBezTo>
                  <a:cubicBezTo>
                    <a:pt x="35905" y="82403"/>
                    <a:pt x="35905" y="82403"/>
                    <a:pt x="35905" y="82403"/>
                  </a:cubicBezTo>
                  <a:cubicBezTo>
                    <a:pt x="35905" y="81888"/>
                    <a:pt x="36850" y="81373"/>
                    <a:pt x="36850" y="80858"/>
                  </a:cubicBezTo>
                  <a:cubicBezTo>
                    <a:pt x="36850" y="80858"/>
                    <a:pt x="36850" y="80858"/>
                    <a:pt x="36850" y="80858"/>
                  </a:cubicBezTo>
                  <a:cubicBezTo>
                    <a:pt x="37795" y="80343"/>
                    <a:pt x="37795" y="79313"/>
                    <a:pt x="39685" y="78798"/>
                  </a:cubicBezTo>
                  <a:cubicBezTo>
                    <a:pt x="39685" y="78798"/>
                    <a:pt x="39685" y="79313"/>
                    <a:pt x="39685" y="78798"/>
                  </a:cubicBezTo>
                  <a:cubicBezTo>
                    <a:pt x="39685" y="78798"/>
                    <a:pt x="40629" y="78283"/>
                    <a:pt x="39685" y="78283"/>
                  </a:cubicBezTo>
                  <a:cubicBezTo>
                    <a:pt x="39685" y="77768"/>
                    <a:pt x="40629" y="77253"/>
                    <a:pt x="40629" y="76738"/>
                  </a:cubicBezTo>
                  <a:cubicBezTo>
                    <a:pt x="40629" y="76738"/>
                    <a:pt x="42519" y="76738"/>
                    <a:pt x="41574" y="77253"/>
                  </a:cubicBezTo>
                  <a:cubicBezTo>
                    <a:pt x="42519" y="76738"/>
                    <a:pt x="42519" y="76738"/>
                    <a:pt x="42519" y="76738"/>
                  </a:cubicBezTo>
                  <a:cubicBezTo>
                    <a:pt x="42519" y="77253"/>
                    <a:pt x="42519" y="77253"/>
                    <a:pt x="42519" y="77253"/>
                  </a:cubicBezTo>
                  <a:cubicBezTo>
                    <a:pt x="43464" y="76223"/>
                    <a:pt x="43464" y="76223"/>
                    <a:pt x="43464" y="76223"/>
                  </a:cubicBezTo>
                  <a:cubicBezTo>
                    <a:pt x="43464" y="75708"/>
                    <a:pt x="42519" y="75193"/>
                    <a:pt x="43464" y="74678"/>
                  </a:cubicBezTo>
                  <a:cubicBezTo>
                    <a:pt x="44409" y="74678"/>
                    <a:pt x="44409" y="74678"/>
                    <a:pt x="44409" y="74678"/>
                  </a:cubicBezTo>
                  <a:cubicBezTo>
                    <a:pt x="43464" y="73648"/>
                    <a:pt x="43464" y="73648"/>
                    <a:pt x="43464" y="73648"/>
                  </a:cubicBezTo>
                  <a:cubicBezTo>
                    <a:pt x="43464" y="73133"/>
                    <a:pt x="44409" y="73648"/>
                    <a:pt x="44409" y="73133"/>
                  </a:cubicBezTo>
                  <a:cubicBezTo>
                    <a:pt x="44409" y="73133"/>
                    <a:pt x="44409" y="73133"/>
                    <a:pt x="44409" y="73133"/>
                  </a:cubicBezTo>
                  <a:cubicBezTo>
                    <a:pt x="44409" y="73133"/>
                    <a:pt x="44409" y="72103"/>
                    <a:pt x="45354" y="72103"/>
                  </a:cubicBezTo>
                  <a:cubicBezTo>
                    <a:pt x="46299" y="72103"/>
                    <a:pt x="45354" y="72618"/>
                    <a:pt x="46299" y="72618"/>
                  </a:cubicBezTo>
                  <a:cubicBezTo>
                    <a:pt x="46299" y="72103"/>
                    <a:pt x="46299" y="72103"/>
                    <a:pt x="46299" y="71587"/>
                  </a:cubicBezTo>
                  <a:cubicBezTo>
                    <a:pt x="46299" y="71587"/>
                    <a:pt x="46299" y="71587"/>
                    <a:pt x="46299" y="71587"/>
                  </a:cubicBezTo>
                  <a:cubicBezTo>
                    <a:pt x="46299" y="71587"/>
                    <a:pt x="46299" y="70557"/>
                    <a:pt x="46299" y="71587"/>
                  </a:cubicBezTo>
                  <a:cubicBezTo>
                    <a:pt x="46299" y="71587"/>
                    <a:pt x="46299" y="71587"/>
                    <a:pt x="46299" y="71587"/>
                  </a:cubicBezTo>
                  <a:cubicBezTo>
                    <a:pt x="46299" y="71587"/>
                    <a:pt x="46299" y="70557"/>
                    <a:pt x="46299" y="70042"/>
                  </a:cubicBezTo>
                  <a:cubicBezTo>
                    <a:pt x="46299" y="70042"/>
                    <a:pt x="46299" y="70042"/>
                    <a:pt x="46299" y="70557"/>
                  </a:cubicBezTo>
                  <a:cubicBezTo>
                    <a:pt x="46299" y="69527"/>
                    <a:pt x="46299" y="69012"/>
                    <a:pt x="48188" y="68497"/>
                  </a:cubicBezTo>
                  <a:cubicBezTo>
                    <a:pt x="46299" y="68497"/>
                    <a:pt x="48188" y="69012"/>
                    <a:pt x="48188" y="69012"/>
                  </a:cubicBezTo>
                  <a:cubicBezTo>
                    <a:pt x="49133" y="68497"/>
                    <a:pt x="49133" y="67982"/>
                    <a:pt x="50078" y="67467"/>
                  </a:cubicBezTo>
                  <a:cubicBezTo>
                    <a:pt x="50078" y="67467"/>
                    <a:pt x="49133" y="67467"/>
                    <a:pt x="50078" y="67467"/>
                  </a:cubicBezTo>
                  <a:cubicBezTo>
                    <a:pt x="50078" y="66952"/>
                    <a:pt x="50078" y="66952"/>
                    <a:pt x="50078" y="66952"/>
                  </a:cubicBezTo>
                  <a:cubicBezTo>
                    <a:pt x="51023" y="66952"/>
                    <a:pt x="51023" y="65922"/>
                    <a:pt x="51023" y="65922"/>
                  </a:cubicBezTo>
                  <a:cubicBezTo>
                    <a:pt x="51023" y="65407"/>
                    <a:pt x="51023" y="65922"/>
                    <a:pt x="51023" y="65922"/>
                  </a:cubicBezTo>
                  <a:cubicBezTo>
                    <a:pt x="51023" y="65407"/>
                    <a:pt x="51968" y="64892"/>
                    <a:pt x="52913" y="63862"/>
                  </a:cubicBezTo>
                  <a:cubicBezTo>
                    <a:pt x="52913" y="63347"/>
                    <a:pt x="52913" y="63347"/>
                    <a:pt x="52913" y="63347"/>
                  </a:cubicBezTo>
                  <a:cubicBezTo>
                    <a:pt x="52913" y="63347"/>
                    <a:pt x="52913" y="63347"/>
                    <a:pt x="52913" y="63347"/>
                  </a:cubicBezTo>
                  <a:cubicBezTo>
                    <a:pt x="52913" y="63347"/>
                    <a:pt x="52913" y="62832"/>
                    <a:pt x="52913" y="62832"/>
                  </a:cubicBezTo>
                  <a:cubicBezTo>
                    <a:pt x="52913" y="62317"/>
                    <a:pt x="52913" y="64377"/>
                    <a:pt x="52913" y="63862"/>
                  </a:cubicBezTo>
                  <a:cubicBezTo>
                    <a:pt x="52913" y="63862"/>
                    <a:pt x="52913" y="62832"/>
                    <a:pt x="52913" y="63347"/>
                  </a:cubicBezTo>
                  <a:cubicBezTo>
                    <a:pt x="52913" y="62832"/>
                    <a:pt x="52913" y="62317"/>
                    <a:pt x="53858" y="62317"/>
                  </a:cubicBezTo>
                  <a:cubicBezTo>
                    <a:pt x="53858" y="62317"/>
                    <a:pt x="53858" y="62832"/>
                    <a:pt x="54803" y="62317"/>
                  </a:cubicBezTo>
                  <a:cubicBezTo>
                    <a:pt x="54803" y="61802"/>
                    <a:pt x="54803" y="62317"/>
                    <a:pt x="54803" y="61802"/>
                  </a:cubicBezTo>
                  <a:cubicBezTo>
                    <a:pt x="54803" y="61287"/>
                    <a:pt x="54803" y="61287"/>
                    <a:pt x="54803" y="61287"/>
                  </a:cubicBezTo>
                  <a:cubicBezTo>
                    <a:pt x="53858" y="61287"/>
                    <a:pt x="54803" y="61287"/>
                    <a:pt x="54803" y="61287"/>
                  </a:cubicBezTo>
                  <a:cubicBezTo>
                    <a:pt x="54803" y="61287"/>
                    <a:pt x="54803" y="60257"/>
                    <a:pt x="56692" y="60772"/>
                  </a:cubicBezTo>
                  <a:cubicBezTo>
                    <a:pt x="57637" y="60772"/>
                    <a:pt x="57637" y="60772"/>
                    <a:pt x="57637" y="60772"/>
                  </a:cubicBezTo>
                  <a:cubicBezTo>
                    <a:pt x="56692" y="60257"/>
                    <a:pt x="56692" y="60257"/>
                    <a:pt x="56692" y="60257"/>
                  </a:cubicBezTo>
                  <a:cubicBezTo>
                    <a:pt x="56692" y="60257"/>
                    <a:pt x="56692" y="60257"/>
                    <a:pt x="57637" y="60257"/>
                  </a:cubicBezTo>
                  <a:cubicBezTo>
                    <a:pt x="56692" y="59742"/>
                    <a:pt x="57637" y="59742"/>
                    <a:pt x="57637" y="59227"/>
                  </a:cubicBezTo>
                  <a:cubicBezTo>
                    <a:pt x="58582" y="58712"/>
                    <a:pt x="58582" y="58197"/>
                    <a:pt x="59527" y="58197"/>
                  </a:cubicBezTo>
                  <a:cubicBezTo>
                    <a:pt x="59527" y="57682"/>
                    <a:pt x="59527" y="57682"/>
                    <a:pt x="59527" y="56652"/>
                  </a:cubicBezTo>
                  <a:cubicBezTo>
                    <a:pt x="59527" y="57682"/>
                    <a:pt x="59527" y="57682"/>
                    <a:pt x="59527" y="57682"/>
                  </a:cubicBezTo>
                  <a:cubicBezTo>
                    <a:pt x="59527" y="56652"/>
                    <a:pt x="59527" y="56652"/>
                    <a:pt x="59527" y="56652"/>
                  </a:cubicBezTo>
                  <a:cubicBezTo>
                    <a:pt x="59527" y="56652"/>
                    <a:pt x="60472" y="56137"/>
                    <a:pt x="61417" y="56137"/>
                  </a:cubicBezTo>
                  <a:cubicBezTo>
                    <a:pt x="61417" y="55622"/>
                    <a:pt x="60472" y="55622"/>
                    <a:pt x="60472" y="55622"/>
                  </a:cubicBezTo>
                  <a:cubicBezTo>
                    <a:pt x="61417" y="55622"/>
                    <a:pt x="60472" y="54592"/>
                    <a:pt x="62362" y="54592"/>
                  </a:cubicBezTo>
                  <a:cubicBezTo>
                    <a:pt x="62362" y="54592"/>
                    <a:pt x="61417" y="54592"/>
                    <a:pt x="62362" y="54592"/>
                  </a:cubicBezTo>
                  <a:cubicBezTo>
                    <a:pt x="63307" y="54592"/>
                    <a:pt x="62362" y="54077"/>
                    <a:pt x="63307" y="54077"/>
                  </a:cubicBezTo>
                  <a:cubicBezTo>
                    <a:pt x="62362" y="54077"/>
                    <a:pt x="62362" y="54077"/>
                    <a:pt x="62362" y="54077"/>
                  </a:cubicBezTo>
                  <a:cubicBezTo>
                    <a:pt x="63307" y="53562"/>
                    <a:pt x="62362" y="53047"/>
                    <a:pt x="63307" y="53047"/>
                  </a:cubicBezTo>
                  <a:cubicBezTo>
                    <a:pt x="63307" y="53047"/>
                    <a:pt x="64251" y="52017"/>
                    <a:pt x="63307" y="52017"/>
                  </a:cubicBezTo>
                  <a:cubicBezTo>
                    <a:pt x="65196" y="51502"/>
                    <a:pt x="65196" y="50472"/>
                    <a:pt x="67086" y="50472"/>
                  </a:cubicBezTo>
                  <a:cubicBezTo>
                    <a:pt x="67086" y="49957"/>
                    <a:pt x="67086" y="49957"/>
                    <a:pt x="67086" y="49957"/>
                  </a:cubicBezTo>
                  <a:cubicBezTo>
                    <a:pt x="66141" y="49957"/>
                    <a:pt x="67086" y="50472"/>
                    <a:pt x="67086" y="50472"/>
                  </a:cubicBezTo>
                  <a:cubicBezTo>
                    <a:pt x="67086" y="49957"/>
                    <a:pt x="66141" y="49957"/>
                    <a:pt x="66141" y="49957"/>
                  </a:cubicBezTo>
                  <a:cubicBezTo>
                    <a:pt x="67086" y="49957"/>
                    <a:pt x="67086" y="49442"/>
                    <a:pt x="67086" y="49957"/>
                  </a:cubicBezTo>
                  <a:cubicBezTo>
                    <a:pt x="68031" y="49442"/>
                    <a:pt x="67086" y="48927"/>
                    <a:pt x="68031" y="48412"/>
                  </a:cubicBezTo>
                  <a:cubicBezTo>
                    <a:pt x="68031" y="48412"/>
                    <a:pt x="68031" y="48412"/>
                    <a:pt x="68031" y="48412"/>
                  </a:cubicBezTo>
                  <a:cubicBezTo>
                    <a:pt x="68031" y="47381"/>
                    <a:pt x="68031" y="47381"/>
                    <a:pt x="68031" y="47381"/>
                  </a:cubicBezTo>
                  <a:cubicBezTo>
                    <a:pt x="68976" y="47381"/>
                    <a:pt x="68976" y="47381"/>
                    <a:pt x="69921" y="47381"/>
                  </a:cubicBezTo>
                  <a:cubicBezTo>
                    <a:pt x="69921" y="47381"/>
                    <a:pt x="69921" y="47381"/>
                    <a:pt x="69921" y="46866"/>
                  </a:cubicBezTo>
                  <a:cubicBezTo>
                    <a:pt x="70866" y="46866"/>
                    <a:pt x="70866" y="46866"/>
                    <a:pt x="70866" y="46866"/>
                  </a:cubicBezTo>
                  <a:cubicBezTo>
                    <a:pt x="69921" y="46866"/>
                    <a:pt x="70866" y="46866"/>
                    <a:pt x="70866" y="46351"/>
                  </a:cubicBezTo>
                  <a:cubicBezTo>
                    <a:pt x="70866" y="46866"/>
                    <a:pt x="70866" y="46866"/>
                    <a:pt x="70866" y="46866"/>
                  </a:cubicBezTo>
                  <a:cubicBezTo>
                    <a:pt x="70866" y="46866"/>
                    <a:pt x="70866" y="46351"/>
                    <a:pt x="71811" y="46351"/>
                  </a:cubicBezTo>
                  <a:cubicBezTo>
                    <a:pt x="70866" y="46351"/>
                    <a:pt x="70866" y="46351"/>
                    <a:pt x="70866" y="46351"/>
                  </a:cubicBezTo>
                  <a:cubicBezTo>
                    <a:pt x="69921" y="46351"/>
                    <a:pt x="70866" y="46351"/>
                    <a:pt x="70866" y="45836"/>
                  </a:cubicBezTo>
                  <a:cubicBezTo>
                    <a:pt x="70866" y="46351"/>
                    <a:pt x="70866" y="45836"/>
                    <a:pt x="71811" y="45321"/>
                  </a:cubicBezTo>
                  <a:cubicBezTo>
                    <a:pt x="71811" y="45321"/>
                    <a:pt x="70866" y="45321"/>
                    <a:pt x="71811" y="44806"/>
                  </a:cubicBezTo>
                  <a:cubicBezTo>
                    <a:pt x="71811" y="45321"/>
                    <a:pt x="71811" y="44806"/>
                    <a:pt x="71811" y="44806"/>
                  </a:cubicBezTo>
                  <a:cubicBezTo>
                    <a:pt x="71811" y="44806"/>
                    <a:pt x="71811" y="44806"/>
                    <a:pt x="71811" y="45321"/>
                  </a:cubicBezTo>
                  <a:cubicBezTo>
                    <a:pt x="71811" y="45321"/>
                    <a:pt x="71811" y="45321"/>
                    <a:pt x="71811" y="44806"/>
                  </a:cubicBezTo>
                  <a:cubicBezTo>
                    <a:pt x="71811" y="44806"/>
                    <a:pt x="71811" y="44806"/>
                    <a:pt x="71811" y="44291"/>
                  </a:cubicBezTo>
                  <a:cubicBezTo>
                    <a:pt x="71811" y="44806"/>
                    <a:pt x="71811" y="44806"/>
                    <a:pt x="71811" y="44806"/>
                  </a:cubicBezTo>
                  <a:cubicBezTo>
                    <a:pt x="71811" y="44291"/>
                    <a:pt x="71811" y="44291"/>
                    <a:pt x="71811" y="44291"/>
                  </a:cubicBezTo>
                  <a:cubicBezTo>
                    <a:pt x="71811" y="44291"/>
                    <a:pt x="71811" y="44291"/>
                    <a:pt x="71811" y="44291"/>
                  </a:cubicBezTo>
                  <a:cubicBezTo>
                    <a:pt x="71811" y="44291"/>
                    <a:pt x="71811" y="44291"/>
                    <a:pt x="71811" y="44291"/>
                  </a:cubicBezTo>
                  <a:cubicBezTo>
                    <a:pt x="71811" y="43776"/>
                    <a:pt x="73700" y="43776"/>
                    <a:pt x="71811" y="43261"/>
                  </a:cubicBezTo>
                  <a:cubicBezTo>
                    <a:pt x="73700" y="42746"/>
                    <a:pt x="73700" y="42746"/>
                    <a:pt x="73700" y="42746"/>
                  </a:cubicBezTo>
                  <a:cubicBezTo>
                    <a:pt x="73700" y="42746"/>
                    <a:pt x="73700" y="42746"/>
                    <a:pt x="73700" y="42746"/>
                  </a:cubicBezTo>
                  <a:cubicBezTo>
                    <a:pt x="74645" y="42746"/>
                    <a:pt x="74645" y="42231"/>
                    <a:pt x="74645" y="42231"/>
                  </a:cubicBezTo>
                  <a:cubicBezTo>
                    <a:pt x="74645" y="42231"/>
                    <a:pt x="74645" y="42231"/>
                    <a:pt x="74645" y="42231"/>
                  </a:cubicBezTo>
                  <a:cubicBezTo>
                    <a:pt x="74645" y="41716"/>
                    <a:pt x="74645" y="41716"/>
                    <a:pt x="74645" y="41201"/>
                  </a:cubicBezTo>
                  <a:cubicBezTo>
                    <a:pt x="75590" y="41201"/>
                    <a:pt x="76535" y="41716"/>
                    <a:pt x="76535" y="41201"/>
                  </a:cubicBezTo>
                  <a:cubicBezTo>
                    <a:pt x="76535" y="40686"/>
                    <a:pt x="76535" y="40686"/>
                    <a:pt x="75590" y="40686"/>
                  </a:cubicBezTo>
                  <a:cubicBezTo>
                    <a:pt x="76535" y="40686"/>
                    <a:pt x="76535" y="39656"/>
                    <a:pt x="78425" y="39141"/>
                  </a:cubicBezTo>
                  <a:cubicBezTo>
                    <a:pt x="78425" y="39141"/>
                    <a:pt x="77480" y="39141"/>
                    <a:pt x="77480" y="38111"/>
                  </a:cubicBezTo>
                  <a:cubicBezTo>
                    <a:pt x="78425" y="37596"/>
                    <a:pt x="78425" y="36566"/>
                    <a:pt x="80314" y="36566"/>
                  </a:cubicBezTo>
                  <a:cubicBezTo>
                    <a:pt x="80314" y="36566"/>
                    <a:pt x="80314" y="36566"/>
                    <a:pt x="80314" y="36566"/>
                  </a:cubicBezTo>
                  <a:cubicBezTo>
                    <a:pt x="80314" y="36051"/>
                    <a:pt x="81259" y="36566"/>
                    <a:pt x="80314" y="36051"/>
                  </a:cubicBezTo>
                  <a:cubicBezTo>
                    <a:pt x="80314" y="36051"/>
                    <a:pt x="80314" y="36051"/>
                    <a:pt x="79370" y="36051"/>
                  </a:cubicBezTo>
                  <a:cubicBezTo>
                    <a:pt x="80314" y="35536"/>
                    <a:pt x="81259" y="34506"/>
                    <a:pt x="81259" y="34506"/>
                  </a:cubicBezTo>
                  <a:cubicBezTo>
                    <a:pt x="81259" y="34506"/>
                    <a:pt x="81259" y="34506"/>
                    <a:pt x="81259" y="34506"/>
                  </a:cubicBezTo>
                  <a:cubicBezTo>
                    <a:pt x="83149" y="34506"/>
                    <a:pt x="83149" y="33476"/>
                    <a:pt x="83149" y="33476"/>
                  </a:cubicBezTo>
                  <a:cubicBezTo>
                    <a:pt x="83149" y="33476"/>
                    <a:pt x="83149" y="33476"/>
                    <a:pt x="83149" y="33476"/>
                  </a:cubicBezTo>
                  <a:cubicBezTo>
                    <a:pt x="84094" y="33476"/>
                    <a:pt x="84094" y="33476"/>
                    <a:pt x="84094" y="33476"/>
                  </a:cubicBezTo>
                  <a:cubicBezTo>
                    <a:pt x="84094" y="33476"/>
                    <a:pt x="83149" y="33476"/>
                    <a:pt x="84094" y="32961"/>
                  </a:cubicBezTo>
                  <a:cubicBezTo>
                    <a:pt x="84094" y="32961"/>
                    <a:pt x="84094" y="32961"/>
                    <a:pt x="84094" y="32961"/>
                  </a:cubicBezTo>
                  <a:cubicBezTo>
                    <a:pt x="84094" y="32446"/>
                    <a:pt x="84094" y="31931"/>
                    <a:pt x="85039" y="31931"/>
                  </a:cubicBezTo>
                  <a:cubicBezTo>
                    <a:pt x="85039" y="31931"/>
                    <a:pt x="85039" y="31931"/>
                    <a:pt x="85039" y="31931"/>
                  </a:cubicBezTo>
                  <a:cubicBezTo>
                    <a:pt x="85039" y="31416"/>
                    <a:pt x="85039" y="31416"/>
                    <a:pt x="85039" y="31416"/>
                  </a:cubicBezTo>
                  <a:cubicBezTo>
                    <a:pt x="85039" y="30901"/>
                    <a:pt x="85984" y="30386"/>
                    <a:pt x="85984" y="30386"/>
                  </a:cubicBezTo>
                  <a:cubicBezTo>
                    <a:pt x="85984" y="29356"/>
                    <a:pt x="87874" y="27811"/>
                    <a:pt x="88818" y="26781"/>
                  </a:cubicBezTo>
                  <a:cubicBezTo>
                    <a:pt x="88818" y="26781"/>
                    <a:pt x="88818" y="26781"/>
                    <a:pt x="88818" y="26781"/>
                  </a:cubicBezTo>
                  <a:cubicBezTo>
                    <a:pt x="89763" y="26781"/>
                    <a:pt x="88818" y="26781"/>
                    <a:pt x="88818" y="26781"/>
                  </a:cubicBezTo>
                  <a:cubicBezTo>
                    <a:pt x="88818" y="26781"/>
                    <a:pt x="89763" y="26781"/>
                    <a:pt x="89763" y="26781"/>
                  </a:cubicBezTo>
                  <a:cubicBezTo>
                    <a:pt x="90708" y="26781"/>
                    <a:pt x="89763" y="26266"/>
                    <a:pt x="89763" y="26266"/>
                  </a:cubicBezTo>
                  <a:cubicBezTo>
                    <a:pt x="89763" y="25751"/>
                    <a:pt x="89763" y="26266"/>
                    <a:pt x="89763" y="26266"/>
                  </a:cubicBezTo>
                  <a:cubicBezTo>
                    <a:pt x="89763" y="26266"/>
                    <a:pt x="90708" y="25751"/>
                    <a:pt x="89763" y="24721"/>
                  </a:cubicBezTo>
                  <a:cubicBezTo>
                    <a:pt x="90708" y="24721"/>
                    <a:pt x="90708" y="25751"/>
                    <a:pt x="90708" y="25751"/>
                  </a:cubicBezTo>
                  <a:cubicBezTo>
                    <a:pt x="90708" y="24721"/>
                    <a:pt x="90708" y="24721"/>
                    <a:pt x="90708" y="24721"/>
                  </a:cubicBezTo>
                  <a:cubicBezTo>
                    <a:pt x="91653" y="24721"/>
                    <a:pt x="91653" y="26266"/>
                    <a:pt x="92598" y="26266"/>
                  </a:cubicBezTo>
                  <a:cubicBezTo>
                    <a:pt x="92598" y="26266"/>
                    <a:pt x="92598" y="26266"/>
                    <a:pt x="92598" y="26266"/>
                  </a:cubicBezTo>
                  <a:cubicBezTo>
                    <a:pt x="93543" y="26266"/>
                    <a:pt x="92598" y="26781"/>
                    <a:pt x="93543" y="26266"/>
                  </a:cubicBezTo>
                  <a:cubicBezTo>
                    <a:pt x="93543" y="26266"/>
                    <a:pt x="93543" y="25751"/>
                    <a:pt x="92598" y="25751"/>
                  </a:cubicBezTo>
                  <a:cubicBezTo>
                    <a:pt x="92598" y="24721"/>
                    <a:pt x="91653" y="24721"/>
                    <a:pt x="92598" y="23690"/>
                  </a:cubicBezTo>
                  <a:cubicBezTo>
                    <a:pt x="92598" y="23690"/>
                    <a:pt x="91653" y="24206"/>
                    <a:pt x="92598" y="24721"/>
                  </a:cubicBezTo>
                  <a:cubicBezTo>
                    <a:pt x="93543" y="24206"/>
                    <a:pt x="92598" y="23690"/>
                    <a:pt x="93543" y="23690"/>
                  </a:cubicBezTo>
                  <a:cubicBezTo>
                    <a:pt x="92598" y="23690"/>
                    <a:pt x="92598" y="23175"/>
                    <a:pt x="92598" y="23175"/>
                  </a:cubicBezTo>
                  <a:cubicBezTo>
                    <a:pt x="92598" y="23175"/>
                    <a:pt x="92598" y="23690"/>
                    <a:pt x="93543" y="23175"/>
                  </a:cubicBezTo>
                  <a:cubicBezTo>
                    <a:pt x="92598" y="23175"/>
                    <a:pt x="93543" y="23175"/>
                    <a:pt x="92598" y="23175"/>
                  </a:cubicBezTo>
                  <a:cubicBezTo>
                    <a:pt x="91653" y="22660"/>
                    <a:pt x="93543" y="22660"/>
                    <a:pt x="92598" y="22660"/>
                  </a:cubicBezTo>
                  <a:cubicBezTo>
                    <a:pt x="93543" y="22660"/>
                    <a:pt x="93543" y="23175"/>
                    <a:pt x="94488" y="23175"/>
                  </a:cubicBezTo>
                  <a:cubicBezTo>
                    <a:pt x="93543" y="22660"/>
                    <a:pt x="94488" y="22145"/>
                    <a:pt x="93543" y="22145"/>
                  </a:cubicBezTo>
                  <a:cubicBezTo>
                    <a:pt x="93543" y="22145"/>
                    <a:pt x="93543" y="22145"/>
                    <a:pt x="94488" y="22145"/>
                  </a:cubicBezTo>
                  <a:cubicBezTo>
                    <a:pt x="94488" y="22145"/>
                    <a:pt x="93543" y="21630"/>
                    <a:pt x="95433" y="21630"/>
                  </a:cubicBezTo>
                  <a:cubicBezTo>
                    <a:pt x="94488" y="21115"/>
                    <a:pt x="94488" y="21115"/>
                    <a:pt x="94488" y="21115"/>
                  </a:cubicBezTo>
                  <a:cubicBezTo>
                    <a:pt x="95433" y="21115"/>
                    <a:pt x="95433" y="21115"/>
                    <a:pt x="95433" y="21115"/>
                  </a:cubicBezTo>
                  <a:cubicBezTo>
                    <a:pt x="95433" y="21115"/>
                    <a:pt x="95433" y="19570"/>
                    <a:pt x="96377" y="20085"/>
                  </a:cubicBezTo>
                  <a:cubicBezTo>
                    <a:pt x="96377" y="20085"/>
                    <a:pt x="97322" y="19570"/>
                    <a:pt x="96377" y="19570"/>
                  </a:cubicBezTo>
                  <a:cubicBezTo>
                    <a:pt x="95433" y="19570"/>
                    <a:pt x="96377" y="20085"/>
                    <a:pt x="95433" y="20085"/>
                  </a:cubicBezTo>
                  <a:cubicBezTo>
                    <a:pt x="96377" y="19570"/>
                    <a:pt x="95433" y="19570"/>
                    <a:pt x="95433" y="19570"/>
                  </a:cubicBezTo>
                  <a:cubicBezTo>
                    <a:pt x="96377" y="19570"/>
                    <a:pt x="96377" y="19570"/>
                    <a:pt x="96377" y="19570"/>
                  </a:cubicBezTo>
                  <a:cubicBezTo>
                    <a:pt x="96377" y="19055"/>
                    <a:pt x="96377" y="19055"/>
                    <a:pt x="96377" y="19055"/>
                  </a:cubicBezTo>
                  <a:cubicBezTo>
                    <a:pt x="96377" y="19055"/>
                    <a:pt x="96377" y="19055"/>
                    <a:pt x="96377" y="19055"/>
                  </a:cubicBezTo>
                  <a:cubicBezTo>
                    <a:pt x="96377" y="19055"/>
                    <a:pt x="96377" y="19055"/>
                    <a:pt x="96377" y="19055"/>
                  </a:cubicBezTo>
                  <a:cubicBezTo>
                    <a:pt x="96377" y="18540"/>
                    <a:pt x="97322" y="19055"/>
                    <a:pt x="97322" y="18540"/>
                  </a:cubicBezTo>
                  <a:cubicBezTo>
                    <a:pt x="97322" y="19055"/>
                    <a:pt x="97322" y="19055"/>
                    <a:pt x="97322" y="19055"/>
                  </a:cubicBezTo>
                  <a:cubicBezTo>
                    <a:pt x="97322" y="19055"/>
                    <a:pt x="97322" y="19055"/>
                    <a:pt x="97322" y="18540"/>
                  </a:cubicBezTo>
                  <a:cubicBezTo>
                    <a:pt x="97322" y="18025"/>
                    <a:pt x="97322" y="18025"/>
                    <a:pt x="97322" y="18025"/>
                  </a:cubicBezTo>
                  <a:cubicBezTo>
                    <a:pt x="97322" y="17510"/>
                    <a:pt x="97322" y="18025"/>
                    <a:pt x="97322" y="17510"/>
                  </a:cubicBezTo>
                  <a:cubicBezTo>
                    <a:pt x="97322" y="18025"/>
                    <a:pt x="97322" y="18025"/>
                    <a:pt x="97322" y="18025"/>
                  </a:cubicBezTo>
                  <a:cubicBezTo>
                    <a:pt x="97322" y="18025"/>
                    <a:pt x="99212" y="18025"/>
                    <a:pt x="99212" y="17510"/>
                  </a:cubicBezTo>
                  <a:cubicBezTo>
                    <a:pt x="99212" y="17510"/>
                    <a:pt x="99212" y="16995"/>
                    <a:pt x="97322" y="16995"/>
                  </a:cubicBezTo>
                  <a:cubicBezTo>
                    <a:pt x="99212" y="16995"/>
                    <a:pt x="99212" y="16995"/>
                    <a:pt x="99212" y="16995"/>
                  </a:cubicBezTo>
                  <a:cubicBezTo>
                    <a:pt x="99212" y="16480"/>
                    <a:pt x="97322" y="16995"/>
                    <a:pt x="99212" y="16480"/>
                  </a:cubicBezTo>
                  <a:cubicBezTo>
                    <a:pt x="99212" y="16480"/>
                    <a:pt x="100157" y="16480"/>
                    <a:pt x="101102" y="16480"/>
                  </a:cubicBezTo>
                  <a:cubicBezTo>
                    <a:pt x="101102" y="16480"/>
                    <a:pt x="101102" y="16480"/>
                    <a:pt x="101102" y="16480"/>
                  </a:cubicBezTo>
                  <a:cubicBezTo>
                    <a:pt x="101102" y="16480"/>
                    <a:pt x="101102" y="16480"/>
                    <a:pt x="101102" y="16480"/>
                  </a:cubicBezTo>
                  <a:cubicBezTo>
                    <a:pt x="101102" y="16995"/>
                    <a:pt x="102047" y="16480"/>
                    <a:pt x="102047" y="16995"/>
                  </a:cubicBezTo>
                  <a:cubicBezTo>
                    <a:pt x="102992" y="16480"/>
                    <a:pt x="102992" y="16480"/>
                    <a:pt x="102992" y="16480"/>
                  </a:cubicBezTo>
                  <a:cubicBezTo>
                    <a:pt x="101102" y="16480"/>
                    <a:pt x="102047" y="15450"/>
                    <a:pt x="101102" y="14935"/>
                  </a:cubicBezTo>
                  <a:cubicBezTo>
                    <a:pt x="101102" y="14420"/>
                    <a:pt x="102992" y="15450"/>
                    <a:pt x="102992" y="14420"/>
                  </a:cubicBezTo>
                  <a:cubicBezTo>
                    <a:pt x="102047" y="14420"/>
                    <a:pt x="102047" y="13905"/>
                    <a:pt x="102047" y="14420"/>
                  </a:cubicBezTo>
                  <a:cubicBezTo>
                    <a:pt x="102047" y="13905"/>
                    <a:pt x="101102" y="13905"/>
                    <a:pt x="102047" y="13390"/>
                  </a:cubicBezTo>
                  <a:cubicBezTo>
                    <a:pt x="102047" y="13905"/>
                    <a:pt x="102992" y="13390"/>
                    <a:pt x="102992" y="13905"/>
                  </a:cubicBezTo>
                  <a:cubicBezTo>
                    <a:pt x="102992" y="13905"/>
                    <a:pt x="102992" y="13905"/>
                    <a:pt x="102992" y="14420"/>
                  </a:cubicBezTo>
                  <a:cubicBezTo>
                    <a:pt x="102992" y="14420"/>
                    <a:pt x="103937" y="14420"/>
                    <a:pt x="103937" y="13905"/>
                  </a:cubicBezTo>
                  <a:cubicBezTo>
                    <a:pt x="103937" y="13905"/>
                    <a:pt x="103937" y="13390"/>
                    <a:pt x="103937" y="13390"/>
                  </a:cubicBezTo>
                  <a:cubicBezTo>
                    <a:pt x="103937" y="13390"/>
                    <a:pt x="103937" y="13905"/>
                    <a:pt x="102992" y="13390"/>
                  </a:cubicBezTo>
                  <a:cubicBezTo>
                    <a:pt x="103937" y="12875"/>
                    <a:pt x="103937" y="12875"/>
                    <a:pt x="103937" y="12875"/>
                  </a:cubicBezTo>
                  <a:cubicBezTo>
                    <a:pt x="102992" y="12875"/>
                    <a:pt x="102992" y="12875"/>
                    <a:pt x="102992" y="12875"/>
                  </a:cubicBezTo>
                  <a:cubicBezTo>
                    <a:pt x="102992" y="12875"/>
                    <a:pt x="102992" y="12875"/>
                    <a:pt x="102992" y="12875"/>
                  </a:cubicBezTo>
                  <a:cubicBezTo>
                    <a:pt x="102992" y="12875"/>
                    <a:pt x="102992" y="12875"/>
                    <a:pt x="102992" y="12875"/>
                  </a:cubicBezTo>
                  <a:cubicBezTo>
                    <a:pt x="103937" y="12360"/>
                    <a:pt x="102992" y="12875"/>
                    <a:pt x="102992" y="12360"/>
                  </a:cubicBezTo>
                  <a:cubicBezTo>
                    <a:pt x="103937" y="11845"/>
                    <a:pt x="103937" y="11845"/>
                    <a:pt x="103937" y="11845"/>
                  </a:cubicBezTo>
                  <a:cubicBezTo>
                    <a:pt x="103937" y="12360"/>
                    <a:pt x="102992" y="12875"/>
                    <a:pt x="103937" y="12875"/>
                  </a:cubicBezTo>
                  <a:cubicBezTo>
                    <a:pt x="103937" y="12875"/>
                    <a:pt x="103937" y="12360"/>
                    <a:pt x="103937" y="12360"/>
                  </a:cubicBezTo>
                  <a:cubicBezTo>
                    <a:pt x="103937" y="12360"/>
                    <a:pt x="103937" y="12360"/>
                    <a:pt x="103937" y="12360"/>
                  </a:cubicBezTo>
                  <a:cubicBezTo>
                    <a:pt x="103937" y="12360"/>
                    <a:pt x="105826" y="12360"/>
                    <a:pt x="104881" y="11845"/>
                  </a:cubicBezTo>
                  <a:cubicBezTo>
                    <a:pt x="104881" y="10815"/>
                    <a:pt x="104881" y="11845"/>
                    <a:pt x="104881" y="10815"/>
                  </a:cubicBezTo>
                  <a:cubicBezTo>
                    <a:pt x="104881" y="10300"/>
                    <a:pt x="104881" y="10300"/>
                    <a:pt x="104881" y="9785"/>
                  </a:cubicBezTo>
                  <a:cubicBezTo>
                    <a:pt x="105826" y="9785"/>
                    <a:pt x="105826" y="9270"/>
                    <a:pt x="105826" y="9785"/>
                  </a:cubicBezTo>
                  <a:cubicBezTo>
                    <a:pt x="104881" y="10815"/>
                    <a:pt x="104881" y="10815"/>
                    <a:pt x="104881" y="10815"/>
                  </a:cubicBezTo>
                  <a:cubicBezTo>
                    <a:pt x="106771" y="10815"/>
                    <a:pt x="104881" y="11845"/>
                    <a:pt x="105826" y="12360"/>
                  </a:cubicBezTo>
                  <a:cubicBezTo>
                    <a:pt x="105826" y="11845"/>
                    <a:pt x="106771" y="12360"/>
                    <a:pt x="106771" y="12360"/>
                  </a:cubicBezTo>
                  <a:cubicBezTo>
                    <a:pt x="108661" y="11845"/>
                    <a:pt x="108661" y="11845"/>
                    <a:pt x="108661" y="11845"/>
                  </a:cubicBezTo>
                  <a:cubicBezTo>
                    <a:pt x="106771" y="11845"/>
                    <a:pt x="106771" y="11845"/>
                    <a:pt x="105826" y="11845"/>
                  </a:cubicBezTo>
                  <a:cubicBezTo>
                    <a:pt x="106771" y="10815"/>
                    <a:pt x="106771" y="9785"/>
                    <a:pt x="106771" y="9785"/>
                  </a:cubicBezTo>
                  <a:cubicBezTo>
                    <a:pt x="108661" y="9270"/>
                    <a:pt x="108661" y="9785"/>
                    <a:pt x="108661" y="9785"/>
                  </a:cubicBezTo>
                  <a:cubicBezTo>
                    <a:pt x="108661" y="9270"/>
                    <a:pt x="109606" y="9270"/>
                    <a:pt x="110551" y="8755"/>
                  </a:cubicBezTo>
                  <a:cubicBezTo>
                    <a:pt x="109606" y="8755"/>
                    <a:pt x="110551" y="7725"/>
                    <a:pt x="110551" y="7725"/>
                  </a:cubicBezTo>
                  <a:cubicBezTo>
                    <a:pt x="109606" y="8240"/>
                    <a:pt x="108661" y="8240"/>
                    <a:pt x="108661" y="8240"/>
                  </a:cubicBezTo>
                  <a:cubicBezTo>
                    <a:pt x="108661" y="7725"/>
                    <a:pt x="108661" y="8240"/>
                    <a:pt x="109606" y="8240"/>
                  </a:cubicBezTo>
                  <a:cubicBezTo>
                    <a:pt x="108661" y="7725"/>
                    <a:pt x="110551" y="7725"/>
                    <a:pt x="109606" y="7210"/>
                  </a:cubicBezTo>
                  <a:cubicBezTo>
                    <a:pt x="109606" y="8240"/>
                    <a:pt x="110551" y="7725"/>
                    <a:pt x="110551" y="8240"/>
                  </a:cubicBezTo>
                  <a:cubicBezTo>
                    <a:pt x="110551" y="7725"/>
                    <a:pt x="110551" y="8240"/>
                    <a:pt x="111496" y="7725"/>
                  </a:cubicBezTo>
                  <a:cubicBezTo>
                    <a:pt x="111496" y="7210"/>
                    <a:pt x="111496" y="6180"/>
                    <a:pt x="111496" y="6180"/>
                  </a:cubicBezTo>
                  <a:cubicBezTo>
                    <a:pt x="113385" y="5665"/>
                    <a:pt x="113385" y="4635"/>
                    <a:pt x="113385" y="4120"/>
                  </a:cubicBezTo>
                  <a:cubicBezTo>
                    <a:pt x="114330" y="4120"/>
                    <a:pt x="115275" y="4635"/>
                    <a:pt x="115275" y="4120"/>
                  </a:cubicBezTo>
                  <a:cubicBezTo>
                    <a:pt x="115275" y="4120"/>
                    <a:pt x="114330" y="4120"/>
                    <a:pt x="115275" y="4120"/>
                  </a:cubicBezTo>
                  <a:cubicBezTo>
                    <a:pt x="115275" y="4120"/>
                    <a:pt x="115275" y="4120"/>
                    <a:pt x="115275" y="4120"/>
                  </a:cubicBezTo>
                  <a:cubicBezTo>
                    <a:pt x="115275" y="3605"/>
                    <a:pt x="117165" y="3090"/>
                    <a:pt x="116220" y="2575"/>
                  </a:cubicBezTo>
                  <a:cubicBezTo>
                    <a:pt x="116220" y="3090"/>
                    <a:pt x="116220" y="3090"/>
                    <a:pt x="116220" y="3090"/>
                  </a:cubicBezTo>
                  <a:cubicBezTo>
                    <a:pt x="116220" y="3090"/>
                    <a:pt x="116220" y="3090"/>
                    <a:pt x="116220" y="2575"/>
                  </a:cubicBezTo>
                  <a:cubicBezTo>
                    <a:pt x="117165" y="3090"/>
                    <a:pt x="117165" y="2575"/>
                    <a:pt x="117165" y="3090"/>
                  </a:cubicBezTo>
                  <a:cubicBezTo>
                    <a:pt x="118110" y="3090"/>
                    <a:pt x="118110" y="2575"/>
                    <a:pt x="118110" y="2060"/>
                  </a:cubicBezTo>
                  <a:cubicBezTo>
                    <a:pt x="117165" y="2060"/>
                    <a:pt x="117165" y="2060"/>
                    <a:pt x="117165" y="2060"/>
                  </a:cubicBezTo>
                  <a:cubicBezTo>
                    <a:pt x="117165" y="1545"/>
                    <a:pt x="118110" y="1030"/>
                    <a:pt x="119055" y="515"/>
                  </a:cubicBezTo>
                  <a:cubicBezTo>
                    <a:pt x="119055" y="515"/>
                    <a:pt x="119055" y="515"/>
                    <a:pt x="119055" y="515"/>
                  </a:cubicBezTo>
                  <a:cubicBezTo>
                    <a:pt x="119055" y="0"/>
                    <a:pt x="119055" y="0"/>
                    <a:pt x="119055" y="0"/>
                  </a:cubicBezTo>
                  <a:cubicBezTo>
                    <a:pt x="120000" y="515"/>
                    <a:pt x="120000" y="0"/>
                    <a:pt x="120000" y="0"/>
                  </a:cubicBezTo>
                  <a:cubicBezTo>
                    <a:pt x="120000" y="1030"/>
                    <a:pt x="120000" y="1030"/>
                    <a:pt x="120000" y="1030"/>
                  </a:cubicBezTo>
                  <a:cubicBezTo>
                    <a:pt x="120000" y="1545"/>
                    <a:pt x="120000" y="515"/>
                    <a:pt x="119055" y="515"/>
                  </a:cubicBezTo>
                  <a:cubicBezTo>
                    <a:pt x="119055" y="515"/>
                    <a:pt x="118110" y="1545"/>
                    <a:pt x="119055" y="1545"/>
                  </a:cubicBezTo>
                  <a:cubicBezTo>
                    <a:pt x="119055" y="1545"/>
                    <a:pt x="119055" y="1545"/>
                    <a:pt x="119055" y="1030"/>
                  </a:cubicBezTo>
                  <a:cubicBezTo>
                    <a:pt x="120000" y="1030"/>
                    <a:pt x="119055" y="1545"/>
                    <a:pt x="120000" y="1545"/>
                  </a:cubicBezTo>
                  <a:cubicBezTo>
                    <a:pt x="120000" y="1545"/>
                    <a:pt x="120000" y="1545"/>
                    <a:pt x="120000" y="1545"/>
                  </a:cubicBezTo>
                  <a:cubicBezTo>
                    <a:pt x="120000" y="2060"/>
                    <a:pt x="120000" y="2060"/>
                    <a:pt x="119055" y="2575"/>
                  </a:cubicBezTo>
                  <a:cubicBezTo>
                    <a:pt x="119055" y="2060"/>
                    <a:pt x="119055" y="2575"/>
                    <a:pt x="119055" y="2060"/>
                  </a:cubicBezTo>
                  <a:cubicBezTo>
                    <a:pt x="119055" y="2575"/>
                    <a:pt x="119055" y="2575"/>
                    <a:pt x="119055" y="3090"/>
                  </a:cubicBezTo>
                  <a:cubicBezTo>
                    <a:pt x="118110" y="3090"/>
                    <a:pt x="118110" y="4120"/>
                    <a:pt x="117165" y="4635"/>
                  </a:cubicBezTo>
                  <a:cubicBezTo>
                    <a:pt x="117165" y="4120"/>
                    <a:pt x="117165" y="3605"/>
                    <a:pt x="117165" y="3605"/>
                  </a:cubicBezTo>
                  <a:cubicBezTo>
                    <a:pt x="116220" y="3605"/>
                    <a:pt x="117165" y="3605"/>
                    <a:pt x="116220" y="4120"/>
                  </a:cubicBezTo>
                  <a:cubicBezTo>
                    <a:pt x="116220" y="4120"/>
                    <a:pt x="117165" y="4635"/>
                    <a:pt x="117165" y="5150"/>
                  </a:cubicBezTo>
                  <a:cubicBezTo>
                    <a:pt x="116220" y="5150"/>
                    <a:pt x="116220" y="5150"/>
                    <a:pt x="116220" y="5150"/>
                  </a:cubicBezTo>
                  <a:cubicBezTo>
                    <a:pt x="116220" y="5150"/>
                    <a:pt x="117165" y="5665"/>
                    <a:pt x="116220" y="6180"/>
                  </a:cubicBezTo>
                  <a:cubicBezTo>
                    <a:pt x="115275" y="6180"/>
                    <a:pt x="114330" y="7725"/>
                    <a:pt x="113385" y="8240"/>
                  </a:cubicBezTo>
                  <a:cubicBezTo>
                    <a:pt x="113385" y="8240"/>
                    <a:pt x="113385" y="8240"/>
                    <a:pt x="113385" y="8240"/>
                  </a:cubicBezTo>
                  <a:cubicBezTo>
                    <a:pt x="113385" y="8755"/>
                    <a:pt x="112440" y="9270"/>
                    <a:pt x="112440" y="9270"/>
                  </a:cubicBezTo>
                  <a:cubicBezTo>
                    <a:pt x="111496" y="9785"/>
                    <a:pt x="111496" y="11845"/>
                    <a:pt x="110551" y="11845"/>
                  </a:cubicBezTo>
                  <a:cubicBezTo>
                    <a:pt x="109606" y="12875"/>
                    <a:pt x="108661" y="13905"/>
                    <a:pt x="106771" y="15450"/>
                  </a:cubicBezTo>
                  <a:cubicBezTo>
                    <a:pt x="105826" y="14935"/>
                    <a:pt x="105826" y="14935"/>
                    <a:pt x="105826" y="14935"/>
                  </a:cubicBezTo>
                  <a:cubicBezTo>
                    <a:pt x="105826" y="15450"/>
                    <a:pt x="105826" y="14935"/>
                    <a:pt x="104881" y="15450"/>
                  </a:cubicBezTo>
                  <a:cubicBezTo>
                    <a:pt x="105826" y="14935"/>
                    <a:pt x="105826" y="16480"/>
                    <a:pt x="105826" y="16480"/>
                  </a:cubicBezTo>
                  <a:cubicBezTo>
                    <a:pt x="104881" y="16480"/>
                    <a:pt x="103937" y="17510"/>
                    <a:pt x="103937" y="18025"/>
                  </a:cubicBezTo>
                  <a:cubicBezTo>
                    <a:pt x="103937" y="18025"/>
                    <a:pt x="103937" y="18025"/>
                    <a:pt x="103937" y="18025"/>
                  </a:cubicBezTo>
                  <a:cubicBezTo>
                    <a:pt x="103937" y="19055"/>
                    <a:pt x="103937" y="19570"/>
                    <a:pt x="102992" y="19570"/>
                  </a:cubicBezTo>
                  <a:cubicBezTo>
                    <a:pt x="102047" y="19570"/>
                    <a:pt x="102047" y="19570"/>
                    <a:pt x="102047" y="19570"/>
                  </a:cubicBezTo>
                  <a:cubicBezTo>
                    <a:pt x="102047" y="21115"/>
                    <a:pt x="102047" y="21115"/>
                    <a:pt x="102047" y="21630"/>
                  </a:cubicBezTo>
                  <a:cubicBezTo>
                    <a:pt x="101102" y="22145"/>
                    <a:pt x="100157" y="22660"/>
                    <a:pt x="99212" y="23175"/>
                  </a:cubicBezTo>
                  <a:cubicBezTo>
                    <a:pt x="99212" y="24206"/>
                    <a:pt x="96377" y="26266"/>
                    <a:pt x="95433" y="27811"/>
                  </a:cubicBezTo>
                  <a:cubicBezTo>
                    <a:pt x="95433" y="27296"/>
                    <a:pt x="95433" y="27296"/>
                    <a:pt x="95433" y="27296"/>
                  </a:cubicBezTo>
                  <a:cubicBezTo>
                    <a:pt x="94488" y="29356"/>
                    <a:pt x="91653" y="30901"/>
                    <a:pt x="90708" y="32446"/>
                  </a:cubicBezTo>
                  <a:cubicBezTo>
                    <a:pt x="89763" y="31931"/>
                    <a:pt x="89763" y="31931"/>
                    <a:pt x="89763" y="31931"/>
                  </a:cubicBezTo>
                  <a:cubicBezTo>
                    <a:pt x="89763" y="32446"/>
                    <a:pt x="89763" y="32961"/>
                    <a:pt x="89763" y="32961"/>
                  </a:cubicBezTo>
                  <a:cubicBezTo>
                    <a:pt x="89763" y="33476"/>
                    <a:pt x="89763" y="34506"/>
                    <a:pt x="88818" y="34506"/>
                  </a:cubicBezTo>
                  <a:cubicBezTo>
                    <a:pt x="87874" y="35021"/>
                    <a:pt x="88818" y="35021"/>
                    <a:pt x="87874" y="35536"/>
                  </a:cubicBezTo>
                  <a:cubicBezTo>
                    <a:pt x="86929" y="36051"/>
                    <a:pt x="86929" y="36566"/>
                    <a:pt x="85984" y="37081"/>
                  </a:cubicBezTo>
                  <a:cubicBezTo>
                    <a:pt x="85984" y="37081"/>
                    <a:pt x="85984" y="37081"/>
                    <a:pt x="85984" y="37081"/>
                  </a:cubicBezTo>
                  <a:cubicBezTo>
                    <a:pt x="85984" y="37081"/>
                    <a:pt x="85984" y="37081"/>
                    <a:pt x="85984" y="37081"/>
                  </a:cubicBezTo>
                  <a:cubicBezTo>
                    <a:pt x="85984" y="37081"/>
                    <a:pt x="85039" y="37596"/>
                    <a:pt x="85984" y="37596"/>
                  </a:cubicBezTo>
                  <a:cubicBezTo>
                    <a:pt x="85039" y="38111"/>
                    <a:pt x="85039" y="40171"/>
                    <a:pt x="83149" y="40686"/>
                  </a:cubicBezTo>
                  <a:cubicBezTo>
                    <a:pt x="83149" y="40686"/>
                    <a:pt x="83149" y="40686"/>
                    <a:pt x="83149" y="40686"/>
                  </a:cubicBezTo>
                  <a:cubicBezTo>
                    <a:pt x="83149" y="41716"/>
                    <a:pt x="80314" y="42231"/>
                    <a:pt x="80314" y="42746"/>
                  </a:cubicBezTo>
                  <a:cubicBezTo>
                    <a:pt x="80314" y="42746"/>
                    <a:pt x="80314" y="42746"/>
                    <a:pt x="79370" y="42746"/>
                  </a:cubicBezTo>
                  <a:cubicBezTo>
                    <a:pt x="79370" y="43261"/>
                    <a:pt x="80314" y="42746"/>
                    <a:pt x="80314" y="43261"/>
                  </a:cubicBezTo>
                  <a:cubicBezTo>
                    <a:pt x="79370" y="44806"/>
                    <a:pt x="77480" y="45321"/>
                    <a:pt x="76535" y="46866"/>
                  </a:cubicBezTo>
                  <a:cubicBezTo>
                    <a:pt x="75590" y="48927"/>
                    <a:pt x="71811" y="50472"/>
                    <a:pt x="70866" y="52017"/>
                  </a:cubicBezTo>
                  <a:cubicBezTo>
                    <a:pt x="70866" y="52017"/>
                    <a:pt x="70866" y="52017"/>
                    <a:pt x="70866" y="52017"/>
                  </a:cubicBezTo>
                  <a:cubicBezTo>
                    <a:pt x="70866" y="53562"/>
                    <a:pt x="68976" y="53562"/>
                    <a:pt x="68976" y="54592"/>
                  </a:cubicBezTo>
                  <a:cubicBezTo>
                    <a:pt x="68976" y="54592"/>
                    <a:pt x="68976" y="54592"/>
                    <a:pt x="68031" y="54592"/>
                  </a:cubicBezTo>
                  <a:cubicBezTo>
                    <a:pt x="68031" y="55107"/>
                    <a:pt x="66141" y="55622"/>
                    <a:pt x="66141" y="56652"/>
                  </a:cubicBezTo>
                  <a:cubicBezTo>
                    <a:pt x="66141" y="56652"/>
                    <a:pt x="66141" y="56652"/>
                    <a:pt x="66141" y="56652"/>
                  </a:cubicBezTo>
                  <a:cubicBezTo>
                    <a:pt x="65196" y="57682"/>
                    <a:pt x="65196" y="57682"/>
                    <a:pt x="64251" y="58712"/>
                  </a:cubicBezTo>
                  <a:cubicBezTo>
                    <a:pt x="64251" y="58197"/>
                    <a:pt x="64251" y="58197"/>
                    <a:pt x="64251" y="58197"/>
                  </a:cubicBezTo>
                  <a:cubicBezTo>
                    <a:pt x="63307" y="58197"/>
                    <a:pt x="64251" y="59227"/>
                    <a:pt x="63307" y="59227"/>
                  </a:cubicBezTo>
                  <a:cubicBezTo>
                    <a:pt x="63307" y="59227"/>
                    <a:pt x="63307" y="59227"/>
                    <a:pt x="63307" y="59227"/>
                  </a:cubicBezTo>
                  <a:cubicBezTo>
                    <a:pt x="61417" y="60772"/>
                    <a:pt x="60472" y="62832"/>
                    <a:pt x="59527" y="64377"/>
                  </a:cubicBezTo>
                  <a:cubicBezTo>
                    <a:pt x="57637" y="64892"/>
                    <a:pt x="57637" y="63862"/>
                    <a:pt x="57637" y="64892"/>
                  </a:cubicBezTo>
                  <a:cubicBezTo>
                    <a:pt x="57637" y="64892"/>
                    <a:pt x="57637" y="64892"/>
                    <a:pt x="57637" y="64892"/>
                  </a:cubicBezTo>
                  <a:cubicBezTo>
                    <a:pt x="57637" y="65407"/>
                    <a:pt x="54803" y="65407"/>
                    <a:pt x="54803" y="65407"/>
                  </a:cubicBezTo>
                  <a:cubicBezTo>
                    <a:pt x="56692" y="65922"/>
                    <a:pt x="56692" y="65922"/>
                    <a:pt x="56692" y="65922"/>
                  </a:cubicBezTo>
                  <a:cubicBezTo>
                    <a:pt x="54803" y="66952"/>
                    <a:pt x="53858" y="66952"/>
                    <a:pt x="53858" y="67982"/>
                  </a:cubicBezTo>
                  <a:cubicBezTo>
                    <a:pt x="52913" y="67982"/>
                    <a:pt x="52913" y="67982"/>
                    <a:pt x="52913" y="67982"/>
                  </a:cubicBezTo>
                  <a:cubicBezTo>
                    <a:pt x="53858" y="68497"/>
                    <a:pt x="52913" y="69012"/>
                    <a:pt x="52913" y="70042"/>
                  </a:cubicBezTo>
                  <a:cubicBezTo>
                    <a:pt x="50078" y="73648"/>
                    <a:pt x="46299" y="77768"/>
                    <a:pt x="42519" y="81373"/>
                  </a:cubicBezTo>
                  <a:cubicBezTo>
                    <a:pt x="39685" y="85493"/>
                    <a:pt x="34960" y="88583"/>
                    <a:pt x="31181" y="92188"/>
                  </a:cubicBezTo>
                  <a:cubicBezTo>
                    <a:pt x="29291" y="92703"/>
                    <a:pt x="29291" y="92703"/>
                    <a:pt x="28346" y="94248"/>
                  </a:cubicBezTo>
                  <a:cubicBezTo>
                    <a:pt x="28346" y="94248"/>
                    <a:pt x="28346" y="94248"/>
                    <a:pt x="28346" y="94248"/>
                  </a:cubicBezTo>
                  <a:cubicBezTo>
                    <a:pt x="28346" y="94248"/>
                    <a:pt x="27401" y="94763"/>
                    <a:pt x="27401" y="95278"/>
                  </a:cubicBezTo>
                  <a:cubicBezTo>
                    <a:pt x="27401" y="95793"/>
                    <a:pt x="26456" y="97339"/>
                    <a:pt x="24566" y="99399"/>
                  </a:cubicBezTo>
                  <a:cubicBezTo>
                    <a:pt x="24566" y="98884"/>
                    <a:pt x="24566" y="98884"/>
                    <a:pt x="23622" y="98884"/>
                  </a:cubicBezTo>
                  <a:cubicBezTo>
                    <a:pt x="24566" y="99399"/>
                    <a:pt x="24566" y="99399"/>
                    <a:pt x="24566" y="99399"/>
                  </a:cubicBezTo>
                  <a:cubicBezTo>
                    <a:pt x="23622" y="99399"/>
                    <a:pt x="23622" y="99399"/>
                    <a:pt x="23622" y="99399"/>
                  </a:cubicBezTo>
                  <a:cubicBezTo>
                    <a:pt x="23622" y="99399"/>
                    <a:pt x="23622" y="99399"/>
                    <a:pt x="24566" y="99399"/>
                  </a:cubicBezTo>
                  <a:cubicBezTo>
                    <a:pt x="20787" y="103004"/>
                    <a:pt x="16062" y="106094"/>
                    <a:pt x="12283" y="109699"/>
                  </a:cubicBezTo>
                  <a:cubicBezTo>
                    <a:pt x="11338" y="110214"/>
                    <a:pt x="10393" y="111759"/>
                    <a:pt x="9448" y="113304"/>
                  </a:cubicBezTo>
                  <a:cubicBezTo>
                    <a:pt x="6614" y="114849"/>
                    <a:pt x="2834" y="117424"/>
                    <a:pt x="944" y="120000"/>
                  </a:cubicBezTo>
                  <a:cubicBezTo>
                    <a:pt x="944" y="120000"/>
                    <a:pt x="0" y="119484"/>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2" name="Shape 502"/>
            <p:cNvSpPr/>
            <p:nvPr/>
          </p:nvSpPr>
          <p:spPr>
            <a:xfrm>
              <a:off x="3652" y="1156"/>
              <a:ext cx="298" cy="550"/>
            </a:xfrm>
            <a:custGeom>
              <a:avLst/>
              <a:gdLst/>
              <a:ahLst/>
              <a:cxnLst/>
              <a:rect l="0" t="0" r="0" b="0"/>
              <a:pathLst>
                <a:path w="120000" h="120000" extrusionOk="0">
                  <a:moveTo>
                    <a:pt x="944" y="117939"/>
                  </a:moveTo>
                  <a:cubicBezTo>
                    <a:pt x="944" y="116394"/>
                    <a:pt x="3779" y="114849"/>
                    <a:pt x="3779" y="112789"/>
                  </a:cubicBezTo>
                  <a:cubicBezTo>
                    <a:pt x="4724" y="112789"/>
                    <a:pt x="4724" y="112789"/>
                    <a:pt x="4724" y="112789"/>
                  </a:cubicBezTo>
                  <a:cubicBezTo>
                    <a:pt x="5669" y="110729"/>
                    <a:pt x="9448" y="108669"/>
                    <a:pt x="11338" y="107124"/>
                  </a:cubicBezTo>
                  <a:cubicBezTo>
                    <a:pt x="11338" y="107124"/>
                    <a:pt x="11338" y="107124"/>
                    <a:pt x="11338" y="107124"/>
                  </a:cubicBezTo>
                  <a:cubicBezTo>
                    <a:pt x="12283" y="107124"/>
                    <a:pt x="12283" y="106094"/>
                    <a:pt x="12283" y="106094"/>
                  </a:cubicBezTo>
                  <a:cubicBezTo>
                    <a:pt x="12283" y="106094"/>
                    <a:pt x="12283" y="106094"/>
                    <a:pt x="13228" y="106094"/>
                  </a:cubicBezTo>
                  <a:cubicBezTo>
                    <a:pt x="12283" y="106094"/>
                    <a:pt x="13228" y="106094"/>
                    <a:pt x="13228" y="105579"/>
                  </a:cubicBezTo>
                  <a:cubicBezTo>
                    <a:pt x="14173" y="105579"/>
                    <a:pt x="14173" y="105579"/>
                    <a:pt x="14173" y="105579"/>
                  </a:cubicBezTo>
                  <a:cubicBezTo>
                    <a:pt x="14173" y="104549"/>
                    <a:pt x="14173" y="104549"/>
                    <a:pt x="14173" y="104549"/>
                  </a:cubicBezTo>
                  <a:cubicBezTo>
                    <a:pt x="13228" y="103519"/>
                    <a:pt x="16062" y="103004"/>
                    <a:pt x="16062" y="102489"/>
                  </a:cubicBezTo>
                  <a:cubicBezTo>
                    <a:pt x="16062" y="102489"/>
                    <a:pt x="16062" y="102489"/>
                    <a:pt x="16062" y="102489"/>
                  </a:cubicBezTo>
                  <a:cubicBezTo>
                    <a:pt x="17007" y="100944"/>
                    <a:pt x="18897" y="98884"/>
                    <a:pt x="19842" y="97854"/>
                  </a:cubicBezTo>
                  <a:cubicBezTo>
                    <a:pt x="19842" y="97854"/>
                    <a:pt x="19842" y="98369"/>
                    <a:pt x="20787" y="98369"/>
                  </a:cubicBezTo>
                  <a:cubicBezTo>
                    <a:pt x="19842" y="97854"/>
                    <a:pt x="20787" y="97339"/>
                    <a:pt x="20787" y="96824"/>
                  </a:cubicBezTo>
                  <a:cubicBezTo>
                    <a:pt x="21732" y="96824"/>
                    <a:pt x="20787" y="96309"/>
                    <a:pt x="21732" y="95278"/>
                  </a:cubicBezTo>
                  <a:cubicBezTo>
                    <a:pt x="21732" y="95278"/>
                    <a:pt x="21732" y="95278"/>
                    <a:pt x="21732" y="95278"/>
                  </a:cubicBezTo>
                  <a:cubicBezTo>
                    <a:pt x="21732" y="95278"/>
                    <a:pt x="21732" y="95278"/>
                    <a:pt x="21732" y="94763"/>
                  </a:cubicBezTo>
                  <a:cubicBezTo>
                    <a:pt x="21732" y="94763"/>
                    <a:pt x="21732" y="94763"/>
                    <a:pt x="21732" y="94763"/>
                  </a:cubicBezTo>
                  <a:cubicBezTo>
                    <a:pt x="21732" y="94248"/>
                    <a:pt x="23622" y="94763"/>
                    <a:pt x="23622" y="94248"/>
                  </a:cubicBezTo>
                  <a:cubicBezTo>
                    <a:pt x="23622" y="94248"/>
                    <a:pt x="23622" y="94248"/>
                    <a:pt x="23622" y="94248"/>
                  </a:cubicBezTo>
                  <a:cubicBezTo>
                    <a:pt x="23622" y="93733"/>
                    <a:pt x="24566" y="93733"/>
                    <a:pt x="24566" y="93218"/>
                  </a:cubicBezTo>
                  <a:cubicBezTo>
                    <a:pt x="24566" y="93218"/>
                    <a:pt x="24566" y="93218"/>
                    <a:pt x="24566" y="93218"/>
                  </a:cubicBezTo>
                  <a:cubicBezTo>
                    <a:pt x="24566" y="92703"/>
                    <a:pt x="25511" y="92703"/>
                    <a:pt x="24566" y="92188"/>
                  </a:cubicBezTo>
                  <a:cubicBezTo>
                    <a:pt x="25511" y="92188"/>
                    <a:pt x="24566" y="93218"/>
                    <a:pt x="25511" y="92703"/>
                  </a:cubicBezTo>
                  <a:cubicBezTo>
                    <a:pt x="27401" y="90643"/>
                    <a:pt x="28346" y="88583"/>
                    <a:pt x="30236" y="87553"/>
                  </a:cubicBezTo>
                  <a:cubicBezTo>
                    <a:pt x="30236" y="87038"/>
                    <a:pt x="32125" y="87038"/>
                    <a:pt x="32125" y="87038"/>
                  </a:cubicBezTo>
                  <a:cubicBezTo>
                    <a:pt x="32125" y="87038"/>
                    <a:pt x="33070" y="86008"/>
                    <a:pt x="33070" y="85493"/>
                  </a:cubicBezTo>
                  <a:cubicBezTo>
                    <a:pt x="33070" y="85493"/>
                    <a:pt x="33070" y="85493"/>
                    <a:pt x="33070" y="85493"/>
                  </a:cubicBezTo>
                  <a:cubicBezTo>
                    <a:pt x="34015" y="84978"/>
                    <a:pt x="33070" y="84978"/>
                    <a:pt x="34015" y="84978"/>
                  </a:cubicBezTo>
                  <a:cubicBezTo>
                    <a:pt x="34015" y="84978"/>
                    <a:pt x="34015" y="84978"/>
                    <a:pt x="34015" y="84978"/>
                  </a:cubicBezTo>
                  <a:cubicBezTo>
                    <a:pt x="34015" y="84978"/>
                    <a:pt x="34015" y="84463"/>
                    <a:pt x="34960" y="83948"/>
                  </a:cubicBezTo>
                  <a:cubicBezTo>
                    <a:pt x="34960" y="84463"/>
                    <a:pt x="34960" y="84463"/>
                    <a:pt x="34960" y="84463"/>
                  </a:cubicBezTo>
                  <a:cubicBezTo>
                    <a:pt x="34960" y="83948"/>
                    <a:pt x="34960" y="83433"/>
                    <a:pt x="34960" y="82918"/>
                  </a:cubicBezTo>
                  <a:cubicBezTo>
                    <a:pt x="34960" y="83433"/>
                    <a:pt x="34960" y="83433"/>
                    <a:pt x="34960" y="83433"/>
                  </a:cubicBezTo>
                  <a:cubicBezTo>
                    <a:pt x="35905" y="82918"/>
                    <a:pt x="34960" y="82918"/>
                    <a:pt x="34960" y="82403"/>
                  </a:cubicBezTo>
                  <a:cubicBezTo>
                    <a:pt x="34960" y="82403"/>
                    <a:pt x="35905" y="82403"/>
                    <a:pt x="35905" y="82918"/>
                  </a:cubicBezTo>
                  <a:cubicBezTo>
                    <a:pt x="35905" y="81373"/>
                    <a:pt x="36850" y="81373"/>
                    <a:pt x="36850" y="80858"/>
                  </a:cubicBezTo>
                  <a:cubicBezTo>
                    <a:pt x="36850" y="80858"/>
                    <a:pt x="36850" y="80858"/>
                    <a:pt x="36850" y="80858"/>
                  </a:cubicBezTo>
                  <a:cubicBezTo>
                    <a:pt x="37795" y="80343"/>
                    <a:pt x="37795" y="79828"/>
                    <a:pt x="38740" y="79313"/>
                  </a:cubicBezTo>
                  <a:cubicBezTo>
                    <a:pt x="38740" y="78798"/>
                    <a:pt x="39685" y="79313"/>
                    <a:pt x="39685" y="78798"/>
                  </a:cubicBezTo>
                  <a:cubicBezTo>
                    <a:pt x="38740" y="78798"/>
                    <a:pt x="41574" y="77768"/>
                    <a:pt x="39685" y="77768"/>
                  </a:cubicBezTo>
                  <a:cubicBezTo>
                    <a:pt x="39685" y="77768"/>
                    <a:pt x="41574" y="76738"/>
                    <a:pt x="41574" y="76223"/>
                  </a:cubicBezTo>
                  <a:cubicBezTo>
                    <a:pt x="41574" y="76738"/>
                    <a:pt x="42519" y="76223"/>
                    <a:pt x="41574" y="76738"/>
                  </a:cubicBezTo>
                  <a:cubicBezTo>
                    <a:pt x="42519" y="76738"/>
                    <a:pt x="42519" y="76738"/>
                    <a:pt x="42519" y="76738"/>
                  </a:cubicBezTo>
                  <a:cubicBezTo>
                    <a:pt x="42519" y="76738"/>
                    <a:pt x="42519" y="76738"/>
                    <a:pt x="42519" y="76738"/>
                  </a:cubicBezTo>
                  <a:cubicBezTo>
                    <a:pt x="42519" y="76738"/>
                    <a:pt x="43464" y="76223"/>
                    <a:pt x="43464" y="75708"/>
                  </a:cubicBezTo>
                  <a:cubicBezTo>
                    <a:pt x="43464" y="75193"/>
                    <a:pt x="42519" y="74678"/>
                    <a:pt x="43464" y="74163"/>
                  </a:cubicBezTo>
                  <a:cubicBezTo>
                    <a:pt x="43464" y="74678"/>
                    <a:pt x="44409" y="74163"/>
                    <a:pt x="44409" y="74678"/>
                  </a:cubicBezTo>
                  <a:cubicBezTo>
                    <a:pt x="43464" y="73648"/>
                    <a:pt x="43464" y="73648"/>
                    <a:pt x="43464" y="73648"/>
                  </a:cubicBezTo>
                  <a:cubicBezTo>
                    <a:pt x="44409" y="73648"/>
                    <a:pt x="44409" y="73648"/>
                    <a:pt x="44409" y="73648"/>
                  </a:cubicBezTo>
                  <a:cubicBezTo>
                    <a:pt x="44409" y="73133"/>
                    <a:pt x="44409" y="73133"/>
                    <a:pt x="44409" y="73133"/>
                  </a:cubicBezTo>
                  <a:cubicBezTo>
                    <a:pt x="44409" y="73133"/>
                    <a:pt x="44409" y="71587"/>
                    <a:pt x="45354" y="72103"/>
                  </a:cubicBezTo>
                  <a:cubicBezTo>
                    <a:pt x="46299" y="72103"/>
                    <a:pt x="45354" y="72103"/>
                    <a:pt x="46299" y="72103"/>
                  </a:cubicBezTo>
                  <a:cubicBezTo>
                    <a:pt x="46299" y="71587"/>
                    <a:pt x="46299" y="71587"/>
                    <a:pt x="46299" y="71072"/>
                  </a:cubicBezTo>
                  <a:cubicBezTo>
                    <a:pt x="46299" y="71072"/>
                    <a:pt x="46299" y="71072"/>
                    <a:pt x="46299" y="71072"/>
                  </a:cubicBezTo>
                  <a:cubicBezTo>
                    <a:pt x="47244" y="71072"/>
                    <a:pt x="47244" y="70557"/>
                    <a:pt x="46299" y="70557"/>
                  </a:cubicBezTo>
                  <a:cubicBezTo>
                    <a:pt x="46299" y="70557"/>
                    <a:pt x="47244" y="70557"/>
                    <a:pt x="46299" y="71072"/>
                  </a:cubicBezTo>
                  <a:cubicBezTo>
                    <a:pt x="46299" y="70557"/>
                    <a:pt x="46299" y="70557"/>
                    <a:pt x="47244" y="70042"/>
                  </a:cubicBezTo>
                  <a:cubicBezTo>
                    <a:pt x="47244" y="70557"/>
                    <a:pt x="47244" y="70557"/>
                    <a:pt x="47244" y="70557"/>
                  </a:cubicBezTo>
                  <a:cubicBezTo>
                    <a:pt x="47244" y="70042"/>
                    <a:pt x="47244" y="69527"/>
                    <a:pt x="48188" y="68497"/>
                  </a:cubicBezTo>
                  <a:cubicBezTo>
                    <a:pt x="47244" y="68497"/>
                    <a:pt x="48188" y="69012"/>
                    <a:pt x="48188" y="69012"/>
                  </a:cubicBezTo>
                  <a:cubicBezTo>
                    <a:pt x="49133" y="68497"/>
                    <a:pt x="49133" y="67467"/>
                    <a:pt x="50078" y="66952"/>
                  </a:cubicBezTo>
                  <a:cubicBezTo>
                    <a:pt x="50078" y="66952"/>
                    <a:pt x="49133" y="66952"/>
                    <a:pt x="50078" y="66952"/>
                  </a:cubicBezTo>
                  <a:cubicBezTo>
                    <a:pt x="50078" y="66437"/>
                    <a:pt x="50078" y="66952"/>
                    <a:pt x="51023" y="66437"/>
                  </a:cubicBezTo>
                  <a:cubicBezTo>
                    <a:pt x="51023" y="66437"/>
                    <a:pt x="51023" y="66437"/>
                    <a:pt x="51023" y="65922"/>
                  </a:cubicBezTo>
                  <a:cubicBezTo>
                    <a:pt x="51023" y="65922"/>
                    <a:pt x="51023" y="65922"/>
                    <a:pt x="51023" y="66437"/>
                  </a:cubicBezTo>
                  <a:cubicBezTo>
                    <a:pt x="51023" y="65922"/>
                    <a:pt x="51968" y="64377"/>
                    <a:pt x="52913" y="63862"/>
                  </a:cubicBezTo>
                  <a:cubicBezTo>
                    <a:pt x="52913" y="63862"/>
                    <a:pt x="52913" y="63862"/>
                    <a:pt x="52913" y="62832"/>
                  </a:cubicBezTo>
                  <a:cubicBezTo>
                    <a:pt x="53858" y="63862"/>
                    <a:pt x="53858" y="63862"/>
                    <a:pt x="53858" y="63862"/>
                  </a:cubicBezTo>
                  <a:cubicBezTo>
                    <a:pt x="53858" y="62832"/>
                    <a:pt x="53858" y="62317"/>
                    <a:pt x="53858" y="62832"/>
                  </a:cubicBezTo>
                  <a:cubicBezTo>
                    <a:pt x="53858" y="62317"/>
                    <a:pt x="52913" y="64377"/>
                    <a:pt x="53858" y="63862"/>
                  </a:cubicBezTo>
                  <a:cubicBezTo>
                    <a:pt x="53858" y="62832"/>
                    <a:pt x="53858" y="62832"/>
                    <a:pt x="53858" y="62832"/>
                  </a:cubicBezTo>
                  <a:cubicBezTo>
                    <a:pt x="53858" y="62832"/>
                    <a:pt x="53858" y="62317"/>
                    <a:pt x="53858" y="61802"/>
                  </a:cubicBezTo>
                  <a:cubicBezTo>
                    <a:pt x="53858" y="61802"/>
                    <a:pt x="53858" y="62317"/>
                    <a:pt x="54803" y="62317"/>
                  </a:cubicBezTo>
                  <a:cubicBezTo>
                    <a:pt x="54803" y="61802"/>
                    <a:pt x="54803" y="61802"/>
                    <a:pt x="54803" y="61287"/>
                  </a:cubicBezTo>
                  <a:cubicBezTo>
                    <a:pt x="54803" y="61287"/>
                    <a:pt x="54803" y="61287"/>
                    <a:pt x="54803" y="61287"/>
                  </a:cubicBezTo>
                  <a:cubicBezTo>
                    <a:pt x="54803" y="60772"/>
                    <a:pt x="54803" y="60772"/>
                    <a:pt x="54803" y="60772"/>
                  </a:cubicBezTo>
                  <a:cubicBezTo>
                    <a:pt x="54803" y="60772"/>
                    <a:pt x="54803" y="60257"/>
                    <a:pt x="55748" y="60257"/>
                  </a:cubicBezTo>
                  <a:cubicBezTo>
                    <a:pt x="57637" y="60772"/>
                    <a:pt x="57637" y="60772"/>
                    <a:pt x="57637" y="60772"/>
                  </a:cubicBezTo>
                  <a:cubicBezTo>
                    <a:pt x="57637" y="60257"/>
                    <a:pt x="55748" y="60257"/>
                    <a:pt x="55748" y="60257"/>
                  </a:cubicBezTo>
                  <a:cubicBezTo>
                    <a:pt x="55748" y="60257"/>
                    <a:pt x="55748" y="60257"/>
                    <a:pt x="57637" y="60257"/>
                  </a:cubicBezTo>
                  <a:cubicBezTo>
                    <a:pt x="55748" y="59742"/>
                    <a:pt x="57637" y="59742"/>
                    <a:pt x="57637" y="59227"/>
                  </a:cubicBezTo>
                  <a:cubicBezTo>
                    <a:pt x="58582" y="59227"/>
                    <a:pt x="58582" y="57682"/>
                    <a:pt x="59527" y="57682"/>
                  </a:cubicBezTo>
                  <a:cubicBezTo>
                    <a:pt x="59527" y="57167"/>
                    <a:pt x="59527" y="56652"/>
                    <a:pt x="59527" y="56652"/>
                  </a:cubicBezTo>
                  <a:cubicBezTo>
                    <a:pt x="59527" y="56652"/>
                    <a:pt x="59527" y="56652"/>
                    <a:pt x="60472" y="56652"/>
                  </a:cubicBezTo>
                  <a:cubicBezTo>
                    <a:pt x="60472" y="56652"/>
                    <a:pt x="60472" y="56652"/>
                    <a:pt x="60472" y="56652"/>
                  </a:cubicBezTo>
                  <a:cubicBezTo>
                    <a:pt x="60472" y="56652"/>
                    <a:pt x="60472" y="56652"/>
                    <a:pt x="61417" y="56137"/>
                  </a:cubicBezTo>
                  <a:cubicBezTo>
                    <a:pt x="61417" y="55622"/>
                    <a:pt x="60472" y="55622"/>
                    <a:pt x="60472" y="55622"/>
                  </a:cubicBezTo>
                  <a:cubicBezTo>
                    <a:pt x="61417" y="55622"/>
                    <a:pt x="60472" y="54592"/>
                    <a:pt x="62362" y="54592"/>
                  </a:cubicBezTo>
                  <a:cubicBezTo>
                    <a:pt x="62362" y="54592"/>
                    <a:pt x="62362" y="55107"/>
                    <a:pt x="62362" y="54592"/>
                  </a:cubicBezTo>
                  <a:cubicBezTo>
                    <a:pt x="63307" y="54592"/>
                    <a:pt x="62362" y="54077"/>
                    <a:pt x="63307" y="53047"/>
                  </a:cubicBezTo>
                  <a:cubicBezTo>
                    <a:pt x="62362" y="53047"/>
                    <a:pt x="62362" y="53047"/>
                    <a:pt x="62362" y="53047"/>
                  </a:cubicBezTo>
                  <a:cubicBezTo>
                    <a:pt x="63307" y="53047"/>
                    <a:pt x="62362" y="52532"/>
                    <a:pt x="63307" y="53047"/>
                  </a:cubicBezTo>
                  <a:cubicBezTo>
                    <a:pt x="63307" y="52532"/>
                    <a:pt x="64251" y="52532"/>
                    <a:pt x="63307" y="52532"/>
                  </a:cubicBezTo>
                  <a:cubicBezTo>
                    <a:pt x="66141" y="51502"/>
                    <a:pt x="66141" y="50472"/>
                    <a:pt x="67086" y="49957"/>
                  </a:cubicBezTo>
                  <a:cubicBezTo>
                    <a:pt x="67086" y="49442"/>
                    <a:pt x="67086" y="49442"/>
                    <a:pt x="67086" y="49442"/>
                  </a:cubicBezTo>
                  <a:cubicBezTo>
                    <a:pt x="67086" y="49957"/>
                    <a:pt x="67086" y="49957"/>
                    <a:pt x="67086" y="49957"/>
                  </a:cubicBezTo>
                  <a:cubicBezTo>
                    <a:pt x="67086" y="49957"/>
                    <a:pt x="67086" y="49957"/>
                    <a:pt x="67086" y="49957"/>
                  </a:cubicBezTo>
                  <a:cubicBezTo>
                    <a:pt x="67086" y="49442"/>
                    <a:pt x="67086" y="49442"/>
                    <a:pt x="67086" y="49957"/>
                  </a:cubicBezTo>
                  <a:cubicBezTo>
                    <a:pt x="68976" y="49442"/>
                    <a:pt x="67086" y="48927"/>
                    <a:pt x="68031" y="48412"/>
                  </a:cubicBezTo>
                  <a:cubicBezTo>
                    <a:pt x="68031" y="48412"/>
                    <a:pt x="68031" y="48412"/>
                    <a:pt x="68976" y="47896"/>
                  </a:cubicBezTo>
                  <a:cubicBezTo>
                    <a:pt x="68031" y="47381"/>
                    <a:pt x="68031" y="47381"/>
                    <a:pt x="68031" y="47381"/>
                  </a:cubicBezTo>
                  <a:cubicBezTo>
                    <a:pt x="68976" y="46866"/>
                    <a:pt x="68976" y="47381"/>
                    <a:pt x="69921" y="47381"/>
                  </a:cubicBezTo>
                  <a:cubicBezTo>
                    <a:pt x="69921" y="46866"/>
                    <a:pt x="69921" y="46866"/>
                    <a:pt x="69921" y="46866"/>
                  </a:cubicBezTo>
                  <a:cubicBezTo>
                    <a:pt x="70866" y="46866"/>
                    <a:pt x="70866" y="46866"/>
                    <a:pt x="70866" y="46866"/>
                  </a:cubicBezTo>
                  <a:cubicBezTo>
                    <a:pt x="69921" y="46866"/>
                    <a:pt x="70866" y="46351"/>
                    <a:pt x="70866" y="46351"/>
                  </a:cubicBezTo>
                  <a:cubicBezTo>
                    <a:pt x="70866" y="46351"/>
                    <a:pt x="70866" y="46351"/>
                    <a:pt x="70866" y="46351"/>
                  </a:cubicBezTo>
                  <a:cubicBezTo>
                    <a:pt x="70866" y="46351"/>
                    <a:pt x="71811" y="46351"/>
                    <a:pt x="71811" y="46351"/>
                  </a:cubicBezTo>
                  <a:cubicBezTo>
                    <a:pt x="70866" y="46351"/>
                    <a:pt x="70866" y="46351"/>
                    <a:pt x="70866" y="46351"/>
                  </a:cubicBezTo>
                  <a:cubicBezTo>
                    <a:pt x="69921" y="46351"/>
                    <a:pt x="70866" y="46351"/>
                    <a:pt x="70866" y="46351"/>
                  </a:cubicBezTo>
                  <a:cubicBezTo>
                    <a:pt x="70866" y="46351"/>
                    <a:pt x="70866" y="45836"/>
                    <a:pt x="71811" y="45836"/>
                  </a:cubicBezTo>
                  <a:cubicBezTo>
                    <a:pt x="71811" y="45321"/>
                    <a:pt x="71811" y="45321"/>
                    <a:pt x="71811" y="45321"/>
                  </a:cubicBezTo>
                  <a:cubicBezTo>
                    <a:pt x="71811" y="45321"/>
                    <a:pt x="71811" y="44291"/>
                    <a:pt x="71811" y="45321"/>
                  </a:cubicBezTo>
                  <a:cubicBezTo>
                    <a:pt x="71811" y="45321"/>
                    <a:pt x="71811" y="45321"/>
                    <a:pt x="71811" y="45321"/>
                  </a:cubicBezTo>
                  <a:cubicBezTo>
                    <a:pt x="72755" y="45321"/>
                    <a:pt x="72755" y="45321"/>
                    <a:pt x="72755" y="45321"/>
                  </a:cubicBezTo>
                  <a:cubicBezTo>
                    <a:pt x="72755" y="44291"/>
                    <a:pt x="71811" y="44291"/>
                    <a:pt x="71811" y="43776"/>
                  </a:cubicBezTo>
                  <a:cubicBezTo>
                    <a:pt x="71811" y="44291"/>
                    <a:pt x="72755" y="44291"/>
                    <a:pt x="72755" y="44291"/>
                  </a:cubicBezTo>
                  <a:cubicBezTo>
                    <a:pt x="72755" y="44291"/>
                    <a:pt x="72755" y="44291"/>
                    <a:pt x="72755" y="44291"/>
                  </a:cubicBezTo>
                  <a:cubicBezTo>
                    <a:pt x="72755" y="43776"/>
                    <a:pt x="72755" y="43776"/>
                    <a:pt x="72755" y="43776"/>
                  </a:cubicBezTo>
                  <a:cubicBezTo>
                    <a:pt x="72755" y="43776"/>
                    <a:pt x="72755" y="43776"/>
                    <a:pt x="72755" y="43776"/>
                  </a:cubicBezTo>
                  <a:cubicBezTo>
                    <a:pt x="72755" y="43776"/>
                    <a:pt x="73700" y="43261"/>
                    <a:pt x="72755" y="42746"/>
                  </a:cubicBezTo>
                  <a:cubicBezTo>
                    <a:pt x="72755" y="42746"/>
                    <a:pt x="73700" y="42746"/>
                    <a:pt x="73700" y="42746"/>
                  </a:cubicBezTo>
                  <a:cubicBezTo>
                    <a:pt x="73700" y="42746"/>
                    <a:pt x="73700" y="42746"/>
                    <a:pt x="73700" y="42746"/>
                  </a:cubicBezTo>
                  <a:cubicBezTo>
                    <a:pt x="74645" y="42746"/>
                    <a:pt x="74645" y="42746"/>
                    <a:pt x="74645" y="42231"/>
                  </a:cubicBezTo>
                  <a:cubicBezTo>
                    <a:pt x="74645" y="42231"/>
                    <a:pt x="74645" y="42231"/>
                    <a:pt x="74645" y="42231"/>
                  </a:cubicBezTo>
                  <a:cubicBezTo>
                    <a:pt x="74645" y="42231"/>
                    <a:pt x="75590" y="41716"/>
                    <a:pt x="74645" y="41716"/>
                  </a:cubicBezTo>
                  <a:cubicBezTo>
                    <a:pt x="75590" y="41201"/>
                    <a:pt x="76535" y="41716"/>
                    <a:pt x="76535" y="41201"/>
                  </a:cubicBezTo>
                  <a:cubicBezTo>
                    <a:pt x="76535" y="41201"/>
                    <a:pt x="76535" y="40686"/>
                    <a:pt x="75590" y="40686"/>
                  </a:cubicBezTo>
                  <a:cubicBezTo>
                    <a:pt x="76535" y="40171"/>
                    <a:pt x="76535" y="39141"/>
                    <a:pt x="78425" y="38626"/>
                  </a:cubicBezTo>
                  <a:cubicBezTo>
                    <a:pt x="78425" y="38626"/>
                    <a:pt x="77480" y="38626"/>
                    <a:pt x="78425" y="38626"/>
                  </a:cubicBezTo>
                  <a:cubicBezTo>
                    <a:pt x="79370" y="37596"/>
                    <a:pt x="79370" y="36566"/>
                    <a:pt x="80314" y="36051"/>
                  </a:cubicBezTo>
                  <a:cubicBezTo>
                    <a:pt x="80314" y="36566"/>
                    <a:pt x="80314" y="36051"/>
                    <a:pt x="80314" y="36051"/>
                  </a:cubicBezTo>
                  <a:cubicBezTo>
                    <a:pt x="82204" y="36051"/>
                    <a:pt x="82204" y="36051"/>
                    <a:pt x="82204" y="36051"/>
                  </a:cubicBezTo>
                  <a:cubicBezTo>
                    <a:pt x="80314" y="35536"/>
                    <a:pt x="80314" y="35536"/>
                    <a:pt x="79370" y="36051"/>
                  </a:cubicBezTo>
                  <a:cubicBezTo>
                    <a:pt x="80314" y="35021"/>
                    <a:pt x="82204" y="34506"/>
                    <a:pt x="82204" y="34506"/>
                  </a:cubicBezTo>
                  <a:cubicBezTo>
                    <a:pt x="82204" y="33991"/>
                    <a:pt x="82204" y="33991"/>
                    <a:pt x="82204" y="33991"/>
                  </a:cubicBezTo>
                  <a:cubicBezTo>
                    <a:pt x="83149" y="34506"/>
                    <a:pt x="83149" y="33991"/>
                    <a:pt x="83149" y="33476"/>
                  </a:cubicBezTo>
                  <a:cubicBezTo>
                    <a:pt x="83149" y="33476"/>
                    <a:pt x="83149" y="33476"/>
                    <a:pt x="83149" y="33476"/>
                  </a:cubicBezTo>
                  <a:cubicBezTo>
                    <a:pt x="84094" y="33476"/>
                    <a:pt x="84094" y="33476"/>
                    <a:pt x="84094" y="33476"/>
                  </a:cubicBezTo>
                  <a:cubicBezTo>
                    <a:pt x="84094" y="32961"/>
                    <a:pt x="83149" y="32961"/>
                    <a:pt x="84094" y="32961"/>
                  </a:cubicBezTo>
                  <a:cubicBezTo>
                    <a:pt x="84094" y="32961"/>
                    <a:pt x="84094" y="32961"/>
                    <a:pt x="84094" y="32961"/>
                  </a:cubicBezTo>
                  <a:cubicBezTo>
                    <a:pt x="84094" y="32446"/>
                    <a:pt x="84094" y="31931"/>
                    <a:pt x="85039" y="31931"/>
                  </a:cubicBezTo>
                  <a:cubicBezTo>
                    <a:pt x="85984" y="31931"/>
                    <a:pt x="85984" y="31931"/>
                    <a:pt x="85984" y="31931"/>
                  </a:cubicBezTo>
                  <a:cubicBezTo>
                    <a:pt x="85984" y="31931"/>
                    <a:pt x="85984" y="31416"/>
                    <a:pt x="85039" y="31416"/>
                  </a:cubicBezTo>
                  <a:cubicBezTo>
                    <a:pt x="85984" y="31416"/>
                    <a:pt x="85984" y="30386"/>
                    <a:pt x="85984" y="30386"/>
                  </a:cubicBezTo>
                  <a:cubicBezTo>
                    <a:pt x="85984" y="28841"/>
                    <a:pt x="87874" y="27811"/>
                    <a:pt x="88818" y="26781"/>
                  </a:cubicBezTo>
                  <a:cubicBezTo>
                    <a:pt x="88818" y="26781"/>
                    <a:pt x="88818" y="26781"/>
                    <a:pt x="88818" y="26781"/>
                  </a:cubicBezTo>
                  <a:cubicBezTo>
                    <a:pt x="89763" y="26781"/>
                    <a:pt x="88818" y="26781"/>
                    <a:pt x="88818" y="26781"/>
                  </a:cubicBezTo>
                  <a:cubicBezTo>
                    <a:pt x="88818" y="26781"/>
                    <a:pt x="89763" y="26266"/>
                    <a:pt x="89763" y="26781"/>
                  </a:cubicBezTo>
                  <a:cubicBezTo>
                    <a:pt x="91653" y="26266"/>
                    <a:pt x="89763" y="26266"/>
                    <a:pt x="91653" y="25236"/>
                  </a:cubicBezTo>
                  <a:cubicBezTo>
                    <a:pt x="89763" y="25236"/>
                    <a:pt x="91653" y="26266"/>
                    <a:pt x="89763" y="25236"/>
                  </a:cubicBezTo>
                  <a:cubicBezTo>
                    <a:pt x="91653" y="25236"/>
                    <a:pt x="91653" y="25236"/>
                    <a:pt x="91653" y="25236"/>
                  </a:cubicBezTo>
                  <a:cubicBezTo>
                    <a:pt x="91653" y="25236"/>
                    <a:pt x="91653" y="25236"/>
                    <a:pt x="91653" y="25236"/>
                  </a:cubicBezTo>
                  <a:cubicBezTo>
                    <a:pt x="91653" y="25236"/>
                    <a:pt x="91653" y="25236"/>
                    <a:pt x="91653" y="25236"/>
                  </a:cubicBezTo>
                  <a:cubicBezTo>
                    <a:pt x="92598" y="24721"/>
                    <a:pt x="92598" y="26266"/>
                    <a:pt x="92598" y="26266"/>
                  </a:cubicBezTo>
                  <a:cubicBezTo>
                    <a:pt x="92598" y="25236"/>
                    <a:pt x="92598" y="25236"/>
                    <a:pt x="92598" y="25236"/>
                  </a:cubicBezTo>
                  <a:cubicBezTo>
                    <a:pt x="93543" y="25236"/>
                    <a:pt x="92598" y="26781"/>
                    <a:pt x="93543" y="26266"/>
                  </a:cubicBezTo>
                  <a:cubicBezTo>
                    <a:pt x="93543" y="25236"/>
                    <a:pt x="93543" y="25236"/>
                    <a:pt x="92598" y="25236"/>
                  </a:cubicBezTo>
                  <a:cubicBezTo>
                    <a:pt x="92598" y="24721"/>
                    <a:pt x="92598" y="24721"/>
                    <a:pt x="92598" y="24206"/>
                  </a:cubicBezTo>
                  <a:cubicBezTo>
                    <a:pt x="92598" y="24206"/>
                    <a:pt x="92598" y="24721"/>
                    <a:pt x="92598" y="24721"/>
                  </a:cubicBezTo>
                  <a:cubicBezTo>
                    <a:pt x="93543" y="24721"/>
                    <a:pt x="92598" y="24206"/>
                    <a:pt x="93543" y="23690"/>
                  </a:cubicBezTo>
                  <a:cubicBezTo>
                    <a:pt x="92598" y="24206"/>
                    <a:pt x="92598" y="23690"/>
                    <a:pt x="92598" y="23175"/>
                  </a:cubicBezTo>
                  <a:cubicBezTo>
                    <a:pt x="92598" y="23175"/>
                    <a:pt x="92598" y="23690"/>
                    <a:pt x="93543" y="23175"/>
                  </a:cubicBezTo>
                  <a:cubicBezTo>
                    <a:pt x="92598" y="23175"/>
                    <a:pt x="93543" y="22660"/>
                    <a:pt x="92598" y="23175"/>
                  </a:cubicBezTo>
                  <a:cubicBezTo>
                    <a:pt x="92598" y="22660"/>
                    <a:pt x="93543" y="22660"/>
                    <a:pt x="92598" y="22145"/>
                  </a:cubicBezTo>
                  <a:cubicBezTo>
                    <a:pt x="93543" y="22145"/>
                    <a:pt x="93543" y="23175"/>
                    <a:pt x="94488" y="22660"/>
                  </a:cubicBezTo>
                  <a:cubicBezTo>
                    <a:pt x="93543" y="22660"/>
                    <a:pt x="94488" y="21630"/>
                    <a:pt x="93543" y="21630"/>
                  </a:cubicBezTo>
                  <a:cubicBezTo>
                    <a:pt x="93543" y="21630"/>
                    <a:pt x="94488" y="21630"/>
                    <a:pt x="94488" y="22145"/>
                  </a:cubicBezTo>
                  <a:cubicBezTo>
                    <a:pt x="94488" y="21630"/>
                    <a:pt x="93543" y="21115"/>
                    <a:pt x="95433" y="21115"/>
                  </a:cubicBezTo>
                  <a:cubicBezTo>
                    <a:pt x="94488" y="21115"/>
                    <a:pt x="94488" y="21115"/>
                    <a:pt x="94488" y="21115"/>
                  </a:cubicBezTo>
                  <a:cubicBezTo>
                    <a:pt x="95433" y="21115"/>
                    <a:pt x="95433" y="21115"/>
                    <a:pt x="95433" y="21115"/>
                  </a:cubicBezTo>
                  <a:cubicBezTo>
                    <a:pt x="95433" y="20600"/>
                    <a:pt x="95433" y="20085"/>
                    <a:pt x="96377" y="20085"/>
                  </a:cubicBezTo>
                  <a:cubicBezTo>
                    <a:pt x="96377" y="20085"/>
                    <a:pt x="97322" y="19570"/>
                    <a:pt x="96377" y="19570"/>
                  </a:cubicBezTo>
                  <a:cubicBezTo>
                    <a:pt x="95433" y="20085"/>
                    <a:pt x="96377" y="20085"/>
                    <a:pt x="95433" y="20085"/>
                  </a:cubicBezTo>
                  <a:cubicBezTo>
                    <a:pt x="96377" y="20085"/>
                    <a:pt x="95433" y="19570"/>
                    <a:pt x="95433" y="19055"/>
                  </a:cubicBezTo>
                  <a:cubicBezTo>
                    <a:pt x="96377" y="19570"/>
                    <a:pt x="96377" y="19570"/>
                    <a:pt x="96377" y="19570"/>
                  </a:cubicBezTo>
                  <a:cubicBezTo>
                    <a:pt x="96377" y="19055"/>
                    <a:pt x="96377" y="19055"/>
                    <a:pt x="96377" y="18540"/>
                  </a:cubicBezTo>
                  <a:cubicBezTo>
                    <a:pt x="96377" y="19055"/>
                    <a:pt x="96377" y="19055"/>
                    <a:pt x="96377" y="19055"/>
                  </a:cubicBezTo>
                  <a:cubicBezTo>
                    <a:pt x="96377" y="18540"/>
                    <a:pt x="96377" y="18540"/>
                    <a:pt x="96377" y="18540"/>
                  </a:cubicBezTo>
                  <a:cubicBezTo>
                    <a:pt x="96377" y="18025"/>
                    <a:pt x="97322" y="18540"/>
                    <a:pt x="97322" y="18025"/>
                  </a:cubicBezTo>
                  <a:cubicBezTo>
                    <a:pt x="97322" y="18540"/>
                    <a:pt x="97322" y="18540"/>
                    <a:pt x="97322" y="18540"/>
                  </a:cubicBezTo>
                  <a:cubicBezTo>
                    <a:pt x="98267" y="18540"/>
                    <a:pt x="98267" y="18540"/>
                    <a:pt x="98267" y="18540"/>
                  </a:cubicBezTo>
                  <a:cubicBezTo>
                    <a:pt x="98267" y="18025"/>
                    <a:pt x="97322" y="18025"/>
                    <a:pt x="97322" y="18025"/>
                  </a:cubicBezTo>
                  <a:cubicBezTo>
                    <a:pt x="97322" y="18025"/>
                    <a:pt x="98267" y="18025"/>
                    <a:pt x="97322" y="18025"/>
                  </a:cubicBezTo>
                  <a:cubicBezTo>
                    <a:pt x="98267" y="18025"/>
                    <a:pt x="98267" y="18025"/>
                    <a:pt x="98267" y="18025"/>
                  </a:cubicBezTo>
                  <a:cubicBezTo>
                    <a:pt x="98267" y="18025"/>
                    <a:pt x="99212" y="18025"/>
                    <a:pt x="99212" y="18025"/>
                  </a:cubicBezTo>
                  <a:cubicBezTo>
                    <a:pt x="99212" y="17510"/>
                    <a:pt x="99212" y="16480"/>
                    <a:pt x="98267" y="17510"/>
                  </a:cubicBezTo>
                  <a:cubicBezTo>
                    <a:pt x="98267" y="16480"/>
                    <a:pt x="99212" y="16480"/>
                    <a:pt x="99212" y="17510"/>
                  </a:cubicBezTo>
                  <a:cubicBezTo>
                    <a:pt x="99212" y="16480"/>
                    <a:pt x="98267" y="16480"/>
                    <a:pt x="99212" y="16480"/>
                  </a:cubicBezTo>
                  <a:cubicBezTo>
                    <a:pt x="99212" y="16480"/>
                    <a:pt x="100157" y="15965"/>
                    <a:pt x="101102" y="15965"/>
                  </a:cubicBezTo>
                  <a:cubicBezTo>
                    <a:pt x="101102" y="16480"/>
                    <a:pt x="101102" y="16480"/>
                    <a:pt x="101102" y="16480"/>
                  </a:cubicBezTo>
                  <a:cubicBezTo>
                    <a:pt x="101102" y="15965"/>
                    <a:pt x="101102" y="15965"/>
                    <a:pt x="101102" y="15965"/>
                  </a:cubicBezTo>
                  <a:cubicBezTo>
                    <a:pt x="102047" y="16480"/>
                    <a:pt x="102047" y="15965"/>
                    <a:pt x="102047" y="16480"/>
                  </a:cubicBezTo>
                  <a:cubicBezTo>
                    <a:pt x="102992" y="16480"/>
                    <a:pt x="102992" y="15965"/>
                    <a:pt x="102992" y="15965"/>
                  </a:cubicBezTo>
                  <a:cubicBezTo>
                    <a:pt x="101102" y="15965"/>
                    <a:pt x="102047" y="14935"/>
                    <a:pt x="101102" y="14935"/>
                  </a:cubicBezTo>
                  <a:cubicBezTo>
                    <a:pt x="101102" y="14420"/>
                    <a:pt x="102992" y="14935"/>
                    <a:pt x="102992" y="14420"/>
                  </a:cubicBezTo>
                  <a:cubicBezTo>
                    <a:pt x="102047" y="14420"/>
                    <a:pt x="102047" y="13905"/>
                    <a:pt x="102047" y="14420"/>
                  </a:cubicBezTo>
                  <a:cubicBezTo>
                    <a:pt x="102047" y="13905"/>
                    <a:pt x="101102" y="13905"/>
                    <a:pt x="102047" y="13390"/>
                  </a:cubicBezTo>
                  <a:cubicBezTo>
                    <a:pt x="102047" y="13905"/>
                    <a:pt x="102992" y="13390"/>
                    <a:pt x="102992" y="13905"/>
                  </a:cubicBezTo>
                  <a:cubicBezTo>
                    <a:pt x="102992" y="14420"/>
                    <a:pt x="102992" y="14420"/>
                    <a:pt x="102992" y="14420"/>
                  </a:cubicBezTo>
                  <a:cubicBezTo>
                    <a:pt x="102992" y="14420"/>
                    <a:pt x="103937" y="14420"/>
                    <a:pt x="103937" y="14420"/>
                  </a:cubicBezTo>
                  <a:cubicBezTo>
                    <a:pt x="103937" y="13905"/>
                    <a:pt x="104881" y="13905"/>
                    <a:pt x="103937" y="13905"/>
                  </a:cubicBezTo>
                  <a:cubicBezTo>
                    <a:pt x="103937" y="13390"/>
                    <a:pt x="103937" y="13905"/>
                    <a:pt x="102992" y="13905"/>
                  </a:cubicBezTo>
                  <a:cubicBezTo>
                    <a:pt x="103937" y="13390"/>
                    <a:pt x="104881" y="13390"/>
                    <a:pt x="103937" y="12875"/>
                  </a:cubicBezTo>
                  <a:cubicBezTo>
                    <a:pt x="103937" y="13390"/>
                    <a:pt x="102992" y="12875"/>
                    <a:pt x="102992" y="12875"/>
                  </a:cubicBezTo>
                  <a:cubicBezTo>
                    <a:pt x="102992" y="12360"/>
                    <a:pt x="102992" y="12360"/>
                    <a:pt x="102992" y="12360"/>
                  </a:cubicBezTo>
                  <a:cubicBezTo>
                    <a:pt x="102992" y="12875"/>
                    <a:pt x="102992" y="12875"/>
                    <a:pt x="102992" y="12875"/>
                  </a:cubicBezTo>
                  <a:cubicBezTo>
                    <a:pt x="103937" y="12360"/>
                    <a:pt x="102992" y="12360"/>
                    <a:pt x="102992" y="11330"/>
                  </a:cubicBezTo>
                  <a:cubicBezTo>
                    <a:pt x="103937" y="11330"/>
                    <a:pt x="103937" y="11330"/>
                    <a:pt x="103937" y="11330"/>
                  </a:cubicBezTo>
                  <a:cubicBezTo>
                    <a:pt x="104881" y="11330"/>
                    <a:pt x="102992" y="12360"/>
                    <a:pt x="103937" y="12875"/>
                  </a:cubicBezTo>
                  <a:cubicBezTo>
                    <a:pt x="104881" y="12360"/>
                    <a:pt x="103937" y="11330"/>
                    <a:pt x="104881" y="11330"/>
                  </a:cubicBezTo>
                  <a:cubicBezTo>
                    <a:pt x="104881" y="11330"/>
                    <a:pt x="104881" y="11330"/>
                    <a:pt x="104881" y="12360"/>
                  </a:cubicBezTo>
                  <a:cubicBezTo>
                    <a:pt x="104881" y="11330"/>
                    <a:pt x="105826" y="12360"/>
                    <a:pt x="104881" y="10815"/>
                  </a:cubicBezTo>
                  <a:cubicBezTo>
                    <a:pt x="104881" y="10815"/>
                    <a:pt x="104881" y="10815"/>
                    <a:pt x="104881" y="10815"/>
                  </a:cubicBezTo>
                  <a:cubicBezTo>
                    <a:pt x="104881" y="10815"/>
                    <a:pt x="104881" y="10300"/>
                    <a:pt x="104881" y="9785"/>
                  </a:cubicBezTo>
                  <a:cubicBezTo>
                    <a:pt x="105826" y="10300"/>
                    <a:pt x="105826" y="9270"/>
                    <a:pt x="107716" y="9785"/>
                  </a:cubicBezTo>
                  <a:cubicBezTo>
                    <a:pt x="105826" y="9785"/>
                    <a:pt x="104881" y="10815"/>
                    <a:pt x="104881" y="10815"/>
                  </a:cubicBezTo>
                  <a:cubicBezTo>
                    <a:pt x="107716" y="10815"/>
                    <a:pt x="104881" y="11330"/>
                    <a:pt x="105826" y="11330"/>
                  </a:cubicBezTo>
                  <a:cubicBezTo>
                    <a:pt x="105826" y="10815"/>
                    <a:pt x="107716" y="11330"/>
                    <a:pt x="108661" y="11330"/>
                  </a:cubicBezTo>
                  <a:cubicBezTo>
                    <a:pt x="108661" y="11330"/>
                    <a:pt x="108661" y="11330"/>
                    <a:pt x="108661" y="10815"/>
                  </a:cubicBezTo>
                  <a:cubicBezTo>
                    <a:pt x="107716" y="10815"/>
                    <a:pt x="107716" y="10815"/>
                    <a:pt x="105826" y="10815"/>
                  </a:cubicBezTo>
                  <a:cubicBezTo>
                    <a:pt x="107716" y="10815"/>
                    <a:pt x="107716" y="10300"/>
                    <a:pt x="107716" y="9785"/>
                  </a:cubicBezTo>
                  <a:cubicBezTo>
                    <a:pt x="108661" y="9785"/>
                    <a:pt x="108661" y="9785"/>
                    <a:pt x="108661" y="10300"/>
                  </a:cubicBezTo>
                  <a:cubicBezTo>
                    <a:pt x="108661" y="9270"/>
                    <a:pt x="109606" y="8755"/>
                    <a:pt x="110551" y="8240"/>
                  </a:cubicBezTo>
                  <a:cubicBezTo>
                    <a:pt x="109606" y="8240"/>
                    <a:pt x="111496" y="7725"/>
                    <a:pt x="110551" y="7725"/>
                  </a:cubicBezTo>
                  <a:cubicBezTo>
                    <a:pt x="109606" y="7725"/>
                    <a:pt x="108661" y="7725"/>
                    <a:pt x="108661" y="7725"/>
                  </a:cubicBezTo>
                  <a:cubicBezTo>
                    <a:pt x="108661" y="7725"/>
                    <a:pt x="108661" y="7725"/>
                    <a:pt x="109606" y="7725"/>
                  </a:cubicBezTo>
                  <a:cubicBezTo>
                    <a:pt x="108661" y="7210"/>
                    <a:pt x="110551" y="7725"/>
                    <a:pt x="109606" y="7210"/>
                  </a:cubicBezTo>
                  <a:cubicBezTo>
                    <a:pt x="109606" y="7725"/>
                    <a:pt x="110551" y="7725"/>
                    <a:pt x="111496" y="7725"/>
                  </a:cubicBezTo>
                  <a:cubicBezTo>
                    <a:pt x="111496" y="7210"/>
                    <a:pt x="111496" y="7725"/>
                    <a:pt x="111496" y="7725"/>
                  </a:cubicBezTo>
                  <a:cubicBezTo>
                    <a:pt x="111496" y="7210"/>
                    <a:pt x="111496" y="6695"/>
                    <a:pt x="111496" y="6180"/>
                  </a:cubicBezTo>
                  <a:cubicBezTo>
                    <a:pt x="113385" y="5665"/>
                    <a:pt x="113385" y="4635"/>
                    <a:pt x="114330" y="4120"/>
                  </a:cubicBezTo>
                  <a:cubicBezTo>
                    <a:pt x="114330" y="4120"/>
                    <a:pt x="116220" y="4120"/>
                    <a:pt x="116220" y="4120"/>
                  </a:cubicBezTo>
                  <a:cubicBezTo>
                    <a:pt x="116220" y="4120"/>
                    <a:pt x="114330" y="4120"/>
                    <a:pt x="116220" y="4120"/>
                  </a:cubicBezTo>
                  <a:cubicBezTo>
                    <a:pt x="116220" y="4120"/>
                    <a:pt x="116220" y="4120"/>
                    <a:pt x="116220" y="4120"/>
                  </a:cubicBezTo>
                  <a:cubicBezTo>
                    <a:pt x="116220" y="4120"/>
                    <a:pt x="118110" y="3605"/>
                    <a:pt x="117165" y="3090"/>
                  </a:cubicBezTo>
                  <a:cubicBezTo>
                    <a:pt x="117165" y="3090"/>
                    <a:pt x="117165" y="3090"/>
                    <a:pt x="117165" y="3090"/>
                  </a:cubicBezTo>
                  <a:cubicBezTo>
                    <a:pt x="117165" y="3090"/>
                    <a:pt x="117165" y="3090"/>
                    <a:pt x="117165" y="3090"/>
                  </a:cubicBezTo>
                  <a:cubicBezTo>
                    <a:pt x="118110" y="3090"/>
                    <a:pt x="118110" y="3090"/>
                    <a:pt x="118110" y="3090"/>
                  </a:cubicBezTo>
                  <a:cubicBezTo>
                    <a:pt x="118110" y="3090"/>
                    <a:pt x="118110" y="2060"/>
                    <a:pt x="118110" y="1545"/>
                  </a:cubicBezTo>
                  <a:cubicBezTo>
                    <a:pt x="118110" y="1545"/>
                    <a:pt x="118110" y="1545"/>
                    <a:pt x="118110" y="1545"/>
                  </a:cubicBezTo>
                  <a:cubicBezTo>
                    <a:pt x="118110" y="1030"/>
                    <a:pt x="118110" y="1030"/>
                    <a:pt x="119055" y="515"/>
                  </a:cubicBezTo>
                  <a:cubicBezTo>
                    <a:pt x="119055" y="515"/>
                    <a:pt x="119055" y="515"/>
                    <a:pt x="119055" y="515"/>
                  </a:cubicBezTo>
                  <a:cubicBezTo>
                    <a:pt x="119055" y="515"/>
                    <a:pt x="119055" y="515"/>
                    <a:pt x="119055" y="515"/>
                  </a:cubicBezTo>
                  <a:cubicBezTo>
                    <a:pt x="120000" y="515"/>
                    <a:pt x="120000" y="515"/>
                    <a:pt x="120000" y="0"/>
                  </a:cubicBezTo>
                  <a:cubicBezTo>
                    <a:pt x="120000" y="1030"/>
                    <a:pt x="120000" y="1030"/>
                    <a:pt x="120000" y="1030"/>
                  </a:cubicBezTo>
                  <a:cubicBezTo>
                    <a:pt x="120000" y="1030"/>
                    <a:pt x="120000" y="515"/>
                    <a:pt x="119055" y="515"/>
                  </a:cubicBezTo>
                  <a:cubicBezTo>
                    <a:pt x="119055" y="1030"/>
                    <a:pt x="119055" y="1030"/>
                    <a:pt x="119055" y="1030"/>
                  </a:cubicBezTo>
                  <a:cubicBezTo>
                    <a:pt x="119055" y="1030"/>
                    <a:pt x="119055" y="1030"/>
                    <a:pt x="119055" y="1030"/>
                  </a:cubicBezTo>
                  <a:cubicBezTo>
                    <a:pt x="120000" y="1030"/>
                    <a:pt x="119055" y="1030"/>
                    <a:pt x="120000" y="1545"/>
                  </a:cubicBezTo>
                  <a:cubicBezTo>
                    <a:pt x="120000" y="1545"/>
                    <a:pt x="120000" y="1545"/>
                    <a:pt x="120000" y="1030"/>
                  </a:cubicBezTo>
                  <a:cubicBezTo>
                    <a:pt x="120000" y="1545"/>
                    <a:pt x="120000" y="1545"/>
                    <a:pt x="119055" y="2060"/>
                  </a:cubicBezTo>
                  <a:cubicBezTo>
                    <a:pt x="119055" y="1545"/>
                    <a:pt x="119055" y="2060"/>
                    <a:pt x="119055" y="2060"/>
                  </a:cubicBezTo>
                  <a:cubicBezTo>
                    <a:pt x="119055" y="2060"/>
                    <a:pt x="119055" y="3090"/>
                    <a:pt x="119055" y="3605"/>
                  </a:cubicBezTo>
                  <a:cubicBezTo>
                    <a:pt x="118110" y="3605"/>
                    <a:pt x="118110" y="4120"/>
                    <a:pt x="118110" y="4120"/>
                  </a:cubicBezTo>
                  <a:cubicBezTo>
                    <a:pt x="118110" y="4120"/>
                    <a:pt x="118110" y="4120"/>
                    <a:pt x="118110" y="3605"/>
                  </a:cubicBezTo>
                  <a:cubicBezTo>
                    <a:pt x="117165" y="4120"/>
                    <a:pt x="118110" y="4120"/>
                    <a:pt x="117165" y="4120"/>
                  </a:cubicBezTo>
                  <a:cubicBezTo>
                    <a:pt x="117165" y="4120"/>
                    <a:pt x="118110" y="4120"/>
                    <a:pt x="118110" y="4635"/>
                  </a:cubicBezTo>
                  <a:cubicBezTo>
                    <a:pt x="117165" y="4635"/>
                    <a:pt x="117165" y="4635"/>
                    <a:pt x="117165" y="4635"/>
                  </a:cubicBezTo>
                  <a:cubicBezTo>
                    <a:pt x="117165" y="5150"/>
                    <a:pt x="118110" y="5150"/>
                    <a:pt x="117165" y="5665"/>
                  </a:cubicBezTo>
                  <a:cubicBezTo>
                    <a:pt x="116220" y="6180"/>
                    <a:pt x="114330" y="7210"/>
                    <a:pt x="113385" y="7725"/>
                  </a:cubicBezTo>
                  <a:cubicBezTo>
                    <a:pt x="113385" y="7725"/>
                    <a:pt x="113385" y="7725"/>
                    <a:pt x="113385" y="7725"/>
                  </a:cubicBezTo>
                  <a:cubicBezTo>
                    <a:pt x="113385" y="8240"/>
                    <a:pt x="112440" y="8755"/>
                    <a:pt x="112440" y="9270"/>
                  </a:cubicBezTo>
                  <a:cubicBezTo>
                    <a:pt x="111496" y="10300"/>
                    <a:pt x="111496" y="10815"/>
                    <a:pt x="110551" y="10815"/>
                  </a:cubicBezTo>
                  <a:cubicBezTo>
                    <a:pt x="109606" y="12875"/>
                    <a:pt x="108661" y="14420"/>
                    <a:pt x="107716" y="14935"/>
                  </a:cubicBezTo>
                  <a:cubicBezTo>
                    <a:pt x="105826" y="14420"/>
                    <a:pt x="105826" y="14420"/>
                    <a:pt x="105826" y="14420"/>
                  </a:cubicBezTo>
                  <a:cubicBezTo>
                    <a:pt x="105826" y="14935"/>
                    <a:pt x="105826" y="14935"/>
                    <a:pt x="105826" y="14935"/>
                  </a:cubicBezTo>
                  <a:cubicBezTo>
                    <a:pt x="105826" y="14935"/>
                    <a:pt x="105826" y="15450"/>
                    <a:pt x="105826" y="15965"/>
                  </a:cubicBezTo>
                  <a:cubicBezTo>
                    <a:pt x="104881" y="16480"/>
                    <a:pt x="104881" y="18025"/>
                    <a:pt x="104881" y="18025"/>
                  </a:cubicBezTo>
                  <a:cubicBezTo>
                    <a:pt x="104881" y="18025"/>
                    <a:pt x="104881" y="18025"/>
                    <a:pt x="104881" y="18025"/>
                  </a:cubicBezTo>
                  <a:cubicBezTo>
                    <a:pt x="104881" y="18540"/>
                    <a:pt x="103937" y="19055"/>
                    <a:pt x="102992" y="19570"/>
                  </a:cubicBezTo>
                  <a:cubicBezTo>
                    <a:pt x="102047" y="19570"/>
                    <a:pt x="102047" y="19570"/>
                    <a:pt x="102047" y="20085"/>
                  </a:cubicBezTo>
                  <a:cubicBezTo>
                    <a:pt x="102047" y="20600"/>
                    <a:pt x="102047" y="20600"/>
                    <a:pt x="102047" y="21630"/>
                  </a:cubicBezTo>
                  <a:cubicBezTo>
                    <a:pt x="101102" y="21630"/>
                    <a:pt x="100157" y="22660"/>
                    <a:pt x="100157" y="22660"/>
                  </a:cubicBezTo>
                  <a:cubicBezTo>
                    <a:pt x="99212" y="24721"/>
                    <a:pt x="96377" y="26266"/>
                    <a:pt x="95433" y="27811"/>
                  </a:cubicBezTo>
                  <a:cubicBezTo>
                    <a:pt x="95433" y="27811"/>
                    <a:pt x="95433" y="27811"/>
                    <a:pt x="95433" y="27811"/>
                  </a:cubicBezTo>
                  <a:cubicBezTo>
                    <a:pt x="94488" y="29356"/>
                    <a:pt x="92598" y="31416"/>
                    <a:pt x="91653" y="32446"/>
                  </a:cubicBezTo>
                  <a:cubicBezTo>
                    <a:pt x="89763" y="31931"/>
                    <a:pt x="89763" y="31931"/>
                    <a:pt x="89763" y="31931"/>
                  </a:cubicBezTo>
                  <a:cubicBezTo>
                    <a:pt x="89763" y="32961"/>
                    <a:pt x="89763" y="32961"/>
                    <a:pt x="89763" y="32961"/>
                  </a:cubicBezTo>
                  <a:cubicBezTo>
                    <a:pt x="89763" y="33476"/>
                    <a:pt x="89763" y="33991"/>
                    <a:pt x="88818" y="33991"/>
                  </a:cubicBezTo>
                  <a:cubicBezTo>
                    <a:pt x="87874" y="34506"/>
                    <a:pt x="88818" y="34506"/>
                    <a:pt x="87874" y="35021"/>
                  </a:cubicBezTo>
                  <a:cubicBezTo>
                    <a:pt x="86929" y="36051"/>
                    <a:pt x="86929" y="36051"/>
                    <a:pt x="85984" y="37081"/>
                  </a:cubicBezTo>
                  <a:cubicBezTo>
                    <a:pt x="85984" y="37081"/>
                    <a:pt x="85984" y="37081"/>
                    <a:pt x="85984" y="37081"/>
                  </a:cubicBezTo>
                  <a:cubicBezTo>
                    <a:pt x="85984" y="36566"/>
                    <a:pt x="85984" y="36566"/>
                    <a:pt x="85984" y="36566"/>
                  </a:cubicBezTo>
                  <a:cubicBezTo>
                    <a:pt x="85984" y="37081"/>
                    <a:pt x="85039" y="37596"/>
                    <a:pt x="85984" y="37596"/>
                  </a:cubicBezTo>
                  <a:cubicBezTo>
                    <a:pt x="85039" y="38626"/>
                    <a:pt x="85039" y="40171"/>
                    <a:pt x="83149" y="40686"/>
                  </a:cubicBezTo>
                  <a:cubicBezTo>
                    <a:pt x="84094" y="40686"/>
                    <a:pt x="83149" y="40686"/>
                    <a:pt x="83149" y="41201"/>
                  </a:cubicBezTo>
                  <a:cubicBezTo>
                    <a:pt x="83149" y="41716"/>
                    <a:pt x="80314" y="42231"/>
                    <a:pt x="80314" y="42746"/>
                  </a:cubicBezTo>
                  <a:cubicBezTo>
                    <a:pt x="80314" y="42746"/>
                    <a:pt x="80314" y="42746"/>
                    <a:pt x="79370" y="42746"/>
                  </a:cubicBezTo>
                  <a:cubicBezTo>
                    <a:pt x="80314" y="42746"/>
                    <a:pt x="80314" y="42746"/>
                    <a:pt x="80314" y="42746"/>
                  </a:cubicBezTo>
                  <a:cubicBezTo>
                    <a:pt x="79370" y="44291"/>
                    <a:pt x="77480" y="45836"/>
                    <a:pt x="76535" y="46351"/>
                  </a:cubicBezTo>
                  <a:cubicBezTo>
                    <a:pt x="75590" y="48412"/>
                    <a:pt x="72755" y="50472"/>
                    <a:pt x="70866" y="52532"/>
                  </a:cubicBezTo>
                  <a:cubicBezTo>
                    <a:pt x="70866" y="52017"/>
                    <a:pt x="70866" y="52017"/>
                    <a:pt x="70866" y="52017"/>
                  </a:cubicBezTo>
                  <a:cubicBezTo>
                    <a:pt x="70866" y="53047"/>
                    <a:pt x="68976" y="53047"/>
                    <a:pt x="68976" y="54077"/>
                  </a:cubicBezTo>
                  <a:cubicBezTo>
                    <a:pt x="68976" y="54592"/>
                    <a:pt x="68976" y="55107"/>
                    <a:pt x="68031" y="54592"/>
                  </a:cubicBezTo>
                  <a:cubicBezTo>
                    <a:pt x="68031" y="55107"/>
                    <a:pt x="67086" y="56137"/>
                    <a:pt x="67086" y="56652"/>
                  </a:cubicBezTo>
                  <a:cubicBezTo>
                    <a:pt x="67086" y="56652"/>
                    <a:pt x="67086" y="56652"/>
                    <a:pt x="67086" y="56652"/>
                  </a:cubicBezTo>
                  <a:cubicBezTo>
                    <a:pt x="66141" y="56652"/>
                    <a:pt x="66141" y="57682"/>
                    <a:pt x="64251" y="58197"/>
                  </a:cubicBezTo>
                  <a:cubicBezTo>
                    <a:pt x="64251" y="57682"/>
                    <a:pt x="64251" y="57682"/>
                    <a:pt x="64251" y="57682"/>
                  </a:cubicBezTo>
                  <a:cubicBezTo>
                    <a:pt x="63307" y="58197"/>
                    <a:pt x="64251" y="59227"/>
                    <a:pt x="63307" y="59227"/>
                  </a:cubicBezTo>
                  <a:cubicBezTo>
                    <a:pt x="63307" y="59227"/>
                    <a:pt x="63307" y="59227"/>
                    <a:pt x="63307" y="59227"/>
                  </a:cubicBezTo>
                  <a:cubicBezTo>
                    <a:pt x="61417" y="60257"/>
                    <a:pt x="60472" y="62317"/>
                    <a:pt x="59527" y="64377"/>
                  </a:cubicBezTo>
                  <a:cubicBezTo>
                    <a:pt x="57637" y="65407"/>
                    <a:pt x="57637" y="63862"/>
                    <a:pt x="57637" y="64892"/>
                  </a:cubicBezTo>
                  <a:cubicBezTo>
                    <a:pt x="57637" y="64892"/>
                    <a:pt x="57637" y="65407"/>
                    <a:pt x="57637" y="64892"/>
                  </a:cubicBezTo>
                  <a:cubicBezTo>
                    <a:pt x="57637" y="65407"/>
                    <a:pt x="54803" y="65407"/>
                    <a:pt x="54803" y="65922"/>
                  </a:cubicBezTo>
                  <a:cubicBezTo>
                    <a:pt x="55748" y="65922"/>
                    <a:pt x="55748" y="65922"/>
                    <a:pt x="55748" y="66437"/>
                  </a:cubicBezTo>
                  <a:cubicBezTo>
                    <a:pt x="54803" y="66952"/>
                    <a:pt x="53858" y="66952"/>
                    <a:pt x="53858" y="67467"/>
                  </a:cubicBezTo>
                  <a:cubicBezTo>
                    <a:pt x="53858" y="67467"/>
                    <a:pt x="53858" y="67467"/>
                    <a:pt x="53858" y="67467"/>
                  </a:cubicBezTo>
                  <a:cubicBezTo>
                    <a:pt x="53858" y="68497"/>
                    <a:pt x="52913" y="69012"/>
                    <a:pt x="53858" y="70042"/>
                  </a:cubicBezTo>
                  <a:cubicBezTo>
                    <a:pt x="50078" y="74163"/>
                    <a:pt x="46299" y="77768"/>
                    <a:pt x="42519" y="81373"/>
                  </a:cubicBezTo>
                  <a:cubicBezTo>
                    <a:pt x="38740" y="84978"/>
                    <a:pt x="34960" y="88583"/>
                    <a:pt x="30236" y="92188"/>
                  </a:cubicBezTo>
                  <a:cubicBezTo>
                    <a:pt x="29291" y="92703"/>
                    <a:pt x="29291" y="92703"/>
                    <a:pt x="28346" y="93733"/>
                  </a:cubicBezTo>
                  <a:cubicBezTo>
                    <a:pt x="28346" y="93733"/>
                    <a:pt x="28346" y="93733"/>
                    <a:pt x="28346" y="93733"/>
                  </a:cubicBezTo>
                  <a:cubicBezTo>
                    <a:pt x="28346" y="94248"/>
                    <a:pt x="28346" y="94248"/>
                    <a:pt x="28346" y="94763"/>
                  </a:cubicBezTo>
                  <a:cubicBezTo>
                    <a:pt x="27401" y="96309"/>
                    <a:pt x="26456" y="97339"/>
                    <a:pt x="24566" y="98884"/>
                  </a:cubicBezTo>
                  <a:cubicBezTo>
                    <a:pt x="24566" y="98884"/>
                    <a:pt x="24566" y="98369"/>
                    <a:pt x="23622" y="98884"/>
                  </a:cubicBezTo>
                  <a:cubicBezTo>
                    <a:pt x="24566" y="98884"/>
                    <a:pt x="24566" y="98884"/>
                    <a:pt x="24566" y="98884"/>
                  </a:cubicBezTo>
                  <a:cubicBezTo>
                    <a:pt x="23622" y="98884"/>
                    <a:pt x="23622" y="98884"/>
                    <a:pt x="23622" y="98884"/>
                  </a:cubicBezTo>
                  <a:cubicBezTo>
                    <a:pt x="23622" y="98884"/>
                    <a:pt x="23622" y="99399"/>
                    <a:pt x="24566" y="98884"/>
                  </a:cubicBezTo>
                  <a:cubicBezTo>
                    <a:pt x="20787" y="103004"/>
                    <a:pt x="16062" y="106094"/>
                    <a:pt x="12283" y="109184"/>
                  </a:cubicBezTo>
                  <a:cubicBezTo>
                    <a:pt x="11338" y="110729"/>
                    <a:pt x="10393" y="111759"/>
                    <a:pt x="9448" y="112789"/>
                  </a:cubicBezTo>
                  <a:cubicBezTo>
                    <a:pt x="5669" y="115364"/>
                    <a:pt x="2834" y="116909"/>
                    <a:pt x="944" y="120000"/>
                  </a:cubicBezTo>
                  <a:cubicBezTo>
                    <a:pt x="944" y="120000"/>
                    <a:pt x="0" y="118969"/>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3" name="Shape 503"/>
            <p:cNvSpPr/>
            <p:nvPr/>
          </p:nvSpPr>
          <p:spPr>
            <a:xfrm>
              <a:off x="3620" y="496"/>
              <a:ext cx="269" cy="493"/>
            </a:xfrm>
            <a:custGeom>
              <a:avLst/>
              <a:gdLst/>
              <a:ahLst/>
              <a:cxnLst/>
              <a:rect l="0" t="0" r="0" b="0"/>
              <a:pathLst>
                <a:path w="120000" h="120000" extrusionOk="0">
                  <a:moveTo>
                    <a:pt x="1052" y="117703"/>
                  </a:moveTo>
                  <a:cubicBezTo>
                    <a:pt x="1052" y="115980"/>
                    <a:pt x="4210" y="114832"/>
                    <a:pt x="4210" y="112535"/>
                  </a:cubicBezTo>
                  <a:cubicBezTo>
                    <a:pt x="4210" y="111961"/>
                    <a:pt x="4210" y="112535"/>
                    <a:pt x="6315" y="111961"/>
                  </a:cubicBezTo>
                  <a:cubicBezTo>
                    <a:pt x="6315" y="110813"/>
                    <a:pt x="9473" y="108516"/>
                    <a:pt x="11578" y="106794"/>
                  </a:cubicBezTo>
                  <a:cubicBezTo>
                    <a:pt x="11578" y="106794"/>
                    <a:pt x="11578" y="106794"/>
                    <a:pt x="11578" y="106794"/>
                  </a:cubicBezTo>
                  <a:cubicBezTo>
                    <a:pt x="11578" y="106794"/>
                    <a:pt x="11578" y="106220"/>
                    <a:pt x="12631" y="105645"/>
                  </a:cubicBezTo>
                  <a:cubicBezTo>
                    <a:pt x="12631" y="106220"/>
                    <a:pt x="12631" y="106220"/>
                    <a:pt x="12631" y="106220"/>
                  </a:cubicBezTo>
                  <a:cubicBezTo>
                    <a:pt x="12631" y="105645"/>
                    <a:pt x="12631" y="105071"/>
                    <a:pt x="12631" y="105071"/>
                  </a:cubicBezTo>
                  <a:cubicBezTo>
                    <a:pt x="13684" y="105071"/>
                    <a:pt x="13684" y="105071"/>
                    <a:pt x="13684" y="105071"/>
                  </a:cubicBezTo>
                  <a:cubicBezTo>
                    <a:pt x="13684" y="104497"/>
                    <a:pt x="13684" y="104497"/>
                    <a:pt x="13684" y="104497"/>
                  </a:cubicBezTo>
                  <a:cubicBezTo>
                    <a:pt x="12631" y="103349"/>
                    <a:pt x="16842" y="102775"/>
                    <a:pt x="16842" y="102200"/>
                  </a:cubicBezTo>
                  <a:cubicBezTo>
                    <a:pt x="16842" y="102200"/>
                    <a:pt x="16842" y="102200"/>
                    <a:pt x="16842" y="102200"/>
                  </a:cubicBezTo>
                  <a:cubicBezTo>
                    <a:pt x="16842" y="100478"/>
                    <a:pt x="17894" y="99330"/>
                    <a:pt x="18947" y="98181"/>
                  </a:cubicBezTo>
                  <a:cubicBezTo>
                    <a:pt x="20000" y="98181"/>
                    <a:pt x="20000" y="98181"/>
                    <a:pt x="20000" y="98181"/>
                  </a:cubicBezTo>
                  <a:cubicBezTo>
                    <a:pt x="20000" y="98181"/>
                    <a:pt x="20000" y="97033"/>
                    <a:pt x="20000" y="96459"/>
                  </a:cubicBezTo>
                  <a:cubicBezTo>
                    <a:pt x="21052" y="96459"/>
                    <a:pt x="20000" y="95311"/>
                    <a:pt x="21052" y="95311"/>
                  </a:cubicBezTo>
                  <a:cubicBezTo>
                    <a:pt x="21052" y="95311"/>
                    <a:pt x="21052" y="95311"/>
                    <a:pt x="21052" y="95311"/>
                  </a:cubicBezTo>
                  <a:cubicBezTo>
                    <a:pt x="21052" y="95311"/>
                    <a:pt x="22105" y="95311"/>
                    <a:pt x="22105" y="94736"/>
                  </a:cubicBezTo>
                  <a:cubicBezTo>
                    <a:pt x="22105" y="94736"/>
                    <a:pt x="22105" y="94736"/>
                    <a:pt x="22105" y="94736"/>
                  </a:cubicBezTo>
                  <a:cubicBezTo>
                    <a:pt x="22105" y="94162"/>
                    <a:pt x="23157" y="94736"/>
                    <a:pt x="23157" y="94162"/>
                  </a:cubicBezTo>
                  <a:cubicBezTo>
                    <a:pt x="23157" y="94162"/>
                    <a:pt x="23157" y="94162"/>
                    <a:pt x="23157" y="94162"/>
                  </a:cubicBezTo>
                  <a:cubicBezTo>
                    <a:pt x="23157" y="93588"/>
                    <a:pt x="24210" y="93588"/>
                    <a:pt x="24210" y="93588"/>
                  </a:cubicBezTo>
                  <a:cubicBezTo>
                    <a:pt x="24210" y="93588"/>
                    <a:pt x="24210" y="93588"/>
                    <a:pt x="24210" y="93588"/>
                  </a:cubicBezTo>
                  <a:cubicBezTo>
                    <a:pt x="24210" y="91866"/>
                    <a:pt x="25263" y="91866"/>
                    <a:pt x="24210" y="91866"/>
                  </a:cubicBezTo>
                  <a:cubicBezTo>
                    <a:pt x="25263" y="91866"/>
                    <a:pt x="24210" y="93014"/>
                    <a:pt x="25263" y="93014"/>
                  </a:cubicBezTo>
                  <a:cubicBezTo>
                    <a:pt x="26315" y="90717"/>
                    <a:pt x="28421" y="88995"/>
                    <a:pt x="30526" y="86698"/>
                  </a:cubicBezTo>
                  <a:cubicBezTo>
                    <a:pt x="31578" y="86698"/>
                    <a:pt x="31578" y="86698"/>
                    <a:pt x="31578" y="86698"/>
                  </a:cubicBezTo>
                  <a:cubicBezTo>
                    <a:pt x="31578" y="86124"/>
                    <a:pt x="31578" y="86124"/>
                    <a:pt x="31578" y="85550"/>
                  </a:cubicBezTo>
                  <a:cubicBezTo>
                    <a:pt x="31578" y="85550"/>
                    <a:pt x="31578" y="85550"/>
                    <a:pt x="31578" y="85550"/>
                  </a:cubicBezTo>
                  <a:cubicBezTo>
                    <a:pt x="32631" y="84976"/>
                    <a:pt x="31578" y="84976"/>
                    <a:pt x="32631" y="84401"/>
                  </a:cubicBezTo>
                  <a:cubicBezTo>
                    <a:pt x="32631" y="84976"/>
                    <a:pt x="32631" y="84976"/>
                    <a:pt x="32631" y="84976"/>
                  </a:cubicBezTo>
                  <a:cubicBezTo>
                    <a:pt x="32631" y="84401"/>
                    <a:pt x="32631" y="83827"/>
                    <a:pt x="34736" y="83827"/>
                  </a:cubicBezTo>
                  <a:cubicBezTo>
                    <a:pt x="34736" y="83827"/>
                    <a:pt x="34736" y="83827"/>
                    <a:pt x="34736" y="83827"/>
                  </a:cubicBezTo>
                  <a:cubicBezTo>
                    <a:pt x="34736" y="83827"/>
                    <a:pt x="35789" y="83827"/>
                    <a:pt x="35789" y="83253"/>
                  </a:cubicBezTo>
                  <a:cubicBezTo>
                    <a:pt x="35789" y="83253"/>
                    <a:pt x="35789" y="83253"/>
                    <a:pt x="35789" y="83253"/>
                  </a:cubicBezTo>
                  <a:cubicBezTo>
                    <a:pt x="36842" y="82679"/>
                    <a:pt x="34736" y="82679"/>
                    <a:pt x="35789" y="82679"/>
                  </a:cubicBezTo>
                  <a:cubicBezTo>
                    <a:pt x="35789" y="82679"/>
                    <a:pt x="35789" y="82679"/>
                    <a:pt x="35789" y="82679"/>
                  </a:cubicBezTo>
                  <a:cubicBezTo>
                    <a:pt x="35789" y="81531"/>
                    <a:pt x="36842" y="80956"/>
                    <a:pt x="36842" y="80382"/>
                  </a:cubicBezTo>
                  <a:cubicBezTo>
                    <a:pt x="37894" y="80382"/>
                    <a:pt x="37894" y="80382"/>
                    <a:pt x="37894" y="80382"/>
                  </a:cubicBezTo>
                  <a:cubicBezTo>
                    <a:pt x="37894" y="80382"/>
                    <a:pt x="38947" y="79808"/>
                    <a:pt x="38947" y="79234"/>
                  </a:cubicBezTo>
                  <a:cubicBezTo>
                    <a:pt x="38947" y="78660"/>
                    <a:pt x="38947" y="79234"/>
                    <a:pt x="38947" y="78660"/>
                  </a:cubicBezTo>
                  <a:cubicBezTo>
                    <a:pt x="38947" y="78660"/>
                    <a:pt x="40000" y="78086"/>
                    <a:pt x="38947" y="78086"/>
                  </a:cubicBezTo>
                  <a:cubicBezTo>
                    <a:pt x="38947" y="77511"/>
                    <a:pt x="40000" y="76363"/>
                    <a:pt x="40000" y="76363"/>
                  </a:cubicBezTo>
                  <a:cubicBezTo>
                    <a:pt x="40000" y="76363"/>
                    <a:pt x="42105" y="76363"/>
                    <a:pt x="41052" y="76363"/>
                  </a:cubicBezTo>
                  <a:cubicBezTo>
                    <a:pt x="42105" y="76363"/>
                    <a:pt x="42105" y="76363"/>
                    <a:pt x="42105" y="76363"/>
                  </a:cubicBezTo>
                  <a:cubicBezTo>
                    <a:pt x="42105" y="76363"/>
                    <a:pt x="42105" y="76363"/>
                    <a:pt x="42105" y="76363"/>
                  </a:cubicBezTo>
                  <a:cubicBezTo>
                    <a:pt x="42105" y="76363"/>
                    <a:pt x="42105" y="76363"/>
                    <a:pt x="44210" y="75789"/>
                  </a:cubicBezTo>
                  <a:cubicBezTo>
                    <a:pt x="44210" y="75215"/>
                    <a:pt x="42105" y="74641"/>
                    <a:pt x="44210" y="74066"/>
                  </a:cubicBezTo>
                  <a:cubicBezTo>
                    <a:pt x="44210" y="74641"/>
                    <a:pt x="45263" y="74066"/>
                    <a:pt x="45263" y="74641"/>
                  </a:cubicBezTo>
                  <a:cubicBezTo>
                    <a:pt x="44210" y="73492"/>
                    <a:pt x="44210" y="73492"/>
                    <a:pt x="44210" y="73492"/>
                  </a:cubicBezTo>
                  <a:cubicBezTo>
                    <a:pt x="44210" y="72918"/>
                    <a:pt x="45263" y="73492"/>
                    <a:pt x="45263" y="72918"/>
                  </a:cubicBezTo>
                  <a:cubicBezTo>
                    <a:pt x="44210" y="72918"/>
                    <a:pt x="44210" y="72918"/>
                    <a:pt x="44210" y="72918"/>
                  </a:cubicBezTo>
                  <a:cubicBezTo>
                    <a:pt x="44210" y="72344"/>
                    <a:pt x="45263" y="72344"/>
                    <a:pt x="45263" y="72344"/>
                  </a:cubicBezTo>
                  <a:cubicBezTo>
                    <a:pt x="45263" y="72344"/>
                    <a:pt x="45263" y="72344"/>
                    <a:pt x="45263" y="72344"/>
                  </a:cubicBezTo>
                  <a:cubicBezTo>
                    <a:pt x="45263" y="72344"/>
                    <a:pt x="45263" y="72344"/>
                    <a:pt x="46315" y="71196"/>
                  </a:cubicBezTo>
                  <a:cubicBezTo>
                    <a:pt x="46315" y="71196"/>
                    <a:pt x="46315" y="71196"/>
                    <a:pt x="46315" y="71196"/>
                  </a:cubicBezTo>
                  <a:cubicBezTo>
                    <a:pt x="46315" y="71196"/>
                    <a:pt x="46315" y="70622"/>
                    <a:pt x="45263" y="70622"/>
                  </a:cubicBezTo>
                  <a:cubicBezTo>
                    <a:pt x="45263" y="70622"/>
                    <a:pt x="46315" y="70622"/>
                    <a:pt x="45263" y="71196"/>
                  </a:cubicBezTo>
                  <a:cubicBezTo>
                    <a:pt x="45263" y="70622"/>
                    <a:pt x="45263" y="70047"/>
                    <a:pt x="46315" y="70047"/>
                  </a:cubicBezTo>
                  <a:cubicBezTo>
                    <a:pt x="46315" y="70047"/>
                    <a:pt x="46315" y="70047"/>
                    <a:pt x="46315" y="70047"/>
                  </a:cubicBezTo>
                  <a:cubicBezTo>
                    <a:pt x="46315" y="69473"/>
                    <a:pt x="46315" y="68899"/>
                    <a:pt x="47368" y="68325"/>
                  </a:cubicBezTo>
                  <a:cubicBezTo>
                    <a:pt x="46315" y="68325"/>
                    <a:pt x="47368" y="68325"/>
                    <a:pt x="47368" y="68899"/>
                  </a:cubicBezTo>
                  <a:cubicBezTo>
                    <a:pt x="48421" y="68325"/>
                    <a:pt x="48421" y="67751"/>
                    <a:pt x="49473" y="67177"/>
                  </a:cubicBezTo>
                  <a:cubicBezTo>
                    <a:pt x="48421" y="67177"/>
                    <a:pt x="48421" y="67177"/>
                    <a:pt x="48421" y="67177"/>
                  </a:cubicBezTo>
                  <a:cubicBezTo>
                    <a:pt x="49473" y="66028"/>
                    <a:pt x="49473" y="67177"/>
                    <a:pt x="49473" y="66028"/>
                  </a:cubicBezTo>
                  <a:cubicBezTo>
                    <a:pt x="50526" y="66028"/>
                    <a:pt x="50526" y="66028"/>
                    <a:pt x="50526" y="65454"/>
                  </a:cubicBezTo>
                  <a:cubicBezTo>
                    <a:pt x="50526" y="65454"/>
                    <a:pt x="50526" y="65454"/>
                    <a:pt x="50526" y="65454"/>
                  </a:cubicBezTo>
                  <a:cubicBezTo>
                    <a:pt x="50526" y="65454"/>
                    <a:pt x="51578" y="64306"/>
                    <a:pt x="52631" y="63732"/>
                  </a:cubicBezTo>
                  <a:cubicBezTo>
                    <a:pt x="51578" y="63732"/>
                    <a:pt x="51578" y="63157"/>
                    <a:pt x="52631" y="63157"/>
                  </a:cubicBezTo>
                  <a:cubicBezTo>
                    <a:pt x="52631" y="63157"/>
                    <a:pt x="52631" y="63157"/>
                    <a:pt x="52631" y="63157"/>
                  </a:cubicBezTo>
                  <a:cubicBezTo>
                    <a:pt x="52631" y="63157"/>
                    <a:pt x="52631" y="62583"/>
                    <a:pt x="53684" y="62583"/>
                  </a:cubicBezTo>
                  <a:cubicBezTo>
                    <a:pt x="53684" y="62009"/>
                    <a:pt x="52631" y="64306"/>
                    <a:pt x="52631" y="63732"/>
                  </a:cubicBezTo>
                  <a:cubicBezTo>
                    <a:pt x="53684" y="63732"/>
                    <a:pt x="52631" y="62583"/>
                    <a:pt x="53684" y="63157"/>
                  </a:cubicBezTo>
                  <a:cubicBezTo>
                    <a:pt x="53684" y="62583"/>
                    <a:pt x="53684" y="62009"/>
                    <a:pt x="53684" y="62009"/>
                  </a:cubicBezTo>
                  <a:cubicBezTo>
                    <a:pt x="53684" y="62009"/>
                    <a:pt x="54736" y="62583"/>
                    <a:pt x="54736" y="62009"/>
                  </a:cubicBezTo>
                  <a:cubicBezTo>
                    <a:pt x="54736" y="61435"/>
                    <a:pt x="54736" y="62009"/>
                    <a:pt x="54736" y="61435"/>
                  </a:cubicBezTo>
                  <a:cubicBezTo>
                    <a:pt x="54736" y="61435"/>
                    <a:pt x="54736" y="61435"/>
                    <a:pt x="54736" y="61435"/>
                  </a:cubicBezTo>
                  <a:cubicBezTo>
                    <a:pt x="54736" y="60861"/>
                    <a:pt x="55789" y="60861"/>
                    <a:pt x="54736" y="60861"/>
                  </a:cubicBezTo>
                  <a:cubicBezTo>
                    <a:pt x="54736" y="60861"/>
                    <a:pt x="54736" y="60287"/>
                    <a:pt x="55789" y="60287"/>
                  </a:cubicBezTo>
                  <a:cubicBezTo>
                    <a:pt x="56842" y="60861"/>
                    <a:pt x="56842" y="60861"/>
                    <a:pt x="56842" y="60861"/>
                  </a:cubicBezTo>
                  <a:cubicBezTo>
                    <a:pt x="56842" y="60287"/>
                    <a:pt x="55789" y="60287"/>
                    <a:pt x="55789" y="59712"/>
                  </a:cubicBezTo>
                  <a:cubicBezTo>
                    <a:pt x="56842" y="59712"/>
                    <a:pt x="56842" y="59712"/>
                    <a:pt x="56842" y="59712"/>
                  </a:cubicBezTo>
                  <a:cubicBezTo>
                    <a:pt x="55789" y="59712"/>
                    <a:pt x="56842" y="59138"/>
                    <a:pt x="56842" y="59138"/>
                  </a:cubicBezTo>
                  <a:cubicBezTo>
                    <a:pt x="56842" y="58564"/>
                    <a:pt x="57894" y="57990"/>
                    <a:pt x="58947" y="57990"/>
                  </a:cubicBezTo>
                  <a:cubicBezTo>
                    <a:pt x="58947" y="57416"/>
                    <a:pt x="58947" y="56842"/>
                    <a:pt x="58947" y="56842"/>
                  </a:cubicBezTo>
                  <a:cubicBezTo>
                    <a:pt x="58947" y="56842"/>
                    <a:pt x="58947" y="56842"/>
                    <a:pt x="58947" y="56842"/>
                  </a:cubicBezTo>
                  <a:cubicBezTo>
                    <a:pt x="59999" y="56842"/>
                    <a:pt x="59999" y="56842"/>
                    <a:pt x="59999" y="56842"/>
                  </a:cubicBezTo>
                  <a:cubicBezTo>
                    <a:pt x="59999" y="56842"/>
                    <a:pt x="59999" y="56842"/>
                    <a:pt x="59999" y="55693"/>
                  </a:cubicBezTo>
                  <a:cubicBezTo>
                    <a:pt x="59999" y="55693"/>
                    <a:pt x="59999" y="55119"/>
                    <a:pt x="59999" y="55119"/>
                  </a:cubicBezTo>
                  <a:cubicBezTo>
                    <a:pt x="62105" y="55119"/>
                    <a:pt x="59999" y="53971"/>
                    <a:pt x="62105" y="53971"/>
                  </a:cubicBezTo>
                  <a:cubicBezTo>
                    <a:pt x="62105" y="54545"/>
                    <a:pt x="62105" y="54545"/>
                    <a:pt x="62105" y="54545"/>
                  </a:cubicBezTo>
                  <a:cubicBezTo>
                    <a:pt x="64210" y="54545"/>
                    <a:pt x="62105" y="53397"/>
                    <a:pt x="63157" y="53397"/>
                  </a:cubicBezTo>
                  <a:cubicBezTo>
                    <a:pt x="62105" y="53397"/>
                    <a:pt x="62105" y="53397"/>
                    <a:pt x="62105" y="53397"/>
                  </a:cubicBezTo>
                  <a:cubicBezTo>
                    <a:pt x="63157" y="53397"/>
                    <a:pt x="63157" y="52822"/>
                    <a:pt x="63157" y="52822"/>
                  </a:cubicBezTo>
                  <a:cubicBezTo>
                    <a:pt x="63157" y="52822"/>
                    <a:pt x="64210" y="52822"/>
                    <a:pt x="63157" y="52248"/>
                  </a:cubicBezTo>
                  <a:cubicBezTo>
                    <a:pt x="65263" y="51674"/>
                    <a:pt x="65263" y="49952"/>
                    <a:pt x="66315" y="49952"/>
                  </a:cubicBezTo>
                  <a:cubicBezTo>
                    <a:pt x="66315" y="49377"/>
                    <a:pt x="66315" y="49377"/>
                    <a:pt x="66315" y="49377"/>
                  </a:cubicBezTo>
                  <a:cubicBezTo>
                    <a:pt x="66315" y="49377"/>
                    <a:pt x="66315" y="49377"/>
                    <a:pt x="66315" y="49377"/>
                  </a:cubicBezTo>
                  <a:cubicBezTo>
                    <a:pt x="66315" y="49377"/>
                    <a:pt x="66315" y="49377"/>
                    <a:pt x="66315" y="49377"/>
                  </a:cubicBezTo>
                  <a:cubicBezTo>
                    <a:pt x="66315" y="49377"/>
                    <a:pt x="66315" y="49377"/>
                    <a:pt x="66315" y="49377"/>
                  </a:cubicBezTo>
                  <a:cubicBezTo>
                    <a:pt x="67368" y="49377"/>
                    <a:pt x="66315" y="48803"/>
                    <a:pt x="67368" y="48229"/>
                  </a:cubicBezTo>
                  <a:cubicBezTo>
                    <a:pt x="67368" y="48229"/>
                    <a:pt x="67368" y="48229"/>
                    <a:pt x="67368" y="48229"/>
                  </a:cubicBezTo>
                  <a:cubicBezTo>
                    <a:pt x="67368" y="47655"/>
                    <a:pt x="67368" y="47655"/>
                    <a:pt x="67368" y="47655"/>
                  </a:cubicBezTo>
                  <a:cubicBezTo>
                    <a:pt x="68421" y="47081"/>
                    <a:pt x="68421" y="47655"/>
                    <a:pt x="69473" y="47655"/>
                  </a:cubicBezTo>
                  <a:cubicBezTo>
                    <a:pt x="69473" y="47081"/>
                    <a:pt x="69473" y="47081"/>
                    <a:pt x="69473" y="47081"/>
                  </a:cubicBezTo>
                  <a:cubicBezTo>
                    <a:pt x="71578" y="47081"/>
                    <a:pt x="71578" y="47081"/>
                    <a:pt x="71578" y="47081"/>
                  </a:cubicBezTo>
                  <a:cubicBezTo>
                    <a:pt x="69473" y="47081"/>
                    <a:pt x="71578" y="46507"/>
                    <a:pt x="71578" y="46507"/>
                  </a:cubicBezTo>
                  <a:cubicBezTo>
                    <a:pt x="71578" y="46507"/>
                    <a:pt x="71578" y="46507"/>
                    <a:pt x="71578" y="46507"/>
                  </a:cubicBezTo>
                  <a:cubicBezTo>
                    <a:pt x="71578" y="46507"/>
                    <a:pt x="71578" y="46507"/>
                    <a:pt x="71578" y="45933"/>
                  </a:cubicBezTo>
                  <a:cubicBezTo>
                    <a:pt x="69473" y="46507"/>
                    <a:pt x="69473" y="46507"/>
                    <a:pt x="69473" y="46507"/>
                  </a:cubicBezTo>
                  <a:cubicBezTo>
                    <a:pt x="69473" y="45933"/>
                    <a:pt x="69473" y="45933"/>
                    <a:pt x="69473" y="45933"/>
                  </a:cubicBezTo>
                  <a:cubicBezTo>
                    <a:pt x="71578" y="45933"/>
                    <a:pt x="71578" y="45358"/>
                    <a:pt x="71578" y="45358"/>
                  </a:cubicBezTo>
                  <a:cubicBezTo>
                    <a:pt x="71578" y="44784"/>
                    <a:pt x="71578" y="44784"/>
                    <a:pt x="71578" y="44784"/>
                  </a:cubicBezTo>
                  <a:cubicBezTo>
                    <a:pt x="71578" y="44784"/>
                    <a:pt x="71578" y="44210"/>
                    <a:pt x="72631" y="44784"/>
                  </a:cubicBezTo>
                  <a:cubicBezTo>
                    <a:pt x="72631" y="44784"/>
                    <a:pt x="71578" y="44784"/>
                    <a:pt x="71578" y="45358"/>
                  </a:cubicBezTo>
                  <a:cubicBezTo>
                    <a:pt x="72631" y="44784"/>
                    <a:pt x="72631" y="45358"/>
                    <a:pt x="72631" y="44784"/>
                  </a:cubicBezTo>
                  <a:cubicBezTo>
                    <a:pt x="72631" y="44210"/>
                    <a:pt x="71578" y="44210"/>
                    <a:pt x="72631" y="44210"/>
                  </a:cubicBezTo>
                  <a:cubicBezTo>
                    <a:pt x="72631" y="44210"/>
                    <a:pt x="72631" y="44210"/>
                    <a:pt x="72631" y="44784"/>
                  </a:cubicBezTo>
                  <a:cubicBezTo>
                    <a:pt x="73684" y="44210"/>
                    <a:pt x="73684" y="44210"/>
                    <a:pt x="73684" y="44210"/>
                  </a:cubicBezTo>
                  <a:cubicBezTo>
                    <a:pt x="72631" y="44210"/>
                    <a:pt x="72631" y="44210"/>
                    <a:pt x="72631" y="44210"/>
                  </a:cubicBezTo>
                  <a:cubicBezTo>
                    <a:pt x="72631" y="44210"/>
                    <a:pt x="72631" y="44210"/>
                    <a:pt x="72631" y="44210"/>
                  </a:cubicBezTo>
                  <a:cubicBezTo>
                    <a:pt x="72631" y="43636"/>
                    <a:pt x="73684" y="43636"/>
                    <a:pt x="72631" y="43062"/>
                  </a:cubicBezTo>
                  <a:cubicBezTo>
                    <a:pt x="73684" y="43062"/>
                    <a:pt x="73684" y="43062"/>
                    <a:pt x="73684" y="42488"/>
                  </a:cubicBezTo>
                  <a:cubicBezTo>
                    <a:pt x="73684" y="42488"/>
                    <a:pt x="73684" y="42488"/>
                    <a:pt x="73684" y="42488"/>
                  </a:cubicBezTo>
                  <a:cubicBezTo>
                    <a:pt x="73684" y="42488"/>
                    <a:pt x="73684" y="41913"/>
                    <a:pt x="73684" y="41913"/>
                  </a:cubicBezTo>
                  <a:cubicBezTo>
                    <a:pt x="73684" y="41913"/>
                    <a:pt x="73684" y="41913"/>
                    <a:pt x="73684" y="41913"/>
                  </a:cubicBezTo>
                  <a:cubicBezTo>
                    <a:pt x="73684" y="41913"/>
                    <a:pt x="73684" y="41913"/>
                    <a:pt x="73684" y="41913"/>
                  </a:cubicBezTo>
                  <a:cubicBezTo>
                    <a:pt x="74736" y="41339"/>
                    <a:pt x="75789" y="41913"/>
                    <a:pt x="75789" y="41339"/>
                  </a:cubicBezTo>
                  <a:cubicBezTo>
                    <a:pt x="75789" y="41339"/>
                    <a:pt x="75789" y="40191"/>
                    <a:pt x="74736" y="40191"/>
                  </a:cubicBezTo>
                  <a:cubicBezTo>
                    <a:pt x="75789" y="39617"/>
                    <a:pt x="75789" y="39043"/>
                    <a:pt x="76842" y="38468"/>
                  </a:cubicBezTo>
                  <a:cubicBezTo>
                    <a:pt x="76842" y="38468"/>
                    <a:pt x="76842" y="38468"/>
                    <a:pt x="76842" y="37894"/>
                  </a:cubicBezTo>
                  <a:cubicBezTo>
                    <a:pt x="77894" y="37894"/>
                    <a:pt x="77894" y="36746"/>
                    <a:pt x="80000" y="36172"/>
                  </a:cubicBezTo>
                  <a:cubicBezTo>
                    <a:pt x="80000" y="36746"/>
                    <a:pt x="80000" y="36172"/>
                    <a:pt x="81052" y="36746"/>
                  </a:cubicBezTo>
                  <a:cubicBezTo>
                    <a:pt x="81052" y="36172"/>
                    <a:pt x="81052" y="36172"/>
                    <a:pt x="81052" y="36172"/>
                  </a:cubicBezTo>
                  <a:cubicBezTo>
                    <a:pt x="80000" y="36172"/>
                    <a:pt x="80000" y="35598"/>
                    <a:pt x="80000" y="36172"/>
                  </a:cubicBezTo>
                  <a:cubicBezTo>
                    <a:pt x="80000" y="35598"/>
                    <a:pt x="81052" y="33875"/>
                    <a:pt x="81052" y="33875"/>
                  </a:cubicBezTo>
                  <a:cubicBezTo>
                    <a:pt x="81052" y="33875"/>
                    <a:pt x="81052" y="33875"/>
                    <a:pt x="81052" y="33875"/>
                  </a:cubicBezTo>
                  <a:cubicBezTo>
                    <a:pt x="82105" y="33875"/>
                    <a:pt x="82105" y="33875"/>
                    <a:pt x="82105" y="33875"/>
                  </a:cubicBezTo>
                  <a:cubicBezTo>
                    <a:pt x="82105" y="33301"/>
                    <a:pt x="82105" y="33301"/>
                    <a:pt x="82105" y="33301"/>
                  </a:cubicBezTo>
                  <a:cubicBezTo>
                    <a:pt x="83157" y="33301"/>
                    <a:pt x="83157" y="33301"/>
                    <a:pt x="83157" y="33301"/>
                  </a:cubicBezTo>
                  <a:cubicBezTo>
                    <a:pt x="83157" y="33301"/>
                    <a:pt x="82105" y="33301"/>
                    <a:pt x="82105" y="32727"/>
                  </a:cubicBezTo>
                  <a:cubicBezTo>
                    <a:pt x="83157" y="32727"/>
                    <a:pt x="83157" y="32727"/>
                    <a:pt x="83157" y="32727"/>
                  </a:cubicBezTo>
                  <a:cubicBezTo>
                    <a:pt x="83157" y="32727"/>
                    <a:pt x="83157" y="32153"/>
                    <a:pt x="83157" y="31578"/>
                  </a:cubicBezTo>
                  <a:cubicBezTo>
                    <a:pt x="84210" y="31578"/>
                    <a:pt x="84210" y="31578"/>
                    <a:pt x="84210" y="31578"/>
                  </a:cubicBezTo>
                  <a:cubicBezTo>
                    <a:pt x="84210" y="31578"/>
                    <a:pt x="84210" y="31004"/>
                    <a:pt x="84210" y="31578"/>
                  </a:cubicBezTo>
                  <a:cubicBezTo>
                    <a:pt x="85263" y="31004"/>
                    <a:pt x="85263" y="30430"/>
                    <a:pt x="86315" y="30430"/>
                  </a:cubicBezTo>
                  <a:cubicBezTo>
                    <a:pt x="86315" y="29282"/>
                    <a:pt x="87368" y="27559"/>
                    <a:pt x="87368" y="26411"/>
                  </a:cubicBezTo>
                  <a:cubicBezTo>
                    <a:pt x="87368" y="26411"/>
                    <a:pt x="87368" y="26411"/>
                    <a:pt x="87368" y="26411"/>
                  </a:cubicBezTo>
                  <a:cubicBezTo>
                    <a:pt x="89473" y="26411"/>
                    <a:pt x="87368" y="26411"/>
                    <a:pt x="87368" y="26411"/>
                  </a:cubicBezTo>
                  <a:cubicBezTo>
                    <a:pt x="89473" y="26411"/>
                    <a:pt x="89473" y="26411"/>
                    <a:pt x="89473" y="26411"/>
                  </a:cubicBezTo>
                  <a:cubicBezTo>
                    <a:pt x="90526" y="26411"/>
                    <a:pt x="89473" y="26411"/>
                    <a:pt x="90526" y="25837"/>
                  </a:cubicBezTo>
                  <a:cubicBezTo>
                    <a:pt x="89473" y="25837"/>
                    <a:pt x="90526" y="26411"/>
                    <a:pt x="89473" y="25837"/>
                  </a:cubicBezTo>
                  <a:cubicBezTo>
                    <a:pt x="89473" y="25837"/>
                    <a:pt x="90526" y="25837"/>
                    <a:pt x="90526" y="25263"/>
                  </a:cubicBezTo>
                  <a:cubicBezTo>
                    <a:pt x="90526" y="25263"/>
                    <a:pt x="90526" y="25263"/>
                    <a:pt x="90526" y="25837"/>
                  </a:cubicBezTo>
                  <a:cubicBezTo>
                    <a:pt x="90526" y="25263"/>
                    <a:pt x="90526" y="25263"/>
                    <a:pt x="90526" y="25263"/>
                  </a:cubicBezTo>
                  <a:cubicBezTo>
                    <a:pt x="91578" y="25263"/>
                    <a:pt x="91578" y="26411"/>
                    <a:pt x="92631" y="26411"/>
                  </a:cubicBezTo>
                  <a:cubicBezTo>
                    <a:pt x="92631" y="26411"/>
                    <a:pt x="92631" y="26411"/>
                    <a:pt x="92631" y="26411"/>
                  </a:cubicBezTo>
                  <a:cubicBezTo>
                    <a:pt x="93684" y="25837"/>
                    <a:pt x="92631" y="26411"/>
                    <a:pt x="93684" y="26411"/>
                  </a:cubicBezTo>
                  <a:cubicBezTo>
                    <a:pt x="93684" y="25837"/>
                    <a:pt x="93684" y="25837"/>
                    <a:pt x="92631" y="25837"/>
                  </a:cubicBezTo>
                  <a:cubicBezTo>
                    <a:pt x="92631" y="25263"/>
                    <a:pt x="91578" y="25263"/>
                    <a:pt x="91578" y="24114"/>
                  </a:cubicBezTo>
                  <a:cubicBezTo>
                    <a:pt x="92631" y="23540"/>
                    <a:pt x="91578" y="24114"/>
                    <a:pt x="92631" y="24114"/>
                  </a:cubicBezTo>
                  <a:cubicBezTo>
                    <a:pt x="92631" y="23540"/>
                    <a:pt x="92631" y="23540"/>
                    <a:pt x="92631" y="23540"/>
                  </a:cubicBezTo>
                  <a:cubicBezTo>
                    <a:pt x="92631" y="23540"/>
                    <a:pt x="92631" y="23540"/>
                    <a:pt x="92631" y="22966"/>
                  </a:cubicBezTo>
                  <a:cubicBezTo>
                    <a:pt x="92631" y="22966"/>
                    <a:pt x="92631" y="23540"/>
                    <a:pt x="92631" y="22966"/>
                  </a:cubicBezTo>
                  <a:cubicBezTo>
                    <a:pt x="92631" y="22392"/>
                    <a:pt x="92631" y="22392"/>
                    <a:pt x="92631" y="22392"/>
                  </a:cubicBezTo>
                  <a:cubicBezTo>
                    <a:pt x="91578" y="22392"/>
                    <a:pt x="92631" y="22392"/>
                    <a:pt x="92631" y="22392"/>
                  </a:cubicBezTo>
                  <a:cubicBezTo>
                    <a:pt x="93684" y="22392"/>
                    <a:pt x="93684" y="22966"/>
                    <a:pt x="93684" y="22392"/>
                  </a:cubicBezTo>
                  <a:cubicBezTo>
                    <a:pt x="93684" y="22392"/>
                    <a:pt x="93684" y="21818"/>
                    <a:pt x="92631" y="21818"/>
                  </a:cubicBezTo>
                  <a:cubicBezTo>
                    <a:pt x="93684" y="21818"/>
                    <a:pt x="93684" y="21818"/>
                    <a:pt x="93684" y="22392"/>
                  </a:cubicBezTo>
                  <a:cubicBezTo>
                    <a:pt x="93684" y="22392"/>
                    <a:pt x="93684" y="21244"/>
                    <a:pt x="93684" y="21818"/>
                  </a:cubicBezTo>
                  <a:cubicBezTo>
                    <a:pt x="93684" y="21244"/>
                    <a:pt x="93684" y="21244"/>
                    <a:pt x="93684" y="21244"/>
                  </a:cubicBezTo>
                  <a:cubicBezTo>
                    <a:pt x="93684" y="21244"/>
                    <a:pt x="93684" y="21244"/>
                    <a:pt x="94736" y="21244"/>
                  </a:cubicBezTo>
                  <a:cubicBezTo>
                    <a:pt x="94736" y="20669"/>
                    <a:pt x="94736" y="20095"/>
                    <a:pt x="94736" y="20669"/>
                  </a:cubicBezTo>
                  <a:cubicBezTo>
                    <a:pt x="94736" y="20095"/>
                    <a:pt x="95789" y="20095"/>
                    <a:pt x="94736" y="20095"/>
                  </a:cubicBezTo>
                  <a:cubicBezTo>
                    <a:pt x="94736" y="20095"/>
                    <a:pt x="94736" y="20095"/>
                    <a:pt x="93684" y="20095"/>
                  </a:cubicBezTo>
                  <a:cubicBezTo>
                    <a:pt x="94736" y="20095"/>
                    <a:pt x="94736" y="18947"/>
                    <a:pt x="94736" y="18947"/>
                  </a:cubicBezTo>
                  <a:cubicBezTo>
                    <a:pt x="94736" y="18947"/>
                    <a:pt x="94736" y="18947"/>
                    <a:pt x="94736" y="18947"/>
                  </a:cubicBezTo>
                  <a:cubicBezTo>
                    <a:pt x="94736" y="18373"/>
                    <a:pt x="94736" y="18373"/>
                    <a:pt x="94736" y="18373"/>
                  </a:cubicBezTo>
                  <a:cubicBezTo>
                    <a:pt x="94736" y="18373"/>
                    <a:pt x="94736" y="18373"/>
                    <a:pt x="95789" y="18373"/>
                  </a:cubicBezTo>
                  <a:cubicBezTo>
                    <a:pt x="94736" y="18373"/>
                    <a:pt x="94736" y="18373"/>
                    <a:pt x="94736" y="18373"/>
                  </a:cubicBezTo>
                  <a:cubicBezTo>
                    <a:pt x="94736" y="18373"/>
                    <a:pt x="95789" y="18373"/>
                    <a:pt x="95789" y="18373"/>
                  </a:cubicBezTo>
                  <a:cubicBezTo>
                    <a:pt x="96842" y="18373"/>
                    <a:pt x="96842" y="18373"/>
                    <a:pt x="96842" y="18373"/>
                  </a:cubicBezTo>
                  <a:cubicBezTo>
                    <a:pt x="96842" y="18373"/>
                    <a:pt x="96842" y="18373"/>
                    <a:pt x="96842" y="18373"/>
                  </a:cubicBezTo>
                  <a:cubicBezTo>
                    <a:pt x="95789" y="17799"/>
                    <a:pt x="95789" y="17799"/>
                    <a:pt x="95789" y="17799"/>
                  </a:cubicBezTo>
                  <a:cubicBezTo>
                    <a:pt x="95789" y="17799"/>
                    <a:pt x="96842" y="17799"/>
                    <a:pt x="96842" y="17224"/>
                  </a:cubicBezTo>
                  <a:cubicBezTo>
                    <a:pt x="96842" y="17799"/>
                    <a:pt x="96842" y="17799"/>
                    <a:pt x="96842" y="17799"/>
                  </a:cubicBezTo>
                  <a:cubicBezTo>
                    <a:pt x="96842" y="18373"/>
                    <a:pt x="98947" y="17799"/>
                    <a:pt x="98947" y="17799"/>
                  </a:cubicBezTo>
                  <a:cubicBezTo>
                    <a:pt x="98947" y="17224"/>
                    <a:pt x="98947" y="16650"/>
                    <a:pt x="96842" y="17224"/>
                  </a:cubicBezTo>
                  <a:cubicBezTo>
                    <a:pt x="96842" y="17224"/>
                    <a:pt x="98947" y="16650"/>
                    <a:pt x="98947" y="17224"/>
                  </a:cubicBezTo>
                  <a:cubicBezTo>
                    <a:pt x="98947" y="16650"/>
                    <a:pt x="98947" y="16650"/>
                    <a:pt x="98947" y="16650"/>
                  </a:cubicBezTo>
                  <a:cubicBezTo>
                    <a:pt x="98947" y="16650"/>
                    <a:pt x="99999" y="16076"/>
                    <a:pt x="101052" y="16076"/>
                  </a:cubicBezTo>
                  <a:cubicBezTo>
                    <a:pt x="101052" y="16650"/>
                    <a:pt x="101052" y="16650"/>
                    <a:pt x="101052" y="16650"/>
                  </a:cubicBezTo>
                  <a:cubicBezTo>
                    <a:pt x="101052" y="16650"/>
                    <a:pt x="101052" y="16650"/>
                    <a:pt x="101052" y="16650"/>
                  </a:cubicBezTo>
                  <a:cubicBezTo>
                    <a:pt x="101052" y="16650"/>
                    <a:pt x="101052" y="16650"/>
                    <a:pt x="101052" y="16650"/>
                  </a:cubicBezTo>
                  <a:cubicBezTo>
                    <a:pt x="102105" y="16650"/>
                    <a:pt x="102105" y="16650"/>
                    <a:pt x="102105" y="16076"/>
                  </a:cubicBezTo>
                  <a:cubicBezTo>
                    <a:pt x="101052" y="16076"/>
                    <a:pt x="101052" y="14928"/>
                    <a:pt x="101052" y="14928"/>
                  </a:cubicBezTo>
                  <a:cubicBezTo>
                    <a:pt x="101052" y="14928"/>
                    <a:pt x="102105" y="15502"/>
                    <a:pt x="101052" y="14928"/>
                  </a:cubicBezTo>
                  <a:cubicBezTo>
                    <a:pt x="101052" y="14928"/>
                    <a:pt x="101052" y="13779"/>
                    <a:pt x="101052" y="14928"/>
                  </a:cubicBezTo>
                  <a:cubicBezTo>
                    <a:pt x="101052" y="13779"/>
                    <a:pt x="101052" y="13779"/>
                    <a:pt x="101052" y="13205"/>
                  </a:cubicBezTo>
                  <a:cubicBezTo>
                    <a:pt x="101052" y="13779"/>
                    <a:pt x="102105" y="13205"/>
                    <a:pt x="102105" y="13779"/>
                  </a:cubicBezTo>
                  <a:cubicBezTo>
                    <a:pt x="102105" y="14928"/>
                    <a:pt x="102105" y="14928"/>
                    <a:pt x="102105" y="14928"/>
                  </a:cubicBezTo>
                  <a:cubicBezTo>
                    <a:pt x="102105" y="14928"/>
                    <a:pt x="102105" y="14928"/>
                    <a:pt x="103157" y="14928"/>
                  </a:cubicBezTo>
                  <a:cubicBezTo>
                    <a:pt x="103157" y="13779"/>
                    <a:pt x="103157" y="13779"/>
                    <a:pt x="103157" y="13205"/>
                  </a:cubicBezTo>
                  <a:cubicBezTo>
                    <a:pt x="102105" y="13205"/>
                    <a:pt x="102105" y="13779"/>
                    <a:pt x="102105" y="13205"/>
                  </a:cubicBezTo>
                  <a:cubicBezTo>
                    <a:pt x="102105" y="13205"/>
                    <a:pt x="103157" y="13205"/>
                    <a:pt x="103157" y="12631"/>
                  </a:cubicBezTo>
                  <a:cubicBezTo>
                    <a:pt x="102105" y="13205"/>
                    <a:pt x="102105" y="12631"/>
                    <a:pt x="101052" y="12631"/>
                  </a:cubicBezTo>
                  <a:cubicBezTo>
                    <a:pt x="101052" y="12057"/>
                    <a:pt x="101052" y="12057"/>
                    <a:pt x="101052" y="12057"/>
                  </a:cubicBezTo>
                  <a:cubicBezTo>
                    <a:pt x="102105" y="12631"/>
                    <a:pt x="102105" y="12631"/>
                    <a:pt x="102105" y="12631"/>
                  </a:cubicBezTo>
                  <a:cubicBezTo>
                    <a:pt x="103157" y="12057"/>
                    <a:pt x="101052" y="12057"/>
                    <a:pt x="102105" y="11483"/>
                  </a:cubicBezTo>
                  <a:cubicBezTo>
                    <a:pt x="103157" y="11483"/>
                    <a:pt x="103157" y="11483"/>
                    <a:pt x="103157" y="11483"/>
                  </a:cubicBezTo>
                  <a:cubicBezTo>
                    <a:pt x="103157" y="12057"/>
                    <a:pt x="102105" y="12057"/>
                    <a:pt x="103157" y="12631"/>
                  </a:cubicBezTo>
                  <a:cubicBezTo>
                    <a:pt x="103157" y="12057"/>
                    <a:pt x="103157" y="12057"/>
                    <a:pt x="104210" y="11483"/>
                  </a:cubicBezTo>
                  <a:cubicBezTo>
                    <a:pt x="103157" y="12057"/>
                    <a:pt x="103157" y="12057"/>
                    <a:pt x="103157" y="12057"/>
                  </a:cubicBezTo>
                  <a:cubicBezTo>
                    <a:pt x="104210" y="11483"/>
                    <a:pt x="105263" y="12057"/>
                    <a:pt x="105263" y="11483"/>
                  </a:cubicBezTo>
                  <a:cubicBezTo>
                    <a:pt x="105263" y="10909"/>
                    <a:pt x="105263" y="10909"/>
                    <a:pt x="104210" y="10909"/>
                  </a:cubicBezTo>
                  <a:cubicBezTo>
                    <a:pt x="105263" y="10909"/>
                    <a:pt x="104210" y="10909"/>
                    <a:pt x="105263" y="10334"/>
                  </a:cubicBezTo>
                  <a:cubicBezTo>
                    <a:pt x="105263" y="10334"/>
                    <a:pt x="105263" y="9760"/>
                    <a:pt x="106315" y="10334"/>
                  </a:cubicBezTo>
                  <a:cubicBezTo>
                    <a:pt x="105263" y="10334"/>
                    <a:pt x="104210" y="10909"/>
                    <a:pt x="105263" y="10909"/>
                  </a:cubicBezTo>
                  <a:cubicBezTo>
                    <a:pt x="106315" y="10909"/>
                    <a:pt x="104210" y="11483"/>
                    <a:pt x="105263" y="12057"/>
                  </a:cubicBezTo>
                  <a:cubicBezTo>
                    <a:pt x="105263" y="11483"/>
                    <a:pt x="106315" y="11483"/>
                    <a:pt x="108421" y="11483"/>
                  </a:cubicBezTo>
                  <a:cubicBezTo>
                    <a:pt x="108421" y="11483"/>
                    <a:pt x="108421" y="11483"/>
                    <a:pt x="108421" y="11483"/>
                  </a:cubicBezTo>
                  <a:cubicBezTo>
                    <a:pt x="108421" y="10909"/>
                    <a:pt x="106315" y="11483"/>
                    <a:pt x="106315" y="10909"/>
                  </a:cubicBezTo>
                  <a:cubicBezTo>
                    <a:pt x="106315" y="10909"/>
                    <a:pt x="108421" y="10334"/>
                    <a:pt x="106315" y="10334"/>
                  </a:cubicBezTo>
                  <a:cubicBezTo>
                    <a:pt x="108421" y="10334"/>
                    <a:pt x="108421" y="10334"/>
                    <a:pt x="108421" y="10334"/>
                  </a:cubicBezTo>
                  <a:cubicBezTo>
                    <a:pt x="108421" y="9760"/>
                    <a:pt x="108421" y="8612"/>
                    <a:pt x="109473" y="8038"/>
                  </a:cubicBezTo>
                  <a:cubicBezTo>
                    <a:pt x="108421" y="8038"/>
                    <a:pt x="110526" y="7464"/>
                    <a:pt x="109473" y="7464"/>
                  </a:cubicBezTo>
                  <a:cubicBezTo>
                    <a:pt x="108421" y="7464"/>
                    <a:pt x="108421" y="7464"/>
                    <a:pt x="108421" y="7464"/>
                  </a:cubicBezTo>
                  <a:cubicBezTo>
                    <a:pt x="108421" y="7464"/>
                    <a:pt x="108421" y="7464"/>
                    <a:pt x="108421" y="7464"/>
                  </a:cubicBezTo>
                  <a:cubicBezTo>
                    <a:pt x="108421" y="6889"/>
                    <a:pt x="109473" y="7464"/>
                    <a:pt x="108421" y="6889"/>
                  </a:cubicBezTo>
                  <a:cubicBezTo>
                    <a:pt x="108421" y="7464"/>
                    <a:pt x="109473" y="7464"/>
                    <a:pt x="110526" y="7464"/>
                  </a:cubicBezTo>
                  <a:cubicBezTo>
                    <a:pt x="110526" y="6889"/>
                    <a:pt x="110526" y="8038"/>
                    <a:pt x="111578" y="7464"/>
                  </a:cubicBezTo>
                  <a:cubicBezTo>
                    <a:pt x="111578" y="6889"/>
                    <a:pt x="111578" y="6889"/>
                    <a:pt x="111578" y="6315"/>
                  </a:cubicBezTo>
                  <a:cubicBezTo>
                    <a:pt x="112631" y="5741"/>
                    <a:pt x="113684" y="5167"/>
                    <a:pt x="113684" y="4593"/>
                  </a:cubicBezTo>
                  <a:cubicBezTo>
                    <a:pt x="114736" y="3444"/>
                    <a:pt x="114736" y="4593"/>
                    <a:pt x="114736" y="4593"/>
                  </a:cubicBezTo>
                  <a:cubicBezTo>
                    <a:pt x="114736" y="3444"/>
                    <a:pt x="114736" y="4593"/>
                    <a:pt x="114736" y="3444"/>
                  </a:cubicBezTo>
                  <a:cubicBezTo>
                    <a:pt x="114736" y="3444"/>
                    <a:pt x="114736" y="3444"/>
                    <a:pt x="114736" y="3444"/>
                  </a:cubicBezTo>
                  <a:cubicBezTo>
                    <a:pt x="114736" y="3444"/>
                    <a:pt x="116842" y="3444"/>
                    <a:pt x="114736" y="2870"/>
                  </a:cubicBezTo>
                  <a:cubicBezTo>
                    <a:pt x="116842" y="3444"/>
                    <a:pt x="116842" y="3444"/>
                    <a:pt x="116842" y="3444"/>
                  </a:cubicBezTo>
                  <a:cubicBezTo>
                    <a:pt x="116842" y="2870"/>
                    <a:pt x="116842" y="2870"/>
                    <a:pt x="116842" y="2870"/>
                  </a:cubicBezTo>
                  <a:cubicBezTo>
                    <a:pt x="116842" y="2870"/>
                    <a:pt x="116842" y="2870"/>
                    <a:pt x="116842" y="2870"/>
                  </a:cubicBezTo>
                  <a:cubicBezTo>
                    <a:pt x="117894" y="2870"/>
                    <a:pt x="117894" y="2296"/>
                    <a:pt x="117894" y="2296"/>
                  </a:cubicBezTo>
                  <a:cubicBezTo>
                    <a:pt x="117894" y="2296"/>
                    <a:pt x="117894" y="2296"/>
                    <a:pt x="117894" y="2296"/>
                  </a:cubicBezTo>
                  <a:cubicBezTo>
                    <a:pt x="117894" y="1722"/>
                    <a:pt x="118947" y="1148"/>
                    <a:pt x="118947" y="574"/>
                  </a:cubicBezTo>
                  <a:cubicBezTo>
                    <a:pt x="118947" y="574"/>
                    <a:pt x="118947" y="574"/>
                    <a:pt x="118947" y="574"/>
                  </a:cubicBezTo>
                  <a:cubicBezTo>
                    <a:pt x="118947" y="574"/>
                    <a:pt x="118947" y="574"/>
                    <a:pt x="118947" y="574"/>
                  </a:cubicBezTo>
                  <a:cubicBezTo>
                    <a:pt x="119999" y="574"/>
                    <a:pt x="119999" y="574"/>
                    <a:pt x="119999" y="0"/>
                  </a:cubicBezTo>
                  <a:cubicBezTo>
                    <a:pt x="119999" y="1148"/>
                    <a:pt x="119999" y="1148"/>
                    <a:pt x="119999" y="1148"/>
                  </a:cubicBezTo>
                  <a:cubicBezTo>
                    <a:pt x="119999" y="1722"/>
                    <a:pt x="119999" y="1148"/>
                    <a:pt x="119999" y="1148"/>
                  </a:cubicBezTo>
                  <a:cubicBezTo>
                    <a:pt x="118947" y="1148"/>
                    <a:pt x="118947" y="1722"/>
                    <a:pt x="118947" y="1722"/>
                  </a:cubicBezTo>
                  <a:cubicBezTo>
                    <a:pt x="118947" y="1722"/>
                    <a:pt x="118947" y="1722"/>
                    <a:pt x="118947" y="1148"/>
                  </a:cubicBezTo>
                  <a:cubicBezTo>
                    <a:pt x="119999" y="1148"/>
                    <a:pt x="119999" y="1722"/>
                    <a:pt x="119999" y="1722"/>
                  </a:cubicBezTo>
                  <a:cubicBezTo>
                    <a:pt x="119999" y="1722"/>
                    <a:pt x="119999" y="1722"/>
                    <a:pt x="119999" y="1722"/>
                  </a:cubicBezTo>
                  <a:cubicBezTo>
                    <a:pt x="119999" y="2296"/>
                    <a:pt x="119999" y="2296"/>
                    <a:pt x="119999" y="2296"/>
                  </a:cubicBezTo>
                  <a:cubicBezTo>
                    <a:pt x="118947" y="2296"/>
                    <a:pt x="118947" y="2296"/>
                    <a:pt x="118947" y="2296"/>
                  </a:cubicBezTo>
                  <a:cubicBezTo>
                    <a:pt x="119999" y="2870"/>
                    <a:pt x="118947" y="2870"/>
                    <a:pt x="118947" y="3444"/>
                  </a:cubicBezTo>
                  <a:cubicBezTo>
                    <a:pt x="117894" y="3444"/>
                    <a:pt x="118947" y="3444"/>
                    <a:pt x="117894" y="4593"/>
                  </a:cubicBezTo>
                  <a:cubicBezTo>
                    <a:pt x="117894" y="4593"/>
                    <a:pt x="116842" y="3444"/>
                    <a:pt x="116842" y="3444"/>
                  </a:cubicBezTo>
                  <a:cubicBezTo>
                    <a:pt x="116842" y="3444"/>
                    <a:pt x="116842" y="3444"/>
                    <a:pt x="114736" y="3444"/>
                  </a:cubicBezTo>
                  <a:cubicBezTo>
                    <a:pt x="116842" y="4593"/>
                    <a:pt x="116842" y="4593"/>
                    <a:pt x="116842" y="5167"/>
                  </a:cubicBezTo>
                  <a:cubicBezTo>
                    <a:pt x="116842" y="5167"/>
                    <a:pt x="116842" y="5167"/>
                    <a:pt x="116842" y="5167"/>
                  </a:cubicBezTo>
                  <a:cubicBezTo>
                    <a:pt x="116842" y="5741"/>
                    <a:pt x="116842" y="5741"/>
                    <a:pt x="116842" y="6315"/>
                  </a:cubicBezTo>
                  <a:cubicBezTo>
                    <a:pt x="114736" y="6889"/>
                    <a:pt x="114736" y="6889"/>
                    <a:pt x="113684" y="7464"/>
                  </a:cubicBezTo>
                  <a:cubicBezTo>
                    <a:pt x="113684" y="7464"/>
                    <a:pt x="113684" y="7464"/>
                    <a:pt x="113684" y="7464"/>
                  </a:cubicBezTo>
                  <a:cubicBezTo>
                    <a:pt x="113684" y="8038"/>
                    <a:pt x="112631" y="8612"/>
                    <a:pt x="112631" y="9760"/>
                  </a:cubicBezTo>
                  <a:cubicBezTo>
                    <a:pt x="111578" y="10909"/>
                    <a:pt x="111578" y="11483"/>
                    <a:pt x="110526" y="11483"/>
                  </a:cubicBezTo>
                  <a:cubicBezTo>
                    <a:pt x="109473" y="12631"/>
                    <a:pt x="108421" y="14928"/>
                    <a:pt x="106315" y="15502"/>
                  </a:cubicBezTo>
                  <a:cubicBezTo>
                    <a:pt x="106315" y="14928"/>
                    <a:pt x="106315" y="14928"/>
                    <a:pt x="106315" y="14928"/>
                  </a:cubicBezTo>
                  <a:cubicBezTo>
                    <a:pt x="106315" y="15502"/>
                    <a:pt x="105263" y="14928"/>
                    <a:pt x="105263" y="15502"/>
                  </a:cubicBezTo>
                  <a:cubicBezTo>
                    <a:pt x="106315" y="15502"/>
                    <a:pt x="106315" y="16076"/>
                    <a:pt x="106315" y="16076"/>
                  </a:cubicBezTo>
                  <a:cubicBezTo>
                    <a:pt x="105263" y="16650"/>
                    <a:pt x="104210" y="17799"/>
                    <a:pt x="104210" y="18373"/>
                  </a:cubicBezTo>
                  <a:cubicBezTo>
                    <a:pt x="104210" y="18373"/>
                    <a:pt x="104210" y="18373"/>
                    <a:pt x="104210" y="18373"/>
                  </a:cubicBezTo>
                  <a:cubicBezTo>
                    <a:pt x="104210" y="18373"/>
                    <a:pt x="103157" y="18947"/>
                    <a:pt x="102105" y="20095"/>
                  </a:cubicBezTo>
                  <a:cubicBezTo>
                    <a:pt x="102105" y="20095"/>
                    <a:pt x="101052" y="20095"/>
                    <a:pt x="101052" y="20669"/>
                  </a:cubicBezTo>
                  <a:cubicBezTo>
                    <a:pt x="101052" y="21244"/>
                    <a:pt x="101052" y="21244"/>
                    <a:pt x="101052" y="21818"/>
                  </a:cubicBezTo>
                  <a:cubicBezTo>
                    <a:pt x="101052" y="22392"/>
                    <a:pt x="101052" y="22392"/>
                    <a:pt x="99999" y="22966"/>
                  </a:cubicBezTo>
                  <a:cubicBezTo>
                    <a:pt x="99999" y="25263"/>
                    <a:pt x="95789" y="26411"/>
                    <a:pt x="94736" y="27559"/>
                  </a:cubicBezTo>
                  <a:cubicBezTo>
                    <a:pt x="94736" y="27559"/>
                    <a:pt x="94736" y="27559"/>
                    <a:pt x="94736" y="27559"/>
                  </a:cubicBezTo>
                  <a:cubicBezTo>
                    <a:pt x="93684" y="29282"/>
                    <a:pt x="92631" y="31004"/>
                    <a:pt x="91578" y="32727"/>
                  </a:cubicBezTo>
                  <a:cubicBezTo>
                    <a:pt x="90526" y="32153"/>
                    <a:pt x="90526" y="32153"/>
                    <a:pt x="90526" y="32153"/>
                  </a:cubicBezTo>
                  <a:cubicBezTo>
                    <a:pt x="89473" y="32727"/>
                    <a:pt x="89473" y="33301"/>
                    <a:pt x="90526" y="33301"/>
                  </a:cubicBezTo>
                  <a:cubicBezTo>
                    <a:pt x="90526" y="33875"/>
                    <a:pt x="90526" y="33875"/>
                    <a:pt x="89473" y="33875"/>
                  </a:cubicBezTo>
                  <a:cubicBezTo>
                    <a:pt x="87368" y="34449"/>
                    <a:pt x="89473" y="34449"/>
                    <a:pt x="87368" y="35598"/>
                  </a:cubicBezTo>
                  <a:cubicBezTo>
                    <a:pt x="87368" y="36172"/>
                    <a:pt x="87368" y="36746"/>
                    <a:pt x="86315" y="37320"/>
                  </a:cubicBezTo>
                  <a:cubicBezTo>
                    <a:pt x="87368" y="37320"/>
                    <a:pt x="87368" y="37320"/>
                    <a:pt x="87368" y="37320"/>
                  </a:cubicBezTo>
                  <a:cubicBezTo>
                    <a:pt x="86315" y="37320"/>
                    <a:pt x="86315" y="36746"/>
                    <a:pt x="86315" y="37320"/>
                  </a:cubicBezTo>
                  <a:cubicBezTo>
                    <a:pt x="86315" y="37320"/>
                    <a:pt x="85263" y="37894"/>
                    <a:pt x="86315" y="37894"/>
                  </a:cubicBezTo>
                  <a:cubicBezTo>
                    <a:pt x="84210" y="38468"/>
                    <a:pt x="84210" y="39617"/>
                    <a:pt x="83157" y="40191"/>
                  </a:cubicBezTo>
                  <a:cubicBezTo>
                    <a:pt x="83157" y="41339"/>
                    <a:pt x="83157" y="41339"/>
                    <a:pt x="83157" y="41339"/>
                  </a:cubicBezTo>
                  <a:cubicBezTo>
                    <a:pt x="82105" y="41913"/>
                    <a:pt x="81052" y="41913"/>
                    <a:pt x="81052" y="43062"/>
                  </a:cubicBezTo>
                  <a:cubicBezTo>
                    <a:pt x="81052" y="43062"/>
                    <a:pt x="81052" y="42488"/>
                    <a:pt x="80000" y="43062"/>
                  </a:cubicBezTo>
                  <a:cubicBezTo>
                    <a:pt x="81052" y="43062"/>
                    <a:pt x="81052" y="43062"/>
                    <a:pt x="81052" y="43062"/>
                  </a:cubicBezTo>
                  <a:cubicBezTo>
                    <a:pt x="80000" y="44784"/>
                    <a:pt x="77894" y="45358"/>
                    <a:pt x="76842" y="46507"/>
                  </a:cubicBezTo>
                  <a:cubicBezTo>
                    <a:pt x="74736" y="48803"/>
                    <a:pt x="73684" y="49952"/>
                    <a:pt x="71578" y="52822"/>
                  </a:cubicBezTo>
                  <a:cubicBezTo>
                    <a:pt x="71578" y="52822"/>
                    <a:pt x="71578" y="52822"/>
                    <a:pt x="71578" y="52822"/>
                  </a:cubicBezTo>
                  <a:cubicBezTo>
                    <a:pt x="71578" y="53397"/>
                    <a:pt x="68421" y="53397"/>
                    <a:pt x="69473" y="53971"/>
                  </a:cubicBezTo>
                  <a:cubicBezTo>
                    <a:pt x="68421" y="53971"/>
                    <a:pt x="68421" y="54545"/>
                    <a:pt x="68421" y="54545"/>
                  </a:cubicBezTo>
                  <a:cubicBezTo>
                    <a:pt x="68421" y="55119"/>
                    <a:pt x="66315" y="55693"/>
                    <a:pt x="66315" y="56842"/>
                  </a:cubicBezTo>
                  <a:cubicBezTo>
                    <a:pt x="66315" y="56842"/>
                    <a:pt x="66315" y="56842"/>
                    <a:pt x="66315" y="56842"/>
                  </a:cubicBezTo>
                  <a:cubicBezTo>
                    <a:pt x="66315" y="56842"/>
                    <a:pt x="66315" y="57990"/>
                    <a:pt x="65263" y="58564"/>
                  </a:cubicBezTo>
                  <a:cubicBezTo>
                    <a:pt x="65263" y="58564"/>
                    <a:pt x="65263" y="57990"/>
                    <a:pt x="64210" y="57990"/>
                  </a:cubicBezTo>
                  <a:cubicBezTo>
                    <a:pt x="64210" y="57990"/>
                    <a:pt x="65263" y="59138"/>
                    <a:pt x="64210" y="59138"/>
                  </a:cubicBezTo>
                  <a:cubicBezTo>
                    <a:pt x="63157" y="59138"/>
                    <a:pt x="64210" y="59138"/>
                    <a:pt x="64210" y="59138"/>
                  </a:cubicBezTo>
                  <a:cubicBezTo>
                    <a:pt x="62105" y="60861"/>
                    <a:pt x="59999" y="62583"/>
                    <a:pt x="58947" y="64306"/>
                  </a:cubicBezTo>
                  <a:cubicBezTo>
                    <a:pt x="57894" y="64880"/>
                    <a:pt x="57894" y="63732"/>
                    <a:pt x="56842" y="64880"/>
                  </a:cubicBezTo>
                  <a:cubicBezTo>
                    <a:pt x="56842" y="64880"/>
                    <a:pt x="57894" y="64880"/>
                    <a:pt x="56842" y="64880"/>
                  </a:cubicBezTo>
                  <a:cubicBezTo>
                    <a:pt x="56842" y="65454"/>
                    <a:pt x="55789" y="64880"/>
                    <a:pt x="55789" y="65454"/>
                  </a:cubicBezTo>
                  <a:cubicBezTo>
                    <a:pt x="56842" y="65454"/>
                    <a:pt x="55789" y="66028"/>
                    <a:pt x="56842" y="66028"/>
                  </a:cubicBezTo>
                  <a:cubicBezTo>
                    <a:pt x="54736" y="67177"/>
                    <a:pt x="54736" y="67177"/>
                    <a:pt x="54736" y="67751"/>
                  </a:cubicBezTo>
                  <a:cubicBezTo>
                    <a:pt x="53684" y="67751"/>
                    <a:pt x="53684" y="67751"/>
                    <a:pt x="53684" y="67751"/>
                  </a:cubicBezTo>
                  <a:cubicBezTo>
                    <a:pt x="54736" y="68325"/>
                    <a:pt x="52631" y="68899"/>
                    <a:pt x="53684" y="69473"/>
                  </a:cubicBezTo>
                  <a:cubicBezTo>
                    <a:pt x="49473" y="73492"/>
                    <a:pt x="46315" y="77511"/>
                    <a:pt x="42105" y="80956"/>
                  </a:cubicBezTo>
                  <a:cubicBezTo>
                    <a:pt x="38947" y="84401"/>
                    <a:pt x="35789" y="88421"/>
                    <a:pt x="31578" y="91866"/>
                  </a:cubicBezTo>
                  <a:cubicBezTo>
                    <a:pt x="29473" y="93014"/>
                    <a:pt x="29473" y="93014"/>
                    <a:pt x="29473" y="94162"/>
                  </a:cubicBezTo>
                  <a:cubicBezTo>
                    <a:pt x="29473" y="94162"/>
                    <a:pt x="29473" y="93588"/>
                    <a:pt x="28421" y="94162"/>
                  </a:cubicBezTo>
                  <a:cubicBezTo>
                    <a:pt x="29473" y="94162"/>
                    <a:pt x="28421" y="94736"/>
                    <a:pt x="28421" y="94736"/>
                  </a:cubicBezTo>
                  <a:cubicBezTo>
                    <a:pt x="27368" y="95885"/>
                    <a:pt x="26315" y="97033"/>
                    <a:pt x="24210" y="99330"/>
                  </a:cubicBezTo>
                  <a:cubicBezTo>
                    <a:pt x="25263" y="98755"/>
                    <a:pt x="24210" y="98755"/>
                    <a:pt x="24210" y="98755"/>
                  </a:cubicBezTo>
                  <a:cubicBezTo>
                    <a:pt x="24210" y="99330"/>
                    <a:pt x="24210" y="99330"/>
                    <a:pt x="24210" y="99330"/>
                  </a:cubicBezTo>
                  <a:cubicBezTo>
                    <a:pt x="24210" y="99330"/>
                    <a:pt x="24210" y="99330"/>
                    <a:pt x="24210" y="99330"/>
                  </a:cubicBezTo>
                  <a:cubicBezTo>
                    <a:pt x="24210" y="99330"/>
                    <a:pt x="24210" y="99330"/>
                    <a:pt x="24210" y="99330"/>
                  </a:cubicBezTo>
                  <a:cubicBezTo>
                    <a:pt x="21052" y="102775"/>
                    <a:pt x="16842" y="106220"/>
                    <a:pt x="12631" y="109665"/>
                  </a:cubicBezTo>
                  <a:cubicBezTo>
                    <a:pt x="11578" y="110813"/>
                    <a:pt x="10526" y="111387"/>
                    <a:pt x="10526" y="112535"/>
                  </a:cubicBezTo>
                  <a:cubicBezTo>
                    <a:pt x="7368" y="114832"/>
                    <a:pt x="3157" y="117129"/>
                    <a:pt x="1052" y="119999"/>
                  </a:cubicBezTo>
                  <a:cubicBezTo>
                    <a:pt x="1052" y="119999"/>
                    <a:pt x="0" y="118851"/>
                    <a:pt x="1052" y="117703"/>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4" name="Shape 504"/>
            <p:cNvSpPr/>
            <p:nvPr/>
          </p:nvSpPr>
          <p:spPr>
            <a:xfrm>
              <a:off x="3265" y="273"/>
              <a:ext cx="317" cy="530"/>
            </a:xfrm>
            <a:custGeom>
              <a:avLst/>
              <a:gdLst/>
              <a:ahLst/>
              <a:cxnLst/>
              <a:rect l="0" t="0" r="0" b="0"/>
              <a:pathLst>
                <a:path w="120000" h="120000" extrusionOk="0">
                  <a:moveTo>
                    <a:pt x="116444" y="118928"/>
                  </a:moveTo>
                  <a:cubicBezTo>
                    <a:pt x="113777" y="117857"/>
                    <a:pt x="112888" y="115178"/>
                    <a:pt x="110222" y="114107"/>
                  </a:cubicBezTo>
                  <a:cubicBezTo>
                    <a:pt x="110222" y="114107"/>
                    <a:pt x="111111" y="114107"/>
                    <a:pt x="111111" y="114107"/>
                  </a:cubicBezTo>
                  <a:cubicBezTo>
                    <a:pt x="108444" y="112499"/>
                    <a:pt x="106666" y="110357"/>
                    <a:pt x="106666" y="107142"/>
                  </a:cubicBezTo>
                  <a:cubicBezTo>
                    <a:pt x="106666" y="107142"/>
                    <a:pt x="106666" y="107142"/>
                    <a:pt x="106666" y="107142"/>
                  </a:cubicBezTo>
                  <a:cubicBezTo>
                    <a:pt x="104888" y="107142"/>
                    <a:pt x="104888" y="107142"/>
                    <a:pt x="104888" y="107142"/>
                  </a:cubicBezTo>
                  <a:cubicBezTo>
                    <a:pt x="104888" y="106607"/>
                    <a:pt x="104888" y="107142"/>
                    <a:pt x="105777" y="106607"/>
                  </a:cubicBezTo>
                  <a:cubicBezTo>
                    <a:pt x="104888" y="106607"/>
                    <a:pt x="104888" y="106071"/>
                    <a:pt x="104000" y="106071"/>
                  </a:cubicBezTo>
                  <a:cubicBezTo>
                    <a:pt x="104000" y="105535"/>
                    <a:pt x="104000" y="105535"/>
                    <a:pt x="104000" y="105535"/>
                  </a:cubicBezTo>
                  <a:cubicBezTo>
                    <a:pt x="104000" y="105535"/>
                    <a:pt x="104000" y="105535"/>
                    <a:pt x="104000" y="105535"/>
                  </a:cubicBezTo>
                  <a:cubicBezTo>
                    <a:pt x="101333" y="105535"/>
                    <a:pt x="101333" y="103928"/>
                    <a:pt x="100444" y="103392"/>
                  </a:cubicBezTo>
                  <a:cubicBezTo>
                    <a:pt x="100444" y="103392"/>
                    <a:pt x="100444" y="103392"/>
                    <a:pt x="100444" y="103392"/>
                  </a:cubicBezTo>
                  <a:cubicBezTo>
                    <a:pt x="99555" y="102321"/>
                    <a:pt x="97777" y="100178"/>
                    <a:pt x="96000" y="99642"/>
                  </a:cubicBezTo>
                  <a:cubicBezTo>
                    <a:pt x="96000" y="99642"/>
                    <a:pt x="96888" y="99642"/>
                    <a:pt x="96888" y="99107"/>
                  </a:cubicBezTo>
                  <a:cubicBezTo>
                    <a:pt x="96000" y="99642"/>
                    <a:pt x="94222" y="99107"/>
                    <a:pt x="94222" y="98035"/>
                  </a:cubicBezTo>
                  <a:cubicBezTo>
                    <a:pt x="94222" y="97499"/>
                    <a:pt x="94222" y="97499"/>
                    <a:pt x="93333" y="96964"/>
                  </a:cubicBezTo>
                  <a:cubicBezTo>
                    <a:pt x="94222" y="96964"/>
                    <a:pt x="94222" y="96964"/>
                    <a:pt x="94222" y="96964"/>
                  </a:cubicBezTo>
                  <a:cubicBezTo>
                    <a:pt x="93333" y="96964"/>
                    <a:pt x="93333" y="96428"/>
                    <a:pt x="92444" y="96428"/>
                  </a:cubicBezTo>
                  <a:cubicBezTo>
                    <a:pt x="93333" y="96428"/>
                    <a:pt x="93333" y="96428"/>
                    <a:pt x="93333" y="96428"/>
                  </a:cubicBezTo>
                  <a:cubicBezTo>
                    <a:pt x="92444" y="96428"/>
                    <a:pt x="92444" y="95892"/>
                    <a:pt x="92444" y="95892"/>
                  </a:cubicBezTo>
                  <a:cubicBezTo>
                    <a:pt x="92444" y="95892"/>
                    <a:pt x="92444" y="95892"/>
                    <a:pt x="92444" y="95892"/>
                  </a:cubicBezTo>
                  <a:cubicBezTo>
                    <a:pt x="91555" y="95357"/>
                    <a:pt x="91555" y="95357"/>
                    <a:pt x="91555" y="94821"/>
                  </a:cubicBezTo>
                  <a:cubicBezTo>
                    <a:pt x="91555" y="94821"/>
                    <a:pt x="91555" y="94821"/>
                    <a:pt x="91555" y="94821"/>
                  </a:cubicBezTo>
                  <a:cubicBezTo>
                    <a:pt x="90666" y="94285"/>
                    <a:pt x="90666" y="93214"/>
                    <a:pt x="90666" y="94285"/>
                  </a:cubicBezTo>
                  <a:cubicBezTo>
                    <a:pt x="90666" y="93214"/>
                    <a:pt x="90666" y="94821"/>
                    <a:pt x="91555" y="94285"/>
                  </a:cubicBezTo>
                  <a:cubicBezTo>
                    <a:pt x="88888" y="92142"/>
                    <a:pt x="87111" y="90535"/>
                    <a:pt x="85333" y="88392"/>
                  </a:cubicBezTo>
                  <a:cubicBezTo>
                    <a:pt x="85333" y="87857"/>
                    <a:pt x="85333" y="87857"/>
                    <a:pt x="85333" y="87857"/>
                  </a:cubicBezTo>
                  <a:cubicBezTo>
                    <a:pt x="85333" y="87321"/>
                    <a:pt x="84444" y="86785"/>
                    <a:pt x="83555" y="86785"/>
                  </a:cubicBezTo>
                  <a:cubicBezTo>
                    <a:pt x="84444" y="86785"/>
                    <a:pt x="84444" y="86785"/>
                    <a:pt x="84444" y="86785"/>
                  </a:cubicBezTo>
                  <a:cubicBezTo>
                    <a:pt x="83555" y="86249"/>
                    <a:pt x="82666" y="86249"/>
                    <a:pt x="82666" y="85714"/>
                  </a:cubicBezTo>
                  <a:cubicBezTo>
                    <a:pt x="83555" y="86249"/>
                    <a:pt x="83555" y="86249"/>
                    <a:pt x="83555" y="85714"/>
                  </a:cubicBezTo>
                  <a:cubicBezTo>
                    <a:pt x="82666" y="85714"/>
                    <a:pt x="82666" y="85178"/>
                    <a:pt x="82666" y="85178"/>
                  </a:cubicBezTo>
                  <a:cubicBezTo>
                    <a:pt x="82666" y="85178"/>
                    <a:pt x="82666" y="85178"/>
                    <a:pt x="82666" y="85178"/>
                  </a:cubicBezTo>
                  <a:cubicBezTo>
                    <a:pt x="82666" y="85178"/>
                    <a:pt x="82666" y="84642"/>
                    <a:pt x="81777" y="83571"/>
                  </a:cubicBezTo>
                  <a:cubicBezTo>
                    <a:pt x="82666" y="84642"/>
                    <a:pt x="82666" y="84642"/>
                    <a:pt x="82666" y="84642"/>
                  </a:cubicBezTo>
                  <a:cubicBezTo>
                    <a:pt x="81777" y="83035"/>
                    <a:pt x="81777" y="84642"/>
                    <a:pt x="80888" y="83571"/>
                  </a:cubicBezTo>
                  <a:cubicBezTo>
                    <a:pt x="81777" y="83571"/>
                    <a:pt x="81777" y="83571"/>
                    <a:pt x="81777" y="83035"/>
                  </a:cubicBezTo>
                  <a:cubicBezTo>
                    <a:pt x="80888" y="83035"/>
                    <a:pt x="80000" y="81964"/>
                    <a:pt x="78222" y="81964"/>
                  </a:cubicBezTo>
                  <a:cubicBezTo>
                    <a:pt x="78222" y="81964"/>
                    <a:pt x="78222" y="81964"/>
                    <a:pt x="78222" y="81964"/>
                  </a:cubicBezTo>
                  <a:cubicBezTo>
                    <a:pt x="78222" y="81964"/>
                    <a:pt x="77333" y="80892"/>
                    <a:pt x="76444" y="80357"/>
                  </a:cubicBezTo>
                  <a:cubicBezTo>
                    <a:pt x="76444" y="80357"/>
                    <a:pt x="77333" y="80357"/>
                    <a:pt x="77333" y="79821"/>
                  </a:cubicBezTo>
                  <a:cubicBezTo>
                    <a:pt x="76444" y="80357"/>
                    <a:pt x="76444" y="78214"/>
                    <a:pt x="76444" y="79821"/>
                  </a:cubicBezTo>
                  <a:cubicBezTo>
                    <a:pt x="75555" y="78750"/>
                    <a:pt x="75555" y="78214"/>
                    <a:pt x="74666" y="77678"/>
                  </a:cubicBezTo>
                  <a:cubicBezTo>
                    <a:pt x="75555" y="78214"/>
                    <a:pt x="75555" y="77678"/>
                    <a:pt x="75555" y="77678"/>
                  </a:cubicBezTo>
                  <a:cubicBezTo>
                    <a:pt x="76444" y="77142"/>
                    <a:pt x="76444" y="77142"/>
                    <a:pt x="76444" y="77142"/>
                  </a:cubicBezTo>
                  <a:cubicBezTo>
                    <a:pt x="76444" y="77678"/>
                    <a:pt x="76444" y="77678"/>
                    <a:pt x="76444" y="77678"/>
                  </a:cubicBezTo>
                  <a:cubicBezTo>
                    <a:pt x="76444" y="77142"/>
                    <a:pt x="75555" y="76607"/>
                    <a:pt x="75555" y="76607"/>
                  </a:cubicBezTo>
                  <a:cubicBezTo>
                    <a:pt x="74666" y="76071"/>
                    <a:pt x="73777" y="76071"/>
                    <a:pt x="72888" y="75535"/>
                  </a:cubicBezTo>
                  <a:cubicBezTo>
                    <a:pt x="73777" y="76071"/>
                    <a:pt x="73777" y="75000"/>
                    <a:pt x="73777" y="75535"/>
                  </a:cubicBezTo>
                  <a:cubicBezTo>
                    <a:pt x="72000" y="75000"/>
                    <a:pt x="72000" y="75000"/>
                    <a:pt x="72000" y="75000"/>
                  </a:cubicBezTo>
                  <a:cubicBezTo>
                    <a:pt x="70222" y="75000"/>
                    <a:pt x="72000" y="75000"/>
                    <a:pt x="72000" y="74464"/>
                  </a:cubicBezTo>
                  <a:cubicBezTo>
                    <a:pt x="70222" y="74464"/>
                    <a:pt x="70222" y="74464"/>
                    <a:pt x="70222" y="74464"/>
                  </a:cubicBezTo>
                  <a:cubicBezTo>
                    <a:pt x="70222" y="74464"/>
                    <a:pt x="70222" y="73928"/>
                    <a:pt x="70222" y="73392"/>
                  </a:cubicBezTo>
                  <a:cubicBezTo>
                    <a:pt x="70222" y="73392"/>
                    <a:pt x="70222" y="73928"/>
                    <a:pt x="70222" y="73392"/>
                  </a:cubicBezTo>
                  <a:cubicBezTo>
                    <a:pt x="70222" y="72857"/>
                    <a:pt x="70222" y="72857"/>
                    <a:pt x="70222" y="72857"/>
                  </a:cubicBezTo>
                  <a:cubicBezTo>
                    <a:pt x="70222" y="72857"/>
                    <a:pt x="70222" y="72857"/>
                    <a:pt x="70222" y="72857"/>
                  </a:cubicBezTo>
                  <a:cubicBezTo>
                    <a:pt x="70222" y="72321"/>
                    <a:pt x="69333" y="71785"/>
                    <a:pt x="69333" y="72321"/>
                  </a:cubicBezTo>
                  <a:cubicBezTo>
                    <a:pt x="69333" y="72857"/>
                    <a:pt x="69333" y="72321"/>
                    <a:pt x="69333" y="72321"/>
                  </a:cubicBezTo>
                  <a:cubicBezTo>
                    <a:pt x="68444" y="72321"/>
                    <a:pt x="68444" y="72321"/>
                    <a:pt x="67555" y="71785"/>
                  </a:cubicBezTo>
                  <a:cubicBezTo>
                    <a:pt x="68444" y="71785"/>
                    <a:pt x="68444" y="71785"/>
                    <a:pt x="68444" y="71785"/>
                  </a:cubicBezTo>
                  <a:cubicBezTo>
                    <a:pt x="67555" y="71250"/>
                    <a:pt x="66666" y="71250"/>
                    <a:pt x="65777" y="71250"/>
                  </a:cubicBezTo>
                  <a:cubicBezTo>
                    <a:pt x="66666" y="71250"/>
                    <a:pt x="66666" y="71250"/>
                    <a:pt x="66666" y="71250"/>
                  </a:cubicBezTo>
                  <a:cubicBezTo>
                    <a:pt x="66666" y="69642"/>
                    <a:pt x="64888" y="69107"/>
                    <a:pt x="64888" y="68571"/>
                  </a:cubicBezTo>
                  <a:cubicBezTo>
                    <a:pt x="64888" y="68571"/>
                    <a:pt x="64888" y="68571"/>
                    <a:pt x="64888" y="68571"/>
                  </a:cubicBezTo>
                  <a:cubicBezTo>
                    <a:pt x="64888" y="68571"/>
                    <a:pt x="64888" y="68035"/>
                    <a:pt x="64888" y="68035"/>
                  </a:cubicBezTo>
                  <a:cubicBezTo>
                    <a:pt x="64888" y="68035"/>
                    <a:pt x="64888" y="68035"/>
                    <a:pt x="64888" y="67500"/>
                  </a:cubicBezTo>
                  <a:cubicBezTo>
                    <a:pt x="63111" y="67500"/>
                    <a:pt x="64888" y="67500"/>
                    <a:pt x="64888" y="67500"/>
                  </a:cubicBezTo>
                  <a:cubicBezTo>
                    <a:pt x="63111" y="67500"/>
                    <a:pt x="61333" y="66964"/>
                    <a:pt x="61333" y="65892"/>
                  </a:cubicBezTo>
                  <a:cubicBezTo>
                    <a:pt x="61333" y="65892"/>
                    <a:pt x="60444" y="65892"/>
                    <a:pt x="60444" y="64821"/>
                  </a:cubicBezTo>
                  <a:cubicBezTo>
                    <a:pt x="60444" y="64821"/>
                    <a:pt x="60444" y="64821"/>
                    <a:pt x="60444" y="64821"/>
                  </a:cubicBezTo>
                  <a:cubicBezTo>
                    <a:pt x="60444" y="64285"/>
                    <a:pt x="60444" y="64285"/>
                    <a:pt x="60444" y="64285"/>
                  </a:cubicBezTo>
                  <a:cubicBezTo>
                    <a:pt x="59555" y="63749"/>
                    <a:pt x="62222" y="65892"/>
                    <a:pt x="61333" y="65892"/>
                  </a:cubicBezTo>
                  <a:cubicBezTo>
                    <a:pt x="61333" y="64821"/>
                    <a:pt x="59555" y="64821"/>
                    <a:pt x="60444" y="64285"/>
                  </a:cubicBezTo>
                  <a:cubicBezTo>
                    <a:pt x="60444" y="64285"/>
                    <a:pt x="59555" y="64285"/>
                    <a:pt x="59555" y="63749"/>
                  </a:cubicBezTo>
                  <a:cubicBezTo>
                    <a:pt x="59555" y="63749"/>
                    <a:pt x="60444" y="63749"/>
                    <a:pt x="60444" y="63749"/>
                  </a:cubicBezTo>
                  <a:cubicBezTo>
                    <a:pt x="59555" y="63214"/>
                    <a:pt x="59555" y="63749"/>
                    <a:pt x="59555" y="63749"/>
                  </a:cubicBezTo>
                  <a:cubicBezTo>
                    <a:pt x="58666" y="63214"/>
                    <a:pt x="58666" y="63214"/>
                    <a:pt x="58666" y="63214"/>
                  </a:cubicBezTo>
                  <a:cubicBezTo>
                    <a:pt x="58666" y="63214"/>
                    <a:pt x="58666" y="62678"/>
                    <a:pt x="58666" y="63214"/>
                  </a:cubicBezTo>
                  <a:cubicBezTo>
                    <a:pt x="58666" y="63214"/>
                    <a:pt x="57777" y="62678"/>
                    <a:pt x="58666" y="62142"/>
                  </a:cubicBezTo>
                  <a:cubicBezTo>
                    <a:pt x="58666" y="62142"/>
                    <a:pt x="58666" y="62142"/>
                    <a:pt x="58666" y="62142"/>
                  </a:cubicBezTo>
                  <a:cubicBezTo>
                    <a:pt x="58666" y="62142"/>
                    <a:pt x="58666" y="62142"/>
                    <a:pt x="57777" y="62142"/>
                  </a:cubicBezTo>
                  <a:cubicBezTo>
                    <a:pt x="58666" y="62142"/>
                    <a:pt x="58666" y="61607"/>
                    <a:pt x="58666" y="61607"/>
                  </a:cubicBezTo>
                  <a:cubicBezTo>
                    <a:pt x="57777" y="62142"/>
                    <a:pt x="57777" y="61071"/>
                    <a:pt x="56888" y="61071"/>
                  </a:cubicBezTo>
                  <a:cubicBezTo>
                    <a:pt x="56888" y="59999"/>
                    <a:pt x="56000" y="59999"/>
                    <a:pt x="56000" y="59999"/>
                  </a:cubicBezTo>
                  <a:cubicBezTo>
                    <a:pt x="56000" y="59464"/>
                    <a:pt x="54222" y="59464"/>
                    <a:pt x="54222" y="58928"/>
                  </a:cubicBezTo>
                  <a:cubicBezTo>
                    <a:pt x="54222" y="58928"/>
                    <a:pt x="54222" y="58928"/>
                    <a:pt x="54222" y="58928"/>
                  </a:cubicBezTo>
                  <a:cubicBezTo>
                    <a:pt x="54222" y="58392"/>
                    <a:pt x="54222" y="58392"/>
                    <a:pt x="54222" y="58392"/>
                  </a:cubicBezTo>
                  <a:cubicBezTo>
                    <a:pt x="54222" y="58392"/>
                    <a:pt x="54222" y="57857"/>
                    <a:pt x="54222" y="57321"/>
                  </a:cubicBezTo>
                  <a:cubicBezTo>
                    <a:pt x="53333" y="57321"/>
                    <a:pt x="53333" y="57321"/>
                    <a:pt x="52444" y="57321"/>
                  </a:cubicBezTo>
                  <a:cubicBezTo>
                    <a:pt x="53333" y="56785"/>
                    <a:pt x="52444" y="56785"/>
                    <a:pt x="52444" y="56785"/>
                  </a:cubicBezTo>
                  <a:cubicBezTo>
                    <a:pt x="52444" y="56785"/>
                    <a:pt x="52444" y="56785"/>
                    <a:pt x="52444" y="56785"/>
                  </a:cubicBezTo>
                  <a:cubicBezTo>
                    <a:pt x="53333" y="56249"/>
                    <a:pt x="52444" y="56249"/>
                    <a:pt x="52444" y="55178"/>
                  </a:cubicBezTo>
                  <a:cubicBezTo>
                    <a:pt x="51555" y="55178"/>
                    <a:pt x="51555" y="55178"/>
                    <a:pt x="51555" y="55178"/>
                  </a:cubicBezTo>
                  <a:cubicBezTo>
                    <a:pt x="50666" y="54642"/>
                    <a:pt x="50666" y="54642"/>
                    <a:pt x="50666" y="54642"/>
                  </a:cubicBezTo>
                  <a:cubicBezTo>
                    <a:pt x="50666" y="54642"/>
                    <a:pt x="50666" y="54107"/>
                    <a:pt x="49777" y="54107"/>
                  </a:cubicBezTo>
                  <a:cubicBezTo>
                    <a:pt x="49777" y="53035"/>
                    <a:pt x="48000" y="53035"/>
                    <a:pt x="48888" y="51964"/>
                  </a:cubicBezTo>
                  <a:cubicBezTo>
                    <a:pt x="48000" y="51964"/>
                    <a:pt x="48000" y="51428"/>
                    <a:pt x="48000" y="51964"/>
                  </a:cubicBezTo>
                  <a:cubicBezTo>
                    <a:pt x="48000" y="51964"/>
                    <a:pt x="48000" y="51964"/>
                    <a:pt x="48000" y="51964"/>
                  </a:cubicBezTo>
                  <a:cubicBezTo>
                    <a:pt x="48000" y="51964"/>
                    <a:pt x="48000" y="51964"/>
                    <a:pt x="48000" y="51964"/>
                  </a:cubicBezTo>
                  <a:cubicBezTo>
                    <a:pt x="48000" y="51964"/>
                    <a:pt x="47111" y="51428"/>
                    <a:pt x="48000" y="51428"/>
                  </a:cubicBezTo>
                  <a:cubicBezTo>
                    <a:pt x="48000" y="50357"/>
                    <a:pt x="46222" y="51428"/>
                    <a:pt x="46222" y="49821"/>
                  </a:cubicBezTo>
                  <a:cubicBezTo>
                    <a:pt x="46222" y="49821"/>
                    <a:pt x="46222" y="49821"/>
                    <a:pt x="46222" y="49821"/>
                  </a:cubicBezTo>
                  <a:cubicBezTo>
                    <a:pt x="45333" y="49285"/>
                    <a:pt x="45333" y="49285"/>
                    <a:pt x="45333" y="49285"/>
                  </a:cubicBezTo>
                  <a:cubicBezTo>
                    <a:pt x="45333" y="49285"/>
                    <a:pt x="46222" y="49285"/>
                    <a:pt x="46222" y="49285"/>
                  </a:cubicBezTo>
                  <a:cubicBezTo>
                    <a:pt x="45333" y="48749"/>
                    <a:pt x="45333" y="48749"/>
                    <a:pt x="45333" y="48749"/>
                  </a:cubicBezTo>
                  <a:cubicBezTo>
                    <a:pt x="45333" y="48214"/>
                    <a:pt x="45333" y="48214"/>
                    <a:pt x="45333" y="48214"/>
                  </a:cubicBezTo>
                  <a:cubicBezTo>
                    <a:pt x="45333" y="48749"/>
                    <a:pt x="45333" y="48214"/>
                    <a:pt x="44444" y="48214"/>
                  </a:cubicBezTo>
                  <a:cubicBezTo>
                    <a:pt x="45333" y="48214"/>
                    <a:pt x="45333" y="48214"/>
                    <a:pt x="45333" y="48214"/>
                  </a:cubicBezTo>
                  <a:cubicBezTo>
                    <a:pt x="44444" y="47678"/>
                    <a:pt x="44444" y="47678"/>
                    <a:pt x="44444" y="47678"/>
                  </a:cubicBezTo>
                  <a:cubicBezTo>
                    <a:pt x="44444" y="48214"/>
                    <a:pt x="44444" y="48214"/>
                    <a:pt x="44444" y="48214"/>
                  </a:cubicBezTo>
                  <a:cubicBezTo>
                    <a:pt x="44444" y="48214"/>
                    <a:pt x="44444" y="48214"/>
                    <a:pt x="43555" y="48214"/>
                  </a:cubicBezTo>
                  <a:cubicBezTo>
                    <a:pt x="44444" y="47678"/>
                    <a:pt x="43555" y="47678"/>
                    <a:pt x="43555" y="47142"/>
                  </a:cubicBezTo>
                  <a:cubicBezTo>
                    <a:pt x="42666" y="47142"/>
                    <a:pt x="42666" y="47142"/>
                    <a:pt x="42666" y="47142"/>
                  </a:cubicBezTo>
                  <a:cubicBezTo>
                    <a:pt x="42666" y="46607"/>
                    <a:pt x="42666" y="46607"/>
                    <a:pt x="42666" y="46607"/>
                  </a:cubicBezTo>
                  <a:cubicBezTo>
                    <a:pt x="42666" y="46607"/>
                    <a:pt x="42666" y="47142"/>
                    <a:pt x="43555" y="47142"/>
                  </a:cubicBezTo>
                  <a:cubicBezTo>
                    <a:pt x="43555" y="46607"/>
                    <a:pt x="43555" y="46607"/>
                    <a:pt x="42666" y="46607"/>
                  </a:cubicBezTo>
                  <a:cubicBezTo>
                    <a:pt x="42666" y="46607"/>
                    <a:pt x="42666" y="46607"/>
                    <a:pt x="41777" y="46071"/>
                  </a:cubicBezTo>
                  <a:cubicBezTo>
                    <a:pt x="42666" y="46607"/>
                    <a:pt x="42666" y="46607"/>
                    <a:pt x="42666" y="46607"/>
                  </a:cubicBezTo>
                  <a:cubicBezTo>
                    <a:pt x="42666" y="46071"/>
                    <a:pt x="42666" y="46071"/>
                    <a:pt x="42666" y="46071"/>
                  </a:cubicBezTo>
                  <a:cubicBezTo>
                    <a:pt x="41777" y="46071"/>
                    <a:pt x="41777" y="46071"/>
                    <a:pt x="41777" y="46071"/>
                  </a:cubicBezTo>
                  <a:cubicBezTo>
                    <a:pt x="42666" y="46071"/>
                    <a:pt x="42666" y="46071"/>
                    <a:pt x="42666" y="46071"/>
                  </a:cubicBezTo>
                  <a:cubicBezTo>
                    <a:pt x="41777" y="46071"/>
                    <a:pt x="41777" y="45535"/>
                    <a:pt x="40888" y="45535"/>
                  </a:cubicBezTo>
                  <a:cubicBezTo>
                    <a:pt x="40888" y="44999"/>
                    <a:pt x="40888" y="44999"/>
                    <a:pt x="40888" y="44464"/>
                  </a:cubicBezTo>
                  <a:cubicBezTo>
                    <a:pt x="40888" y="44464"/>
                    <a:pt x="40888" y="44464"/>
                    <a:pt x="40888" y="44464"/>
                  </a:cubicBezTo>
                  <a:cubicBezTo>
                    <a:pt x="40888" y="43928"/>
                    <a:pt x="40888" y="43928"/>
                    <a:pt x="40888" y="43928"/>
                  </a:cubicBezTo>
                  <a:cubicBezTo>
                    <a:pt x="40888" y="43928"/>
                    <a:pt x="40888" y="43928"/>
                    <a:pt x="40888" y="43928"/>
                  </a:cubicBezTo>
                  <a:cubicBezTo>
                    <a:pt x="39111" y="43392"/>
                    <a:pt x="39111" y="43392"/>
                    <a:pt x="39111" y="43392"/>
                  </a:cubicBezTo>
                  <a:cubicBezTo>
                    <a:pt x="39111" y="42857"/>
                    <a:pt x="40888" y="42857"/>
                    <a:pt x="40888" y="42321"/>
                  </a:cubicBezTo>
                  <a:cubicBezTo>
                    <a:pt x="39111" y="42321"/>
                    <a:pt x="38222" y="42321"/>
                    <a:pt x="38222" y="42321"/>
                  </a:cubicBezTo>
                  <a:cubicBezTo>
                    <a:pt x="38222" y="42321"/>
                    <a:pt x="36444" y="41249"/>
                    <a:pt x="36444" y="40714"/>
                  </a:cubicBezTo>
                  <a:cubicBezTo>
                    <a:pt x="36444" y="40714"/>
                    <a:pt x="36444" y="40714"/>
                    <a:pt x="36444" y="40178"/>
                  </a:cubicBezTo>
                  <a:cubicBezTo>
                    <a:pt x="35555" y="39642"/>
                    <a:pt x="34666" y="38571"/>
                    <a:pt x="34666" y="38035"/>
                  </a:cubicBezTo>
                  <a:cubicBezTo>
                    <a:pt x="34666" y="38571"/>
                    <a:pt x="34666" y="38035"/>
                    <a:pt x="34666" y="38035"/>
                  </a:cubicBezTo>
                  <a:cubicBezTo>
                    <a:pt x="34666" y="38035"/>
                    <a:pt x="34666" y="37500"/>
                    <a:pt x="34666" y="37500"/>
                  </a:cubicBezTo>
                  <a:cubicBezTo>
                    <a:pt x="34666" y="38035"/>
                    <a:pt x="33777" y="38035"/>
                    <a:pt x="34666" y="38035"/>
                  </a:cubicBezTo>
                  <a:cubicBezTo>
                    <a:pt x="33777" y="38035"/>
                    <a:pt x="32888" y="36428"/>
                    <a:pt x="32888" y="35892"/>
                  </a:cubicBezTo>
                  <a:cubicBezTo>
                    <a:pt x="32888" y="36428"/>
                    <a:pt x="32888" y="35892"/>
                    <a:pt x="32000" y="35892"/>
                  </a:cubicBezTo>
                  <a:cubicBezTo>
                    <a:pt x="32888" y="35892"/>
                    <a:pt x="32888" y="35357"/>
                    <a:pt x="32000" y="35357"/>
                  </a:cubicBezTo>
                  <a:cubicBezTo>
                    <a:pt x="32000" y="35357"/>
                    <a:pt x="32000" y="35357"/>
                    <a:pt x="32000" y="35357"/>
                  </a:cubicBezTo>
                  <a:cubicBezTo>
                    <a:pt x="32000" y="34821"/>
                    <a:pt x="32000" y="34821"/>
                    <a:pt x="32000" y="34821"/>
                  </a:cubicBezTo>
                  <a:cubicBezTo>
                    <a:pt x="32000" y="34821"/>
                    <a:pt x="30222" y="35357"/>
                    <a:pt x="30222" y="34821"/>
                  </a:cubicBezTo>
                  <a:cubicBezTo>
                    <a:pt x="30222" y="34821"/>
                    <a:pt x="30222" y="34821"/>
                    <a:pt x="30222" y="34821"/>
                  </a:cubicBezTo>
                  <a:cubicBezTo>
                    <a:pt x="29333" y="34285"/>
                    <a:pt x="29333" y="34285"/>
                    <a:pt x="29333" y="34285"/>
                  </a:cubicBezTo>
                  <a:cubicBezTo>
                    <a:pt x="29333" y="33750"/>
                    <a:pt x="29333" y="33750"/>
                    <a:pt x="29333" y="33750"/>
                  </a:cubicBezTo>
                  <a:cubicBezTo>
                    <a:pt x="29333" y="33750"/>
                    <a:pt x="28444" y="33214"/>
                    <a:pt x="28444" y="33750"/>
                  </a:cubicBezTo>
                  <a:cubicBezTo>
                    <a:pt x="28444" y="33214"/>
                    <a:pt x="28444" y="32678"/>
                    <a:pt x="28444" y="32142"/>
                  </a:cubicBezTo>
                  <a:cubicBezTo>
                    <a:pt x="26666" y="31607"/>
                    <a:pt x="25777" y="29999"/>
                    <a:pt x="24888" y="28928"/>
                  </a:cubicBezTo>
                  <a:cubicBezTo>
                    <a:pt x="24888" y="28928"/>
                    <a:pt x="24888" y="28928"/>
                    <a:pt x="24888" y="28928"/>
                  </a:cubicBezTo>
                  <a:cubicBezTo>
                    <a:pt x="24888" y="28392"/>
                    <a:pt x="24000" y="28928"/>
                    <a:pt x="24000" y="28928"/>
                  </a:cubicBezTo>
                  <a:cubicBezTo>
                    <a:pt x="24888" y="28928"/>
                    <a:pt x="24888" y="28392"/>
                    <a:pt x="24888" y="28392"/>
                  </a:cubicBezTo>
                  <a:cubicBezTo>
                    <a:pt x="24888" y="27857"/>
                    <a:pt x="24000" y="27857"/>
                    <a:pt x="24000" y="27857"/>
                  </a:cubicBezTo>
                  <a:cubicBezTo>
                    <a:pt x="23111" y="27857"/>
                    <a:pt x="24000" y="27857"/>
                    <a:pt x="24000" y="27857"/>
                  </a:cubicBezTo>
                  <a:cubicBezTo>
                    <a:pt x="23111" y="27857"/>
                    <a:pt x="23111" y="27857"/>
                    <a:pt x="23111" y="27857"/>
                  </a:cubicBezTo>
                  <a:cubicBezTo>
                    <a:pt x="23111" y="27857"/>
                    <a:pt x="23111" y="27857"/>
                    <a:pt x="24000" y="27857"/>
                  </a:cubicBezTo>
                  <a:cubicBezTo>
                    <a:pt x="23111" y="26785"/>
                    <a:pt x="23111" y="26785"/>
                    <a:pt x="23111" y="26785"/>
                  </a:cubicBezTo>
                  <a:cubicBezTo>
                    <a:pt x="23111" y="26249"/>
                    <a:pt x="24888" y="27857"/>
                    <a:pt x="25777" y="26785"/>
                  </a:cubicBezTo>
                  <a:cubicBezTo>
                    <a:pt x="24888" y="26249"/>
                    <a:pt x="24888" y="26249"/>
                    <a:pt x="24888" y="26249"/>
                  </a:cubicBezTo>
                  <a:cubicBezTo>
                    <a:pt x="25777" y="26249"/>
                    <a:pt x="26666" y="26785"/>
                    <a:pt x="25777" y="26249"/>
                  </a:cubicBezTo>
                  <a:cubicBezTo>
                    <a:pt x="24000" y="26249"/>
                    <a:pt x="24000" y="26249"/>
                    <a:pt x="24000" y="26249"/>
                  </a:cubicBezTo>
                  <a:cubicBezTo>
                    <a:pt x="24000" y="25714"/>
                    <a:pt x="23111" y="26785"/>
                    <a:pt x="22222" y="25714"/>
                  </a:cubicBezTo>
                  <a:cubicBezTo>
                    <a:pt x="23111" y="26249"/>
                    <a:pt x="23111" y="26249"/>
                    <a:pt x="23111" y="26249"/>
                  </a:cubicBezTo>
                  <a:cubicBezTo>
                    <a:pt x="23111" y="25714"/>
                    <a:pt x="22222" y="25714"/>
                    <a:pt x="22222" y="25178"/>
                  </a:cubicBezTo>
                  <a:cubicBezTo>
                    <a:pt x="22222" y="25714"/>
                    <a:pt x="21333" y="25714"/>
                    <a:pt x="21333" y="25714"/>
                  </a:cubicBezTo>
                  <a:cubicBezTo>
                    <a:pt x="21333" y="25178"/>
                    <a:pt x="22222" y="25714"/>
                    <a:pt x="21333" y="25178"/>
                  </a:cubicBezTo>
                  <a:cubicBezTo>
                    <a:pt x="21333" y="25178"/>
                    <a:pt x="20444" y="24642"/>
                    <a:pt x="20444" y="25178"/>
                  </a:cubicBezTo>
                  <a:cubicBezTo>
                    <a:pt x="19555" y="25178"/>
                    <a:pt x="20444" y="24642"/>
                    <a:pt x="19555" y="24642"/>
                  </a:cubicBezTo>
                  <a:cubicBezTo>
                    <a:pt x="20444" y="24107"/>
                    <a:pt x="21333" y="24642"/>
                    <a:pt x="21333" y="24107"/>
                  </a:cubicBezTo>
                  <a:cubicBezTo>
                    <a:pt x="20444" y="24107"/>
                    <a:pt x="19555" y="24107"/>
                    <a:pt x="19555" y="24107"/>
                  </a:cubicBezTo>
                  <a:cubicBezTo>
                    <a:pt x="19555" y="24107"/>
                    <a:pt x="19555" y="24107"/>
                    <a:pt x="20444" y="24107"/>
                  </a:cubicBezTo>
                  <a:cubicBezTo>
                    <a:pt x="20444" y="24107"/>
                    <a:pt x="18666" y="24107"/>
                    <a:pt x="19555" y="23571"/>
                  </a:cubicBezTo>
                  <a:cubicBezTo>
                    <a:pt x="18666" y="23571"/>
                    <a:pt x="18666" y="23571"/>
                    <a:pt x="18666" y="23571"/>
                  </a:cubicBezTo>
                  <a:cubicBezTo>
                    <a:pt x="18666" y="23571"/>
                    <a:pt x="18666" y="23571"/>
                    <a:pt x="18666" y="23035"/>
                  </a:cubicBezTo>
                  <a:cubicBezTo>
                    <a:pt x="18666" y="23035"/>
                    <a:pt x="17777" y="21964"/>
                    <a:pt x="18666" y="21964"/>
                  </a:cubicBezTo>
                  <a:cubicBezTo>
                    <a:pt x="17777" y="21428"/>
                    <a:pt x="17777" y="21428"/>
                    <a:pt x="17777" y="21428"/>
                  </a:cubicBezTo>
                  <a:cubicBezTo>
                    <a:pt x="17777" y="21964"/>
                    <a:pt x="17777" y="21964"/>
                    <a:pt x="17777" y="23035"/>
                  </a:cubicBezTo>
                  <a:cubicBezTo>
                    <a:pt x="17777" y="21964"/>
                    <a:pt x="16888" y="21964"/>
                    <a:pt x="16888" y="21964"/>
                  </a:cubicBezTo>
                  <a:cubicBezTo>
                    <a:pt x="16888" y="21428"/>
                    <a:pt x="16888" y="21428"/>
                    <a:pt x="16888" y="21428"/>
                  </a:cubicBezTo>
                  <a:cubicBezTo>
                    <a:pt x="16888" y="21428"/>
                    <a:pt x="16888" y="21428"/>
                    <a:pt x="16888" y="21428"/>
                  </a:cubicBezTo>
                  <a:cubicBezTo>
                    <a:pt x="16888" y="21428"/>
                    <a:pt x="16888" y="21428"/>
                    <a:pt x="16888" y="20892"/>
                  </a:cubicBezTo>
                  <a:cubicBezTo>
                    <a:pt x="16888" y="20892"/>
                    <a:pt x="16888" y="20892"/>
                    <a:pt x="16888" y="20892"/>
                  </a:cubicBezTo>
                  <a:cubicBezTo>
                    <a:pt x="15111" y="20892"/>
                    <a:pt x="16888" y="20892"/>
                    <a:pt x="16888" y="20892"/>
                  </a:cubicBezTo>
                  <a:cubicBezTo>
                    <a:pt x="16888" y="20892"/>
                    <a:pt x="16888" y="20892"/>
                    <a:pt x="16888" y="20892"/>
                  </a:cubicBezTo>
                  <a:cubicBezTo>
                    <a:pt x="16888" y="20892"/>
                    <a:pt x="16888" y="20892"/>
                    <a:pt x="16888" y="20357"/>
                  </a:cubicBezTo>
                  <a:cubicBezTo>
                    <a:pt x="16888" y="20892"/>
                    <a:pt x="15111" y="20892"/>
                    <a:pt x="15111" y="20892"/>
                  </a:cubicBezTo>
                  <a:cubicBezTo>
                    <a:pt x="14222" y="20357"/>
                    <a:pt x="15111" y="20357"/>
                    <a:pt x="15111" y="20357"/>
                  </a:cubicBezTo>
                  <a:cubicBezTo>
                    <a:pt x="16888" y="20357"/>
                    <a:pt x="16888" y="20357"/>
                    <a:pt x="16888" y="20357"/>
                  </a:cubicBezTo>
                  <a:cubicBezTo>
                    <a:pt x="16888" y="19821"/>
                    <a:pt x="16888" y="19821"/>
                    <a:pt x="16888" y="19821"/>
                  </a:cubicBezTo>
                  <a:cubicBezTo>
                    <a:pt x="15111" y="19285"/>
                    <a:pt x="14222" y="19285"/>
                    <a:pt x="14222" y="19821"/>
                  </a:cubicBezTo>
                  <a:cubicBezTo>
                    <a:pt x="14222" y="19821"/>
                    <a:pt x="14222" y="19285"/>
                    <a:pt x="15111" y="19285"/>
                  </a:cubicBezTo>
                  <a:cubicBezTo>
                    <a:pt x="14222" y="18750"/>
                    <a:pt x="14222" y="19285"/>
                    <a:pt x="14222" y="19285"/>
                  </a:cubicBezTo>
                  <a:cubicBezTo>
                    <a:pt x="14222" y="18214"/>
                    <a:pt x="14222" y="18214"/>
                    <a:pt x="14222" y="18214"/>
                  </a:cubicBezTo>
                  <a:cubicBezTo>
                    <a:pt x="15111" y="18214"/>
                    <a:pt x="15111" y="18214"/>
                    <a:pt x="15111" y="18214"/>
                  </a:cubicBezTo>
                  <a:cubicBezTo>
                    <a:pt x="15111" y="18214"/>
                    <a:pt x="15111" y="18214"/>
                    <a:pt x="15111" y="18214"/>
                  </a:cubicBezTo>
                  <a:cubicBezTo>
                    <a:pt x="16888" y="18214"/>
                    <a:pt x="15111" y="17142"/>
                    <a:pt x="16888" y="17142"/>
                  </a:cubicBezTo>
                  <a:cubicBezTo>
                    <a:pt x="15111" y="17142"/>
                    <a:pt x="15111" y="17142"/>
                    <a:pt x="15111" y="17142"/>
                  </a:cubicBezTo>
                  <a:cubicBezTo>
                    <a:pt x="14222" y="18214"/>
                    <a:pt x="13333" y="17142"/>
                    <a:pt x="12444" y="17142"/>
                  </a:cubicBezTo>
                  <a:cubicBezTo>
                    <a:pt x="11555" y="17142"/>
                    <a:pt x="14222" y="16607"/>
                    <a:pt x="12444" y="16071"/>
                  </a:cubicBezTo>
                  <a:cubicBezTo>
                    <a:pt x="12444" y="16607"/>
                    <a:pt x="11555" y="16071"/>
                    <a:pt x="11555" y="16607"/>
                  </a:cubicBezTo>
                  <a:cubicBezTo>
                    <a:pt x="11555" y="16071"/>
                    <a:pt x="10666" y="16607"/>
                    <a:pt x="10666" y="16071"/>
                  </a:cubicBezTo>
                  <a:cubicBezTo>
                    <a:pt x="11555" y="16071"/>
                    <a:pt x="11555" y="15535"/>
                    <a:pt x="12444" y="15535"/>
                  </a:cubicBezTo>
                  <a:cubicBezTo>
                    <a:pt x="11555" y="15535"/>
                    <a:pt x="12444" y="16071"/>
                    <a:pt x="12444" y="16071"/>
                  </a:cubicBezTo>
                  <a:cubicBezTo>
                    <a:pt x="12444" y="16071"/>
                    <a:pt x="13333" y="16071"/>
                    <a:pt x="12444" y="15535"/>
                  </a:cubicBezTo>
                  <a:cubicBezTo>
                    <a:pt x="12444" y="14999"/>
                    <a:pt x="12444" y="14999"/>
                    <a:pt x="11555" y="14999"/>
                  </a:cubicBezTo>
                  <a:cubicBezTo>
                    <a:pt x="11555" y="14999"/>
                    <a:pt x="12444" y="15535"/>
                    <a:pt x="11555" y="15535"/>
                  </a:cubicBezTo>
                  <a:cubicBezTo>
                    <a:pt x="10666" y="14999"/>
                    <a:pt x="11555" y="14464"/>
                    <a:pt x="10666" y="14999"/>
                  </a:cubicBezTo>
                  <a:cubicBezTo>
                    <a:pt x="10666" y="14999"/>
                    <a:pt x="10666" y="15535"/>
                    <a:pt x="10666" y="15535"/>
                  </a:cubicBezTo>
                  <a:cubicBezTo>
                    <a:pt x="10666" y="14999"/>
                    <a:pt x="10666" y="14999"/>
                    <a:pt x="10666" y="14999"/>
                  </a:cubicBezTo>
                  <a:cubicBezTo>
                    <a:pt x="10666" y="14999"/>
                    <a:pt x="10666" y="14999"/>
                    <a:pt x="10666" y="14999"/>
                  </a:cubicBezTo>
                  <a:cubicBezTo>
                    <a:pt x="10666" y="14464"/>
                    <a:pt x="9777" y="14999"/>
                    <a:pt x="9777" y="14464"/>
                  </a:cubicBezTo>
                  <a:cubicBezTo>
                    <a:pt x="9777" y="13928"/>
                    <a:pt x="9777" y="13928"/>
                    <a:pt x="9777" y="13928"/>
                  </a:cubicBezTo>
                  <a:cubicBezTo>
                    <a:pt x="10666" y="13928"/>
                    <a:pt x="10666" y="14999"/>
                    <a:pt x="10666" y="14464"/>
                  </a:cubicBezTo>
                  <a:cubicBezTo>
                    <a:pt x="10666" y="13928"/>
                    <a:pt x="10666" y="13928"/>
                    <a:pt x="10666" y="13928"/>
                  </a:cubicBezTo>
                  <a:cubicBezTo>
                    <a:pt x="10666" y="13928"/>
                    <a:pt x="10666" y="13928"/>
                    <a:pt x="10666" y="13928"/>
                  </a:cubicBezTo>
                  <a:cubicBezTo>
                    <a:pt x="10666" y="13928"/>
                    <a:pt x="10666" y="13392"/>
                    <a:pt x="10666" y="12857"/>
                  </a:cubicBezTo>
                  <a:cubicBezTo>
                    <a:pt x="9777" y="12857"/>
                    <a:pt x="9777" y="12857"/>
                    <a:pt x="9777" y="12857"/>
                  </a:cubicBezTo>
                  <a:cubicBezTo>
                    <a:pt x="8888" y="12321"/>
                    <a:pt x="8888" y="12321"/>
                    <a:pt x="7111" y="12321"/>
                  </a:cubicBezTo>
                  <a:cubicBezTo>
                    <a:pt x="8888" y="11785"/>
                    <a:pt x="7111" y="11249"/>
                    <a:pt x="8888" y="11785"/>
                  </a:cubicBezTo>
                  <a:cubicBezTo>
                    <a:pt x="7111" y="11785"/>
                    <a:pt x="8888" y="12857"/>
                    <a:pt x="9777" y="12857"/>
                  </a:cubicBezTo>
                  <a:cubicBezTo>
                    <a:pt x="10666" y="12321"/>
                    <a:pt x="10666" y="13392"/>
                    <a:pt x="10666" y="13392"/>
                  </a:cubicBezTo>
                  <a:cubicBezTo>
                    <a:pt x="10666" y="12857"/>
                    <a:pt x="10666" y="12321"/>
                    <a:pt x="11555" y="12321"/>
                  </a:cubicBezTo>
                  <a:cubicBezTo>
                    <a:pt x="10666" y="11785"/>
                    <a:pt x="10666" y="11785"/>
                    <a:pt x="10666" y="11785"/>
                  </a:cubicBezTo>
                  <a:cubicBezTo>
                    <a:pt x="10666" y="11785"/>
                    <a:pt x="10666" y="12321"/>
                    <a:pt x="10666" y="12321"/>
                  </a:cubicBezTo>
                  <a:cubicBezTo>
                    <a:pt x="10666" y="11785"/>
                    <a:pt x="9777" y="11249"/>
                    <a:pt x="8888" y="11249"/>
                  </a:cubicBezTo>
                  <a:cubicBezTo>
                    <a:pt x="8888" y="10714"/>
                    <a:pt x="9777" y="10714"/>
                    <a:pt x="9777" y="11249"/>
                  </a:cubicBezTo>
                  <a:cubicBezTo>
                    <a:pt x="8888" y="10714"/>
                    <a:pt x="7111" y="10178"/>
                    <a:pt x="7111" y="9642"/>
                  </a:cubicBezTo>
                  <a:cubicBezTo>
                    <a:pt x="6222" y="10178"/>
                    <a:pt x="6222" y="9107"/>
                    <a:pt x="5333" y="9642"/>
                  </a:cubicBezTo>
                  <a:cubicBezTo>
                    <a:pt x="6222" y="10178"/>
                    <a:pt x="5333" y="10178"/>
                    <a:pt x="5333" y="10178"/>
                  </a:cubicBezTo>
                  <a:cubicBezTo>
                    <a:pt x="5333" y="10178"/>
                    <a:pt x="5333" y="10178"/>
                    <a:pt x="5333" y="10178"/>
                  </a:cubicBezTo>
                  <a:cubicBezTo>
                    <a:pt x="5333" y="10178"/>
                    <a:pt x="6222" y="9642"/>
                    <a:pt x="5333" y="9642"/>
                  </a:cubicBezTo>
                  <a:cubicBezTo>
                    <a:pt x="5333" y="10178"/>
                    <a:pt x="6222" y="9107"/>
                    <a:pt x="6222" y="9107"/>
                  </a:cubicBezTo>
                  <a:cubicBezTo>
                    <a:pt x="6222" y="8035"/>
                    <a:pt x="7111" y="9107"/>
                    <a:pt x="6222" y="8035"/>
                  </a:cubicBezTo>
                  <a:cubicBezTo>
                    <a:pt x="6222" y="7499"/>
                    <a:pt x="5333" y="7499"/>
                    <a:pt x="5333" y="6964"/>
                  </a:cubicBezTo>
                  <a:cubicBezTo>
                    <a:pt x="5333" y="6428"/>
                    <a:pt x="4444" y="5892"/>
                    <a:pt x="3555" y="5357"/>
                  </a:cubicBezTo>
                  <a:cubicBezTo>
                    <a:pt x="3555" y="4821"/>
                    <a:pt x="4444" y="4821"/>
                    <a:pt x="4444" y="4821"/>
                  </a:cubicBezTo>
                  <a:cubicBezTo>
                    <a:pt x="3555" y="4285"/>
                    <a:pt x="3555" y="5357"/>
                    <a:pt x="3555" y="4821"/>
                  </a:cubicBezTo>
                  <a:cubicBezTo>
                    <a:pt x="3555" y="4821"/>
                    <a:pt x="3555" y="4821"/>
                    <a:pt x="3555" y="4821"/>
                  </a:cubicBezTo>
                  <a:cubicBezTo>
                    <a:pt x="3555" y="4285"/>
                    <a:pt x="3555" y="2678"/>
                    <a:pt x="1777" y="3749"/>
                  </a:cubicBezTo>
                  <a:cubicBezTo>
                    <a:pt x="2666" y="3749"/>
                    <a:pt x="2666" y="3749"/>
                    <a:pt x="2666" y="3749"/>
                  </a:cubicBezTo>
                  <a:cubicBezTo>
                    <a:pt x="2666" y="2678"/>
                    <a:pt x="2666" y="2678"/>
                    <a:pt x="2666" y="2678"/>
                  </a:cubicBezTo>
                  <a:cubicBezTo>
                    <a:pt x="2666" y="2678"/>
                    <a:pt x="2666" y="2678"/>
                    <a:pt x="3555" y="2678"/>
                  </a:cubicBezTo>
                  <a:cubicBezTo>
                    <a:pt x="3555" y="2678"/>
                    <a:pt x="2666" y="2678"/>
                    <a:pt x="1777" y="2142"/>
                  </a:cubicBezTo>
                  <a:cubicBezTo>
                    <a:pt x="1777" y="2678"/>
                    <a:pt x="1777" y="2678"/>
                    <a:pt x="1777" y="2678"/>
                  </a:cubicBezTo>
                  <a:cubicBezTo>
                    <a:pt x="888" y="2142"/>
                    <a:pt x="888" y="1607"/>
                    <a:pt x="0" y="1071"/>
                  </a:cubicBezTo>
                  <a:cubicBezTo>
                    <a:pt x="888" y="1071"/>
                    <a:pt x="888" y="1071"/>
                    <a:pt x="888" y="1071"/>
                  </a:cubicBezTo>
                  <a:cubicBezTo>
                    <a:pt x="0" y="535"/>
                    <a:pt x="0" y="535"/>
                    <a:pt x="0" y="535"/>
                  </a:cubicBezTo>
                  <a:cubicBezTo>
                    <a:pt x="888" y="535"/>
                    <a:pt x="888" y="0"/>
                    <a:pt x="0" y="0"/>
                  </a:cubicBezTo>
                  <a:cubicBezTo>
                    <a:pt x="1777" y="535"/>
                    <a:pt x="1777" y="535"/>
                    <a:pt x="1777" y="535"/>
                  </a:cubicBezTo>
                  <a:cubicBezTo>
                    <a:pt x="1777" y="1071"/>
                    <a:pt x="888" y="535"/>
                    <a:pt x="888" y="1071"/>
                  </a:cubicBezTo>
                  <a:cubicBezTo>
                    <a:pt x="1777" y="1607"/>
                    <a:pt x="1777" y="1607"/>
                    <a:pt x="1777" y="1607"/>
                  </a:cubicBezTo>
                  <a:cubicBezTo>
                    <a:pt x="1777" y="1607"/>
                    <a:pt x="1777" y="1607"/>
                    <a:pt x="1777" y="1071"/>
                  </a:cubicBezTo>
                  <a:cubicBezTo>
                    <a:pt x="1777" y="1071"/>
                    <a:pt x="1777" y="1071"/>
                    <a:pt x="2666" y="1607"/>
                  </a:cubicBezTo>
                  <a:cubicBezTo>
                    <a:pt x="2666" y="1071"/>
                    <a:pt x="2666" y="1071"/>
                    <a:pt x="2666" y="1071"/>
                  </a:cubicBezTo>
                  <a:cubicBezTo>
                    <a:pt x="2666" y="1071"/>
                    <a:pt x="2666" y="1607"/>
                    <a:pt x="3555" y="1607"/>
                  </a:cubicBezTo>
                  <a:cubicBezTo>
                    <a:pt x="2666" y="1607"/>
                    <a:pt x="3555" y="2142"/>
                    <a:pt x="2666" y="2142"/>
                  </a:cubicBezTo>
                  <a:cubicBezTo>
                    <a:pt x="3555" y="1607"/>
                    <a:pt x="3555" y="2142"/>
                    <a:pt x="4444" y="2678"/>
                  </a:cubicBezTo>
                  <a:cubicBezTo>
                    <a:pt x="3555" y="2678"/>
                    <a:pt x="5333" y="2678"/>
                    <a:pt x="5333" y="3749"/>
                  </a:cubicBezTo>
                  <a:cubicBezTo>
                    <a:pt x="5333" y="3749"/>
                    <a:pt x="4444" y="3749"/>
                    <a:pt x="3555" y="2678"/>
                  </a:cubicBezTo>
                  <a:cubicBezTo>
                    <a:pt x="3555" y="3749"/>
                    <a:pt x="4444" y="3749"/>
                    <a:pt x="4444" y="4285"/>
                  </a:cubicBezTo>
                  <a:cubicBezTo>
                    <a:pt x="4444" y="4285"/>
                    <a:pt x="5333" y="4285"/>
                    <a:pt x="5333" y="4285"/>
                  </a:cubicBezTo>
                  <a:cubicBezTo>
                    <a:pt x="5333" y="4285"/>
                    <a:pt x="5333" y="4285"/>
                    <a:pt x="5333" y="4285"/>
                  </a:cubicBezTo>
                  <a:cubicBezTo>
                    <a:pt x="5333" y="4821"/>
                    <a:pt x="6222" y="4821"/>
                    <a:pt x="6222" y="5357"/>
                  </a:cubicBezTo>
                  <a:cubicBezTo>
                    <a:pt x="7111" y="5892"/>
                    <a:pt x="8888" y="6428"/>
                    <a:pt x="8888" y="6964"/>
                  </a:cubicBezTo>
                  <a:cubicBezTo>
                    <a:pt x="8888" y="6964"/>
                    <a:pt x="8888" y="6964"/>
                    <a:pt x="8888" y="6964"/>
                  </a:cubicBezTo>
                  <a:cubicBezTo>
                    <a:pt x="9777" y="6964"/>
                    <a:pt x="9777" y="8035"/>
                    <a:pt x="10666" y="9107"/>
                  </a:cubicBezTo>
                  <a:cubicBezTo>
                    <a:pt x="10666" y="9642"/>
                    <a:pt x="12444" y="10178"/>
                    <a:pt x="11555" y="10714"/>
                  </a:cubicBezTo>
                  <a:cubicBezTo>
                    <a:pt x="13333" y="11785"/>
                    <a:pt x="15111" y="12857"/>
                    <a:pt x="16888" y="14464"/>
                  </a:cubicBezTo>
                  <a:cubicBezTo>
                    <a:pt x="15111" y="14464"/>
                    <a:pt x="15111" y="14464"/>
                    <a:pt x="15111" y="14464"/>
                  </a:cubicBezTo>
                  <a:cubicBezTo>
                    <a:pt x="16888" y="14464"/>
                    <a:pt x="15111" y="14999"/>
                    <a:pt x="15111" y="14999"/>
                  </a:cubicBezTo>
                  <a:cubicBezTo>
                    <a:pt x="16888" y="14464"/>
                    <a:pt x="16888" y="14999"/>
                    <a:pt x="16888" y="14999"/>
                  </a:cubicBezTo>
                  <a:cubicBezTo>
                    <a:pt x="16888" y="16071"/>
                    <a:pt x="18666" y="16607"/>
                    <a:pt x="19555" y="17142"/>
                  </a:cubicBezTo>
                  <a:cubicBezTo>
                    <a:pt x="18666" y="17142"/>
                    <a:pt x="18666" y="17142"/>
                    <a:pt x="18666" y="17142"/>
                  </a:cubicBezTo>
                  <a:cubicBezTo>
                    <a:pt x="20444" y="17142"/>
                    <a:pt x="20444" y="18214"/>
                    <a:pt x="20444" y="19285"/>
                  </a:cubicBezTo>
                  <a:cubicBezTo>
                    <a:pt x="20444" y="19285"/>
                    <a:pt x="20444" y="19285"/>
                    <a:pt x="20444" y="19821"/>
                  </a:cubicBezTo>
                  <a:cubicBezTo>
                    <a:pt x="21333" y="19821"/>
                    <a:pt x="22222" y="20357"/>
                    <a:pt x="23111" y="20357"/>
                  </a:cubicBezTo>
                  <a:cubicBezTo>
                    <a:pt x="23111" y="20892"/>
                    <a:pt x="24000" y="20892"/>
                    <a:pt x="24000" y="21428"/>
                  </a:cubicBezTo>
                  <a:cubicBezTo>
                    <a:pt x="26666" y="23571"/>
                    <a:pt x="27555" y="24642"/>
                    <a:pt x="28444" y="26249"/>
                  </a:cubicBezTo>
                  <a:cubicBezTo>
                    <a:pt x="28444" y="26249"/>
                    <a:pt x="28444" y="26249"/>
                    <a:pt x="28444" y="26249"/>
                  </a:cubicBezTo>
                  <a:cubicBezTo>
                    <a:pt x="30222" y="27857"/>
                    <a:pt x="32888" y="29999"/>
                    <a:pt x="34666" y="31071"/>
                  </a:cubicBezTo>
                  <a:cubicBezTo>
                    <a:pt x="33777" y="31071"/>
                    <a:pt x="33777" y="31071"/>
                    <a:pt x="33777" y="31071"/>
                  </a:cubicBezTo>
                  <a:cubicBezTo>
                    <a:pt x="33777" y="31607"/>
                    <a:pt x="34666" y="32142"/>
                    <a:pt x="34666" y="31607"/>
                  </a:cubicBezTo>
                  <a:cubicBezTo>
                    <a:pt x="34666" y="32142"/>
                    <a:pt x="35555" y="32678"/>
                    <a:pt x="34666" y="33214"/>
                  </a:cubicBezTo>
                  <a:cubicBezTo>
                    <a:pt x="35555" y="33750"/>
                    <a:pt x="35555" y="33750"/>
                    <a:pt x="36444" y="33750"/>
                  </a:cubicBezTo>
                  <a:cubicBezTo>
                    <a:pt x="37333" y="34821"/>
                    <a:pt x="37333" y="34821"/>
                    <a:pt x="38222" y="35357"/>
                  </a:cubicBezTo>
                  <a:cubicBezTo>
                    <a:pt x="38222" y="35357"/>
                    <a:pt x="38222" y="35357"/>
                    <a:pt x="38222" y="35357"/>
                  </a:cubicBezTo>
                  <a:cubicBezTo>
                    <a:pt x="38222" y="34821"/>
                    <a:pt x="37333" y="35357"/>
                    <a:pt x="37333" y="35357"/>
                  </a:cubicBezTo>
                  <a:cubicBezTo>
                    <a:pt x="38222" y="35357"/>
                    <a:pt x="38222" y="36428"/>
                    <a:pt x="39111" y="35892"/>
                  </a:cubicBezTo>
                  <a:cubicBezTo>
                    <a:pt x="39111" y="37500"/>
                    <a:pt x="41777" y="38571"/>
                    <a:pt x="41777" y="39107"/>
                  </a:cubicBezTo>
                  <a:cubicBezTo>
                    <a:pt x="41777" y="38571"/>
                    <a:pt x="41777" y="39107"/>
                    <a:pt x="42666" y="39107"/>
                  </a:cubicBezTo>
                  <a:cubicBezTo>
                    <a:pt x="42666" y="39642"/>
                    <a:pt x="43555" y="40714"/>
                    <a:pt x="44444" y="41249"/>
                  </a:cubicBezTo>
                  <a:cubicBezTo>
                    <a:pt x="43555" y="41249"/>
                    <a:pt x="43555" y="41249"/>
                    <a:pt x="43555" y="41249"/>
                  </a:cubicBezTo>
                  <a:cubicBezTo>
                    <a:pt x="44444" y="42321"/>
                    <a:pt x="44444" y="41249"/>
                    <a:pt x="44444" y="41249"/>
                  </a:cubicBezTo>
                  <a:cubicBezTo>
                    <a:pt x="46222" y="42321"/>
                    <a:pt x="46222" y="43928"/>
                    <a:pt x="48000" y="44999"/>
                  </a:cubicBezTo>
                  <a:cubicBezTo>
                    <a:pt x="49777" y="47142"/>
                    <a:pt x="51555" y="49285"/>
                    <a:pt x="53333" y="50357"/>
                  </a:cubicBezTo>
                  <a:cubicBezTo>
                    <a:pt x="52444" y="50357"/>
                    <a:pt x="52444" y="50357"/>
                    <a:pt x="52444" y="50357"/>
                  </a:cubicBezTo>
                  <a:cubicBezTo>
                    <a:pt x="54222" y="51428"/>
                    <a:pt x="53333" y="53035"/>
                    <a:pt x="56000" y="53035"/>
                  </a:cubicBezTo>
                  <a:cubicBezTo>
                    <a:pt x="56000" y="53035"/>
                    <a:pt x="56000" y="53035"/>
                    <a:pt x="56000" y="53035"/>
                  </a:cubicBezTo>
                  <a:cubicBezTo>
                    <a:pt x="56888" y="53571"/>
                    <a:pt x="56888" y="54642"/>
                    <a:pt x="57777" y="55178"/>
                  </a:cubicBezTo>
                  <a:cubicBezTo>
                    <a:pt x="57777" y="55178"/>
                    <a:pt x="57777" y="55178"/>
                    <a:pt x="57777" y="55178"/>
                  </a:cubicBezTo>
                  <a:cubicBezTo>
                    <a:pt x="58666" y="56249"/>
                    <a:pt x="58666" y="56785"/>
                    <a:pt x="58666" y="57321"/>
                  </a:cubicBezTo>
                  <a:cubicBezTo>
                    <a:pt x="58666" y="57321"/>
                    <a:pt x="58666" y="57321"/>
                    <a:pt x="58666" y="57321"/>
                  </a:cubicBezTo>
                  <a:cubicBezTo>
                    <a:pt x="58666" y="57321"/>
                    <a:pt x="59555" y="57321"/>
                    <a:pt x="59555" y="57857"/>
                  </a:cubicBezTo>
                  <a:cubicBezTo>
                    <a:pt x="59555" y="58392"/>
                    <a:pt x="59555" y="57857"/>
                    <a:pt x="59555" y="57857"/>
                  </a:cubicBezTo>
                  <a:cubicBezTo>
                    <a:pt x="61333" y="59464"/>
                    <a:pt x="63111" y="61607"/>
                    <a:pt x="64888" y="63214"/>
                  </a:cubicBezTo>
                  <a:cubicBezTo>
                    <a:pt x="65777" y="63749"/>
                    <a:pt x="64888" y="63749"/>
                    <a:pt x="65777" y="63749"/>
                  </a:cubicBezTo>
                  <a:cubicBezTo>
                    <a:pt x="64888" y="64285"/>
                    <a:pt x="65777" y="63749"/>
                    <a:pt x="65777" y="63749"/>
                  </a:cubicBezTo>
                  <a:cubicBezTo>
                    <a:pt x="66666" y="64285"/>
                    <a:pt x="64888" y="64821"/>
                    <a:pt x="65777" y="64821"/>
                  </a:cubicBezTo>
                  <a:cubicBezTo>
                    <a:pt x="66666" y="64821"/>
                    <a:pt x="66666" y="64821"/>
                    <a:pt x="66666" y="64821"/>
                  </a:cubicBezTo>
                  <a:cubicBezTo>
                    <a:pt x="67555" y="66428"/>
                    <a:pt x="66666" y="66964"/>
                    <a:pt x="67555" y="66964"/>
                  </a:cubicBezTo>
                  <a:cubicBezTo>
                    <a:pt x="67555" y="66964"/>
                    <a:pt x="67555" y="66964"/>
                    <a:pt x="67555" y="66964"/>
                  </a:cubicBezTo>
                  <a:cubicBezTo>
                    <a:pt x="69333" y="67500"/>
                    <a:pt x="69333" y="68035"/>
                    <a:pt x="70222" y="68571"/>
                  </a:cubicBezTo>
                  <a:cubicBezTo>
                    <a:pt x="74666" y="72321"/>
                    <a:pt x="78222" y="76071"/>
                    <a:pt x="82666" y="79821"/>
                  </a:cubicBezTo>
                  <a:cubicBezTo>
                    <a:pt x="85333" y="83035"/>
                    <a:pt x="89777" y="86785"/>
                    <a:pt x="93333" y="91071"/>
                  </a:cubicBezTo>
                  <a:cubicBezTo>
                    <a:pt x="93333" y="92142"/>
                    <a:pt x="93333" y="92142"/>
                    <a:pt x="94222" y="92678"/>
                  </a:cubicBezTo>
                  <a:cubicBezTo>
                    <a:pt x="94222" y="92678"/>
                    <a:pt x="94222" y="92678"/>
                    <a:pt x="94222" y="92678"/>
                  </a:cubicBezTo>
                  <a:cubicBezTo>
                    <a:pt x="94222" y="92678"/>
                    <a:pt x="94222" y="93214"/>
                    <a:pt x="96000" y="93214"/>
                  </a:cubicBezTo>
                  <a:cubicBezTo>
                    <a:pt x="96888" y="94821"/>
                    <a:pt x="98666" y="96428"/>
                    <a:pt x="99555" y="97499"/>
                  </a:cubicBezTo>
                  <a:cubicBezTo>
                    <a:pt x="99555" y="96964"/>
                    <a:pt x="98666" y="96964"/>
                    <a:pt x="99555" y="97499"/>
                  </a:cubicBezTo>
                  <a:cubicBezTo>
                    <a:pt x="99555" y="97499"/>
                    <a:pt x="99555" y="97499"/>
                    <a:pt x="99555" y="97499"/>
                  </a:cubicBezTo>
                  <a:cubicBezTo>
                    <a:pt x="99555" y="97499"/>
                    <a:pt x="99555" y="97499"/>
                    <a:pt x="99555" y="97499"/>
                  </a:cubicBezTo>
                  <a:cubicBezTo>
                    <a:pt x="100444" y="98035"/>
                    <a:pt x="100444" y="98035"/>
                    <a:pt x="100444" y="97499"/>
                  </a:cubicBezTo>
                  <a:cubicBezTo>
                    <a:pt x="104888" y="101249"/>
                    <a:pt x="106666" y="104999"/>
                    <a:pt x="110222" y="108749"/>
                  </a:cubicBezTo>
                  <a:cubicBezTo>
                    <a:pt x="110222" y="109821"/>
                    <a:pt x="112000" y="110357"/>
                    <a:pt x="112888" y="111428"/>
                  </a:cubicBezTo>
                  <a:cubicBezTo>
                    <a:pt x="114666" y="114107"/>
                    <a:pt x="116444" y="117321"/>
                    <a:pt x="120000" y="119464"/>
                  </a:cubicBezTo>
                  <a:cubicBezTo>
                    <a:pt x="120000" y="119464"/>
                    <a:pt x="118222" y="119999"/>
                    <a:pt x="116444" y="11892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5" name="Shape 505"/>
            <p:cNvSpPr/>
            <p:nvPr/>
          </p:nvSpPr>
          <p:spPr>
            <a:xfrm>
              <a:off x="3279" y="914"/>
              <a:ext cx="317" cy="528"/>
            </a:xfrm>
            <a:custGeom>
              <a:avLst/>
              <a:gdLst/>
              <a:ahLst/>
              <a:cxnLst/>
              <a:rect l="0" t="0" r="0" b="0"/>
              <a:pathLst>
                <a:path w="120000" h="120000" extrusionOk="0">
                  <a:moveTo>
                    <a:pt x="116444" y="118928"/>
                  </a:moveTo>
                  <a:cubicBezTo>
                    <a:pt x="113777" y="117857"/>
                    <a:pt x="112888" y="115178"/>
                    <a:pt x="110222" y="114107"/>
                  </a:cubicBezTo>
                  <a:cubicBezTo>
                    <a:pt x="111111" y="113571"/>
                    <a:pt x="111111" y="113571"/>
                    <a:pt x="111111" y="113571"/>
                  </a:cubicBezTo>
                  <a:cubicBezTo>
                    <a:pt x="109333" y="113035"/>
                    <a:pt x="107555" y="109285"/>
                    <a:pt x="105777" y="107142"/>
                  </a:cubicBezTo>
                  <a:cubicBezTo>
                    <a:pt x="105777" y="107142"/>
                    <a:pt x="105777" y="107142"/>
                    <a:pt x="105777" y="107142"/>
                  </a:cubicBezTo>
                  <a:cubicBezTo>
                    <a:pt x="105777" y="107142"/>
                    <a:pt x="104888" y="106607"/>
                    <a:pt x="104888" y="106071"/>
                  </a:cubicBezTo>
                  <a:cubicBezTo>
                    <a:pt x="104888" y="106071"/>
                    <a:pt x="104888" y="106607"/>
                    <a:pt x="104888" y="106071"/>
                  </a:cubicBezTo>
                  <a:cubicBezTo>
                    <a:pt x="104888" y="106071"/>
                    <a:pt x="104888" y="105535"/>
                    <a:pt x="104000" y="105535"/>
                  </a:cubicBezTo>
                  <a:cubicBezTo>
                    <a:pt x="104888" y="105535"/>
                    <a:pt x="104888" y="105535"/>
                    <a:pt x="104888" y="105535"/>
                  </a:cubicBezTo>
                  <a:cubicBezTo>
                    <a:pt x="104000" y="105535"/>
                    <a:pt x="104000" y="105535"/>
                    <a:pt x="104000" y="105535"/>
                  </a:cubicBezTo>
                  <a:cubicBezTo>
                    <a:pt x="102222" y="104999"/>
                    <a:pt x="102222" y="103928"/>
                    <a:pt x="101333" y="103392"/>
                  </a:cubicBezTo>
                  <a:cubicBezTo>
                    <a:pt x="101333" y="103392"/>
                    <a:pt x="101333" y="103392"/>
                    <a:pt x="101333" y="103392"/>
                  </a:cubicBezTo>
                  <a:cubicBezTo>
                    <a:pt x="99555" y="102321"/>
                    <a:pt x="97777" y="100178"/>
                    <a:pt x="96000" y="99107"/>
                  </a:cubicBezTo>
                  <a:cubicBezTo>
                    <a:pt x="96000" y="99107"/>
                    <a:pt x="96888" y="99107"/>
                    <a:pt x="96888" y="98571"/>
                  </a:cubicBezTo>
                  <a:cubicBezTo>
                    <a:pt x="96000" y="98571"/>
                    <a:pt x="96000" y="98571"/>
                    <a:pt x="95111" y="98571"/>
                  </a:cubicBezTo>
                  <a:cubicBezTo>
                    <a:pt x="95111" y="97499"/>
                    <a:pt x="94222" y="97499"/>
                    <a:pt x="93333" y="96964"/>
                  </a:cubicBezTo>
                  <a:cubicBezTo>
                    <a:pt x="94222" y="96964"/>
                    <a:pt x="94222" y="96964"/>
                    <a:pt x="94222" y="96964"/>
                  </a:cubicBezTo>
                  <a:cubicBezTo>
                    <a:pt x="93333" y="96964"/>
                    <a:pt x="93333" y="96428"/>
                    <a:pt x="92444" y="96428"/>
                  </a:cubicBezTo>
                  <a:cubicBezTo>
                    <a:pt x="93333" y="95892"/>
                    <a:pt x="93333" y="95892"/>
                    <a:pt x="93333" y="95892"/>
                  </a:cubicBezTo>
                  <a:cubicBezTo>
                    <a:pt x="92444" y="95892"/>
                    <a:pt x="92444" y="95357"/>
                    <a:pt x="92444" y="94821"/>
                  </a:cubicBezTo>
                  <a:cubicBezTo>
                    <a:pt x="92444" y="95357"/>
                    <a:pt x="92444" y="95357"/>
                    <a:pt x="92444" y="95357"/>
                  </a:cubicBezTo>
                  <a:cubicBezTo>
                    <a:pt x="92444" y="94821"/>
                    <a:pt x="92444" y="94821"/>
                    <a:pt x="92444" y="94821"/>
                  </a:cubicBezTo>
                  <a:cubicBezTo>
                    <a:pt x="92444" y="94821"/>
                    <a:pt x="92444" y="94821"/>
                    <a:pt x="92444" y="94821"/>
                  </a:cubicBezTo>
                  <a:cubicBezTo>
                    <a:pt x="90666" y="94285"/>
                    <a:pt x="90666" y="93749"/>
                    <a:pt x="90666" y="94285"/>
                  </a:cubicBezTo>
                  <a:cubicBezTo>
                    <a:pt x="90666" y="93749"/>
                    <a:pt x="90666" y="94821"/>
                    <a:pt x="92444" y="94285"/>
                  </a:cubicBezTo>
                  <a:cubicBezTo>
                    <a:pt x="88888" y="91607"/>
                    <a:pt x="87111" y="89999"/>
                    <a:pt x="86222" y="88392"/>
                  </a:cubicBezTo>
                  <a:cubicBezTo>
                    <a:pt x="86222" y="87857"/>
                    <a:pt x="86222" y="87857"/>
                    <a:pt x="86222" y="87857"/>
                  </a:cubicBezTo>
                  <a:cubicBezTo>
                    <a:pt x="86222" y="87321"/>
                    <a:pt x="85333" y="86785"/>
                    <a:pt x="84444" y="86785"/>
                  </a:cubicBezTo>
                  <a:cubicBezTo>
                    <a:pt x="85333" y="86785"/>
                    <a:pt x="85333" y="86785"/>
                    <a:pt x="85333" y="86785"/>
                  </a:cubicBezTo>
                  <a:cubicBezTo>
                    <a:pt x="84444" y="86249"/>
                    <a:pt x="82666" y="86249"/>
                    <a:pt x="82666" y="85714"/>
                  </a:cubicBezTo>
                  <a:cubicBezTo>
                    <a:pt x="84444" y="86249"/>
                    <a:pt x="84444" y="86249"/>
                    <a:pt x="84444" y="85714"/>
                  </a:cubicBezTo>
                  <a:cubicBezTo>
                    <a:pt x="82666" y="85714"/>
                    <a:pt x="82666" y="85178"/>
                    <a:pt x="81777" y="84642"/>
                  </a:cubicBezTo>
                  <a:cubicBezTo>
                    <a:pt x="81777" y="84642"/>
                    <a:pt x="82666" y="85178"/>
                    <a:pt x="82666" y="84642"/>
                  </a:cubicBezTo>
                  <a:cubicBezTo>
                    <a:pt x="81777" y="84642"/>
                    <a:pt x="81777" y="84107"/>
                    <a:pt x="80888" y="84107"/>
                  </a:cubicBezTo>
                  <a:cubicBezTo>
                    <a:pt x="81777" y="84107"/>
                    <a:pt x="81777" y="84107"/>
                    <a:pt x="81777" y="84107"/>
                  </a:cubicBezTo>
                  <a:cubicBezTo>
                    <a:pt x="81777" y="83035"/>
                    <a:pt x="80888" y="84107"/>
                    <a:pt x="80888" y="83035"/>
                  </a:cubicBezTo>
                  <a:cubicBezTo>
                    <a:pt x="80888" y="84107"/>
                    <a:pt x="80888" y="83035"/>
                    <a:pt x="80888" y="83035"/>
                  </a:cubicBezTo>
                  <a:cubicBezTo>
                    <a:pt x="80888" y="83035"/>
                    <a:pt x="80000" y="81964"/>
                    <a:pt x="79111" y="81428"/>
                  </a:cubicBezTo>
                  <a:cubicBezTo>
                    <a:pt x="79111" y="81428"/>
                    <a:pt x="79111" y="81428"/>
                    <a:pt x="79111" y="81428"/>
                  </a:cubicBezTo>
                  <a:cubicBezTo>
                    <a:pt x="79111" y="80892"/>
                    <a:pt x="78222" y="80357"/>
                    <a:pt x="77333" y="80357"/>
                  </a:cubicBezTo>
                  <a:cubicBezTo>
                    <a:pt x="77333" y="80357"/>
                    <a:pt x="78222" y="80357"/>
                    <a:pt x="78222" y="79821"/>
                  </a:cubicBezTo>
                  <a:cubicBezTo>
                    <a:pt x="77333" y="79821"/>
                    <a:pt x="76444" y="78214"/>
                    <a:pt x="76444" y="79285"/>
                  </a:cubicBezTo>
                  <a:cubicBezTo>
                    <a:pt x="74666" y="78214"/>
                    <a:pt x="74666" y="77678"/>
                    <a:pt x="74666" y="77142"/>
                  </a:cubicBezTo>
                  <a:cubicBezTo>
                    <a:pt x="74666" y="77678"/>
                    <a:pt x="74666" y="77142"/>
                    <a:pt x="74666" y="77142"/>
                  </a:cubicBezTo>
                  <a:cubicBezTo>
                    <a:pt x="76444" y="77142"/>
                    <a:pt x="76444" y="77142"/>
                    <a:pt x="76444" y="77142"/>
                  </a:cubicBezTo>
                  <a:cubicBezTo>
                    <a:pt x="76444" y="77142"/>
                    <a:pt x="76444" y="77142"/>
                    <a:pt x="76444" y="77142"/>
                  </a:cubicBezTo>
                  <a:cubicBezTo>
                    <a:pt x="76444" y="77142"/>
                    <a:pt x="74666" y="76607"/>
                    <a:pt x="74666" y="76607"/>
                  </a:cubicBezTo>
                  <a:cubicBezTo>
                    <a:pt x="74666" y="76071"/>
                    <a:pt x="73777" y="76071"/>
                    <a:pt x="72888" y="75535"/>
                  </a:cubicBezTo>
                  <a:cubicBezTo>
                    <a:pt x="73777" y="76071"/>
                    <a:pt x="73777" y="75000"/>
                    <a:pt x="73777" y="75535"/>
                  </a:cubicBezTo>
                  <a:cubicBezTo>
                    <a:pt x="72000" y="75000"/>
                    <a:pt x="72000" y="75000"/>
                    <a:pt x="72000" y="75000"/>
                  </a:cubicBezTo>
                  <a:cubicBezTo>
                    <a:pt x="71111" y="75000"/>
                    <a:pt x="72000" y="75000"/>
                    <a:pt x="72000" y="74464"/>
                  </a:cubicBezTo>
                  <a:cubicBezTo>
                    <a:pt x="71111" y="74464"/>
                    <a:pt x="71111" y="74464"/>
                    <a:pt x="71111" y="74464"/>
                  </a:cubicBezTo>
                  <a:cubicBezTo>
                    <a:pt x="71111" y="74464"/>
                    <a:pt x="70222" y="73928"/>
                    <a:pt x="70222" y="73392"/>
                  </a:cubicBezTo>
                  <a:cubicBezTo>
                    <a:pt x="71111" y="73392"/>
                    <a:pt x="71111" y="73392"/>
                    <a:pt x="71111" y="73392"/>
                  </a:cubicBezTo>
                  <a:cubicBezTo>
                    <a:pt x="71111" y="72857"/>
                    <a:pt x="70222" y="72857"/>
                    <a:pt x="70222" y="72857"/>
                  </a:cubicBezTo>
                  <a:cubicBezTo>
                    <a:pt x="70222" y="72857"/>
                    <a:pt x="70222" y="72857"/>
                    <a:pt x="70222" y="72857"/>
                  </a:cubicBezTo>
                  <a:cubicBezTo>
                    <a:pt x="70222" y="72321"/>
                    <a:pt x="69333" y="71785"/>
                    <a:pt x="69333" y="72321"/>
                  </a:cubicBezTo>
                  <a:cubicBezTo>
                    <a:pt x="69333" y="72321"/>
                    <a:pt x="69333" y="72321"/>
                    <a:pt x="69333" y="72321"/>
                  </a:cubicBezTo>
                  <a:cubicBezTo>
                    <a:pt x="69333" y="72321"/>
                    <a:pt x="69333" y="72321"/>
                    <a:pt x="69333" y="71785"/>
                  </a:cubicBezTo>
                  <a:cubicBezTo>
                    <a:pt x="69333" y="71785"/>
                    <a:pt x="69333" y="71785"/>
                    <a:pt x="69333" y="71785"/>
                  </a:cubicBezTo>
                  <a:cubicBezTo>
                    <a:pt x="67555" y="71250"/>
                    <a:pt x="66666" y="70714"/>
                    <a:pt x="65777" y="70178"/>
                  </a:cubicBezTo>
                  <a:cubicBezTo>
                    <a:pt x="65777" y="70714"/>
                    <a:pt x="66666" y="70178"/>
                    <a:pt x="66666" y="70714"/>
                  </a:cubicBezTo>
                  <a:cubicBezTo>
                    <a:pt x="66666" y="69642"/>
                    <a:pt x="64888" y="69642"/>
                    <a:pt x="64888" y="68571"/>
                  </a:cubicBezTo>
                  <a:cubicBezTo>
                    <a:pt x="64888" y="68571"/>
                    <a:pt x="64888" y="68571"/>
                    <a:pt x="64888" y="68571"/>
                  </a:cubicBezTo>
                  <a:cubicBezTo>
                    <a:pt x="64000" y="68571"/>
                    <a:pt x="64888" y="68035"/>
                    <a:pt x="64000" y="68035"/>
                  </a:cubicBezTo>
                  <a:cubicBezTo>
                    <a:pt x="64888" y="68035"/>
                    <a:pt x="64000" y="67500"/>
                    <a:pt x="64000" y="67500"/>
                  </a:cubicBezTo>
                  <a:cubicBezTo>
                    <a:pt x="63111" y="67500"/>
                    <a:pt x="64000" y="67500"/>
                    <a:pt x="64000" y="67500"/>
                  </a:cubicBezTo>
                  <a:cubicBezTo>
                    <a:pt x="63111" y="67500"/>
                    <a:pt x="62222" y="66428"/>
                    <a:pt x="62222" y="65892"/>
                  </a:cubicBezTo>
                  <a:cubicBezTo>
                    <a:pt x="62222" y="65892"/>
                    <a:pt x="61333" y="65892"/>
                    <a:pt x="61333" y="65357"/>
                  </a:cubicBezTo>
                  <a:cubicBezTo>
                    <a:pt x="61333" y="65357"/>
                    <a:pt x="61333" y="65357"/>
                    <a:pt x="61333" y="65357"/>
                  </a:cubicBezTo>
                  <a:cubicBezTo>
                    <a:pt x="61333" y="64821"/>
                    <a:pt x="61333" y="64821"/>
                    <a:pt x="61333" y="64821"/>
                  </a:cubicBezTo>
                  <a:cubicBezTo>
                    <a:pt x="59555" y="63749"/>
                    <a:pt x="63111" y="65892"/>
                    <a:pt x="62222" y="65357"/>
                  </a:cubicBezTo>
                  <a:cubicBezTo>
                    <a:pt x="62222" y="65357"/>
                    <a:pt x="59555" y="65357"/>
                    <a:pt x="61333" y="64821"/>
                  </a:cubicBezTo>
                  <a:cubicBezTo>
                    <a:pt x="59555" y="63749"/>
                    <a:pt x="59555" y="63749"/>
                    <a:pt x="59555" y="63749"/>
                  </a:cubicBezTo>
                  <a:cubicBezTo>
                    <a:pt x="59555" y="63749"/>
                    <a:pt x="61333" y="63749"/>
                    <a:pt x="61333" y="63214"/>
                  </a:cubicBezTo>
                  <a:cubicBezTo>
                    <a:pt x="59555" y="62678"/>
                    <a:pt x="59555" y="63214"/>
                    <a:pt x="59555" y="62678"/>
                  </a:cubicBezTo>
                  <a:cubicBezTo>
                    <a:pt x="58666" y="62678"/>
                    <a:pt x="58666" y="62678"/>
                    <a:pt x="58666" y="62678"/>
                  </a:cubicBezTo>
                  <a:cubicBezTo>
                    <a:pt x="58666" y="62678"/>
                    <a:pt x="58666" y="62678"/>
                    <a:pt x="57777" y="62678"/>
                  </a:cubicBezTo>
                  <a:cubicBezTo>
                    <a:pt x="58666" y="62678"/>
                    <a:pt x="56888" y="62678"/>
                    <a:pt x="57777" y="62142"/>
                  </a:cubicBezTo>
                  <a:cubicBezTo>
                    <a:pt x="58666" y="62142"/>
                    <a:pt x="58666" y="62142"/>
                    <a:pt x="58666" y="62142"/>
                  </a:cubicBezTo>
                  <a:cubicBezTo>
                    <a:pt x="57777" y="62142"/>
                    <a:pt x="57777" y="62142"/>
                    <a:pt x="57777" y="62142"/>
                  </a:cubicBezTo>
                  <a:cubicBezTo>
                    <a:pt x="57777" y="61607"/>
                    <a:pt x="57777" y="61607"/>
                    <a:pt x="57777" y="61607"/>
                  </a:cubicBezTo>
                  <a:cubicBezTo>
                    <a:pt x="56888" y="62142"/>
                    <a:pt x="56888" y="61071"/>
                    <a:pt x="56888" y="61071"/>
                  </a:cubicBezTo>
                  <a:cubicBezTo>
                    <a:pt x="56888" y="60535"/>
                    <a:pt x="56000" y="59999"/>
                    <a:pt x="56000" y="59464"/>
                  </a:cubicBezTo>
                  <a:cubicBezTo>
                    <a:pt x="56000" y="59464"/>
                    <a:pt x="55111" y="59464"/>
                    <a:pt x="55111" y="58928"/>
                  </a:cubicBezTo>
                  <a:cubicBezTo>
                    <a:pt x="55111" y="58928"/>
                    <a:pt x="55111" y="58928"/>
                    <a:pt x="55111" y="58928"/>
                  </a:cubicBezTo>
                  <a:cubicBezTo>
                    <a:pt x="55111" y="58392"/>
                    <a:pt x="55111" y="58392"/>
                    <a:pt x="55111" y="58392"/>
                  </a:cubicBezTo>
                  <a:cubicBezTo>
                    <a:pt x="55111" y="58392"/>
                    <a:pt x="55111" y="57857"/>
                    <a:pt x="55111" y="57321"/>
                  </a:cubicBezTo>
                  <a:cubicBezTo>
                    <a:pt x="54222" y="57321"/>
                    <a:pt x="54222" y="57321"/>
                    <a:pt x="53333" y="57321"/>
                  </a:cubicBezTo>
                  <a:cubicBezTo>
                    <a:pt x="54222" y="56785"/>
                    <a:pt x="51555" y="56785"/>
                    <a:pt x="51555" y="56249"/>
                  </a:cubicBezTo>
                  <a:cubicBezTo>
                    <a:pt x="53333" y="56249"/>
                    <a:pt x="53333" y="56249"/>
                    <a:pt x="53333" y="56249"/>
                  </a:cubicBezTo>
                  <a:cubicBezTo>
                    <a:pt x="54222" y="55714"/>
                    <a:pt x="51555" y="55714"/>
                    <a:pt x="51555" y="55178"/>
                  </a:cubicBezTo>
                  <a:cubicBezTo>
                    <a:pt x="50666" y="55178"/>
                    <a:pt x="50666" y="55178"/>
                    <a:pt x="50666" y="55178"/>
                  </a:cubicBezTo>
                  <a:cubicBezTo>
                    <a:pt x="50666" y="55178"/>
                    <a:pt x="50666" y="55178"/>
                    <a:pt x="50666" y="55178"/>
                  </a:cubicBezTo>
                  <a:cubicBezTo>
                    <a:pt x="50666" y="55178"/>
                    <a:pt x="50666" y="54107"/>
                    <a:pt x="49777" y="54107"/>
                  </a:cubicBezTo>
                  <a:cubicBezTo>
                    <a:pt x="49777" y="53035"/>
                    <a:pt x="48000" y="52499"/>
                    <a:pt x="48888" y="51964"/>
                  </a:cubicBezTo>
                  <a:cubicBezTo>
                    <a:pt x="48000" y="51964"/>
                    <a:pt x="48000" y="51428"/>
                    <a:pt x="48000" y="51428"/>
                  </a:cubicBezTo>
                  <a:cubicBezTo>
                    <a:pt x="48000" y="51964"/>
                    <a:pt x="48000" y="51964"/>
                    <a:pt x="48000" y="51964"/>
                  </a:cubicBezTo>
                  <a:cubicBezTo>
                    <a:pt x="48000" y="51964"/>
                    <a:pt x="48000" y="51964"/>
                    <a:pt x="48000" y="51964"/>
                  </a:cubicBezTo>
                  <a:cubicBezTo>
                    <a:pt x="48000" y="51428"/>
                    <a:pt x="48000" y="51428"/>
                    <a:pt x="48000" y="51428"/>
                  </a:cubicBezTo>
                  <a:cubicBezTo>
                    <a:pt x="48000" y="50892"/>
                    <a:pt x="47111" y="51428"/>
                    <a:pt x="46222" y="50357"/>
                  </a:cubicBezTo>
                  <a:cubicBezTo>
                    <a:pt x="46222" y="50357"/>
                    <a:pt x="46222" y="50357"/>
                    <a:pt x="46222" y="50357"/>
                  </a:cubicBezTo>
                  <a:cubicBezTo>
                    <a:pt x="45333" y="49285"/>
                    <a:pt x="45333" y="49285"/>
                    <a:pt x="45333" y="49285"/>
                  </a:cubicBezTo>
                  <a:cubicBezTo>
                    <a:pt x="45333" y="48749"/>
                    <a:pt x="46222" y="48749"/>
                    <a:pt x="46222" y="48749"/>
                  </a:cubicBezTo>
                  <a:cubicBezTo>
                    <a:pt x="45333" y="48214"/>
                    <a:pt x="45333" y="48214"/>
                    <a:pt x="45333" y="48214"/>
                  </a:cubicBezTo>
                  <a:cubicBezTo>
                    <a:pt x="45333" y="48214"/>
                    <a:pt x="45333" y="48214"/>
                    <a:pt x="45333" y="48214"/>
                  </a:cubicBezTo>
                  <a:cubicBezTo>
                    <a:pt x="45333" y="48214"/>
                    <a:pt x="45333" y="48214"/>
                    <a:pt x="44444" y="48214"/>
                  </a:cubicBezTo>
                  <a:cubicBezTo>
                    <a:pt x="45333" y="48214"/>
                    <a:pt x="45333" y="48214"/>
                    <a:pt x="45333" y="48214"/>
                  </a:cubicBezTo>
                  <a:cubicBezTo>
                    <a:pt x="44444" y="47678"/>
                    <a:pt x="44444" y="47678"/>
                    <a:pt x="44444" y="47678"/>
                  </a:cubicBezTo>
                  <a:cubicBezTo>
                    <a:pt x="44444" y="48214"/>
                    <a:pt x="44444" y="48214"/>
                    <a:pt x="44444" y="48214"/>
                  </a:cubicBezTo>
                  <a:cubicBezTo>
                    <a:pt x="44444" y="48214"/>
                    <a:pt x="44444" y="48214"/>
                    <a:pt x="43555" y="47678"/>
                  </a:cubicBezTo>
                  <a:cubicBezTo>
                    <a:pt x="44444" y="47678"/>
                    <a:pt x="43555" y="47142"/>
                    <a:pt x="43555" y="47142"/>
                  </a:cubicBezTo>
                  <a:cubicBezTo>
                    <a:pt x="42666" y="47142"/>
                    <a:pt x="42666" y="47142"/>
                    <a:pt x="42666" y="47142"/>
                  </a:cubicBezTo>
                  <a:cubicBezTo>
                    <a:pt x="42666" y="46607"/>
                    <a:pt x="42666" y="46607"/>
                    <a:pt x="42666" y="46607"/>
                  </a:cubicBezTo>
                  <a:cubicBezTo>
                    <a:pt x="43555" y="46607"/>
                    <a:pt x="42666" y="47142"/>
                    <a:pt x="43555" y="47142"/>
                  </a:cubicBezTo>
                  <a:cubicBezTo>
                    <a:pt x="43555" y="46607"/>
                    <a:pt x="43555" y="46607"/>
                    <a:pt x="42666" y="46607"/>
                  </a:cubicBezTo>
                  <a:cubicBezTo>
                    <a:pt x="42666" y="46071"/>
                    <a:pt x="42666" y="46607"/>
                    <a:pt x="41777" y="46071"/>
                  </a:cubicBezTo>
                  <a:cubicBezTo>
                    <a:pt x="42666" y="46607"/>
                    <a:pt x="42666" y="46071"/>
                    <a:pt x="42666" y="46607"/>
                  </a:cubicBezTo>
                  <a:cubicBezTo>
                    <a:pt x="42666" y="46071"/>
                    <a:pt x="42666" y="46071"/>
                    <a:pt x="42666" y="46071"/>
                  </a:cubicBezTo>
                  <a:cubicBezTo>
                    <a:pt x="41777" y="46071"/>
                    <a:pt x="41777" y="46071"/>
                    <a:pt x="41777" y="46071"/>
                  </a:cubicBezTo>
                  <a:cubicBezTo>
                    <a:pt x="42666" y="46071"/>
                    <a:pt x="42666" y="46071"/>
                    <a:pt x="42666" y="46071"/>
                  </a:cubicBezTo>
                  <a:cubicBezTo>
                    <a:pt x="41777" y="46071"/>
                    <a:pt x="41777" y="45535"/>
                    <a:pt x="40888" y="45535"/>
                  </a:cubicBezTo>
                  <a:cubicBezTo>
                    <a:pt x="40888" y="44999"/>
                    <a:pt x="40888" y="44999"/>
                    <a:pt x="40888" y="44464"/>
                  </a:cubicBezTo>
                  <a:cubicBezTo>
                    <a:pt x="40888" y="44464"/>
                    <a:pt x="40888" y="44464"/>
                    <a:pt x="40888" y="44464"/>
                  </a:cubicBezTo>
                  <a:cubicBezTo>
                    <a:pt x="40000" y="43928"/>
                    <a:pt x="40000" y="43928"/>
                    <a:pt x="40000" y="43928"/>
                  </a:cubicBezTo>
                  <a:cubicBezTo>
                    <a:pt x="40000" y="43928"/>
                    <a:pt x="40000" y="43928"/>
                    <a:pt x="40000" y="43928"/>
                  </a:cubicBezTo>
                  <a:cubicBezTo>
                    <a:pt x="39111" y="43392"/>
                    <a:pt x="39111" y="43392"/>
                    <a:pt x="39111" y="43392"/>
                  </a:cubicBezTo>
                  <a:cubicBezTo>
                    <a:pt x="39111" y="42857"/>
                    <a:pt x="40888" y="42857"/>
                    <a:pt x="40000" y="42321"/>
                  </a:cubicBezTo>
                  <a:cubicBezTo>
                    <a:pt x="39111" y="42321"/>
                    <a:pt x="39111" y="42321"/>
                    <a:pt x="39111" y="42321"/>
                  </a:cubicBezTo>
                  <a:cubicBezTo>
                    <a:pt x="39111" y="41785"/>
                    <a:pt x="36444" y="41249"/>
                    <a:pt x="36444" y="40714"/>
                  </a:cubicBezTo>
                  <a:cubicBezTo>
                    <a:pt x="36444" y="40714"/>
                    <a:pt x="36444" y="40714"/>
                    <a:pt x="36444" y="40714"/>
                  </a:cubicBezTo>
                  <a:cubicBezTo>
                    <a:pt x="35555" y="39642"/>
                    <a:pt x="33777" y="38571"/>
                    <a:pt x="33777" y="37500"/>
                  </a:cubicBezTo>
                  <a:cubicBezTo>
                    <a:pt x="34666" y="38035"/>
                    <a:pt x="34666" y="37500"/>
                    <a:pt x="34666" y="37500"/>
                  </a:cubicBezTo>
                  <a:cubicBezTo>
                    <a:pt x="33777" y="37500"/>
                    <a:pt x="34666" y="37500"/>
                    <a:pt x="33777" y="37500"/>
                  </a:cubicBezTo>
                  <a:cubicBezTo>
                    <a:pt x="33777" y="37500"/>
                    <a:pt x="32888" y="37500"/>
                    <a:pt x="33777" y="37500"/>
                  </a:cubicBezTo>
                  <a:cubicBezTo>
                    <a:pt x="32888" y="37500"/>
                    <a:pt x="32888" y="36964"/>
                    <a:pt x="32888" y="36428"/>
                  </a:cubicBezTo>
                  <a:cubicBezTo>
                    <a:pt x="32888" y="36964"/>
                    <a:pt x="32888" y="36428"/>
                    <a:pt x="32000" y="36428"/>
                  </a:cubicBezTo>
                  <a:cubicBezTo>
                    <a:pt x="32888" y="36428"/>
                    <a:pt x="32888" y="35892"/>
                    <a:pt x="32000" y="35892"/>
                  </a:cubicBezTo>
                  <a:cubicBezTo>
                    <a:pt x="32000" y="35892"/>
                    <a:pt x="32000" y="35892"/>
                    <a:pt x="32000" y="35892"/>
                  </a:cubicBezTo>
                  <a:cubicBezTo>
                    <a:pt x="32000" y="34821"/>
                    <a:pt x="32000" y="34821"/>
                    <a:pt x="32000" y="34821"/>
                  </a:cubicBezTo>
                  <a:cubicBezTo>
                    <a:pt x="31111" y="34821"/>
                    <a:pt x="31111" y="34821"/>
                    <a:pt x="31111" y="34821"/>
                  </a:cubicBezTo>
                  <a:cubicBezTo>
                    <a:pt x="31111" y="34285"/>
                    <a:pt x="31111" y="34285"/>
                    <a:pt x="31111" y="34285"/>
                  </a:cubicBezTo>
                  <a:cubicBezTo>
                    <a:pt x="30222" y="33750"/>
                    <a:pt x="30222" y="33750"/>
                    <a:pt x="30222" y="33750"/>
                  </a:cubicBezTo>
                  <a:cubicBezTo>
                    <a:pt x="30222" y="33750"/>
                    <a:pt x="30222" y="33750"/>
                    <a:pt x="30222" y="33750"/>
                  </a:cubicBezTo>
                  <a:cubicBezTo>
                    <a:pt x="30222" y="33214"/>
                    <a:pt x="28444" y="33214"/>
                    <a:pt x="28444" y="33750"/>
                  </a:cubicBezTo>
                  <a:cubicBezTo>
                    <a:pt x="28444" y="32678"/>
                    <a:pt x="28444" y="32678"/>
                    <a:pt x="28444" y="32142"/>
                  </a:cubicBezTo>
                  <a:cubicBezTo>
                    <a:pt x="27555" y="31607"/>
                    <a:pt x="25777" y="29999"/>
                    <a:pt x="24888" y="28928"/>
                  </a:cubicBezTo>
                  <a:cubicBezTo>
                    <a:pt x="24888" y="28928"/>
                    <a:pt x="24888" y="28928"/>
                    <a:pt x="24888" y="28928"/>
                  </a:cubicBezTo>
                  <a:cubicBezTo>
                    <a:pt x="24888" y="28392"/>
                    <a:pt x="24000" y="28928"/>
                    <a:pt x="24000" y="28392"/>
                  </a:cubicBezTo>
                  <a:cubicBezTo>
                    <a:pt x="24888" y="28392"/>
                    <a:pt x="24888" y="28392"/>
                    <a:pt x="24888" y="28392"/>
                  </a:cubicBezTo>
                  <a:cubicBezTo>
                    <a:pt x="24888" y="27857"/>
                    <a:pt x="24000" y="27857"/>
                    <a:pt x="24000" y="27857"/>
                  </a:cubicBezTo>
                  <a:cubicBezTo>
                    <a:pt x="23111" y="27857"/>
                    <a:pt x="24000" y="27857"/>
                    <a:pt x="24000" y="27857"/>
                  </a:cubicBezTo>
                  <a:cubicBezTo>
                    <a:pt x="23111" y="27857"/>
                    <a:pt x="23111" y="27321"/>
                    <a:pt x="23111" y="27321"/>
                  </a:cubicBezTo>
                  <a:cubicBezTo>
                    <a:pt x="23111" y="27321"/>
                    <a:pt x="23111" y="27321"/>
                    <a:pt x="24000" y="27321"/>
                  </a:cubicBezTo>
                  <a:cubicBezTo>
                    <a:pt x="23111" y="26785"/>
                    <a:pt x="23111" y="26785"/>
                    <a:pt x="23111" y="26785"/>
                  </a:cubicBezTo>
                  <a:cubicBezTo>
                    <a:pt x="23111" y="26785"/>
                    <a:pt x="24888" y="27321"/>
                    <a:pt x="25777" y="26785"/>
                  </a:cubicBezTo>
                  <a:cubicBezTo>
                    <a:pt x="24888" y="26785"/>
                    <a:pt x="24888" y="26785"/>
                    <a:pt x="24888" y="26785"/>
                  </a:cubicBezTo>
                  <a:cubicBezTo>
                    <a:pt x="25777" y="26785"/>
                    <a:pt x="26666" y="26785"/>
                    <a:pt x="25777" y="26785"/>
                  </a:cubicBezTo>
                  <a:cubicBezTo>
                    <a:pt x="24000" y="26785"/>
                    <a:pt x="24000" y="26785"/>
                    <a:pt x="24000" y="26785"/>
                  </a:cubicBezTo>
                  <a:cubicBezTo>
                    <a:pt x="24000" y="26249"/>
                    <a:pt x="23111" y="26785"/>
                    <a:pt x="22222" y="26249"/>
                  </a:cubicBezTo>
                  <a:cubicBezTo>
                    <a:pt x="23111" y="26785"/>
                    <a:pt x="23111" y="26785"/>
                    <a:pt x="23111" y="26785"/>
                  </a:cubicBezTo>
                  <a:cubicBezTo>
                    <a:pt x="23111" y="26249"/>
                    <a:pt x="22222" y="26249"/>
                    <a:pt x="22222" y="25178"/>
                  </a:cubicBezTo>
                  <a:cubicBezTo>
                    <a:pt x="22222" y="26249"/>
                    <a:pt x="21333" y="26249"/>
                    <a:pt x="21333" y="26249"/>
                  </a:cubicBezTo>
                  <a:cubicBezTo>
                    <a:pt x="21333" y="25178"/>
                    <a:pt x="22222" y="26249"/>
                    <a:pt x="21333" y="25178"/>
                  </a:cubicBezTo>
                  <a:cubicBezTo>
                    <a:pt x="21333" y="25178"/>
                    <a:pt x="20444" y="24642"/>
                    <a:pt x="20444" y="25178"/>
                  </a:cubicBezTo>
                  <a:cubicBezTo>
                    <a:pt x="19555" y="25178"/>
                    <a:pt x="20444" y="24642"/>
                    <a:pt x="19555" y="24642"/>
                  </a:cubicBezTo>
                  <a:cubicBezTo>
                    <a:pt x="20444" y="24107"/>
                    <a:pt x="21333" y="24642"/>
                    <a:pt x="21333" y="24107"/>
                  </a:cubicBezTo>
                  <a:cubicBezTo>
                    <a:pt x="20444" y="24107"/>
                    <a:pt x="19555" y="23571"/>
                    <a:pt x="19555" y="24107"/>
                  </a:cubicBezTo>
                  <a:cubicBezTo>
                    <a:pt x="19555" y="24107"/>
                    <a:pt x="19555" y="23571"/>
                    <a:pt x="20444" y="24107"/>
                  </a:cubicBezTo>
                  <a:cubicBezTo>
                    <a:pt x="20444" y="23571"/>
                    <a:pt x="18666" y="23571"/>
                    <a:pt x="19555" y="23035"/>
                  </a:cubicBezTo>
                  <a:cubicBezTo>
                    <a:pt x="18666" y="23035"/>
                    <a:pt x="18666" y="23035"/>
                    <a:pt x="18666" y="23035"/>
                  </a:cubicBezTo>
                  <a:cubicBezTo>
                    <a:pt x="18666" y="23035"/>
                    <a:pt x="18666" y="23035"/>
                    <a:pt x="18666" y="23035"/>
                  </a:cubicBezTo>
                  <a:cubicBezTo>
                    <a:pt x="18666" y="23035"/>
                    <a:pt x="17777" y="22499"/>
                    <a:pt x="18666" y="22499"/>
                  </a:cubicBezTo>
                  <a:cubicBezTo>
                    <a:pt x="17777" y="21964"/>
                    <a:pt x="17777" y="21964"/>
                    <a:pt x="17777" y="21964"/>
                  </a:cubicBezTo>
                  <a:cubicBezTo>
                    <a:pt x="17777" y="22499"/>
                    <a:pt x="18666" y="22499"/>
                    <a:pt x="17777" y="23035"/>
                  </a:cubicBezTo>
                  <a:cubicBezTo>
                    <a:pt x="17777" y="22499"/>
                    <a:pt x="16888" y="22499"/>
                    <a:pt x="16888" y="22499"/>
                  </a:cubicBezTo>
                  <a:cubicBezTo>
                    <a:pt x="16888" y="21964"/>
                    <a:pt x="16888" y="21964"/>
                    <a:pt x="16888" y="21964"/>
                  </a:cubicBezTo>
                  <a:cubicBezTo>
                    <a:pt x="16888" y="21964"/>
                    <a:pt x="16888" y="21964"/>
                    <a:pt x="16000" y="21964"/>
                  </a:cubicBezTo>
                  <a:cubicBezTo>
                    <a:pt x="16888" y="21964"/>
                    <a:pt x="16888" y="21964"/>
                    <a:pt x="16888" y="21428"/>
                  </a:cubicBezTo>
                  <a:cubicBezTo>
                    <a:pt x="16000" y="21428"/>
                    <a:pt x="16000" y="21428"/>
                    <a:pt x="16000" y="21428"/>
                  </a:cubicBezTo>
                  <a:cubicBezTo>
                    <a:pt x="15111" y="21428"/>
                    <a:pt x="16888" y="21428"/>
                    <a:pt x="16000" y="20892"/>
                  </a:cubicBezTo>
                  <a:cubicBezTo>
                    <a:pt x="16888" y="20892"/>
                    <a:pt x="16888" y="20892"/>
                    <a:pt x="16888" y="20892"/>
                  </a:cubicBezTo>
                  <a:cubicBezTo>
                    <a:pt x="16888" y="20892"/>
                    <a:pt x="16888" y="20892"/>
                    <a:pt x="16888" y="19821"/>
                  </a:cubicBezTo>
                  <a:cubicBezTo>
                    <a:pt x="16000" y="19821"/>
                    <a:pt x="15111" y="19821"/>
                    <a:pt x="15111" y="20892"/>
                  </a:cubicBezTo>
                  <a:cubicBezTo>
                    <a:pt x="15111" y="19821"/>
                    <a:pt x="15111" y="19821"/>
                    <a:pt x="15111" y="19821"/>
                  </a:cubicBezTo>
                  <a:cubicBezTo>
                    <a:pt x="16000" y="19821"/>
                    <a:pt x="16000" y="19821"/>
                    <a:pt x="16000" y="19821"/>
                  </a:cubicBezTo>
                  <a:cubicBezTo>
                    <a:pt x="16000" y="19285"/>
                    <a:pt x="16000" y="19285"/>
                    <a:pt x="16000" y="19285"/>
                  </a:cubicBezTo>
                  <a:cubicBezTo>
                    <a:pt x="15111" y="19285"/>
                    <a:pt x="15111" y="19285"/>
                    <a:pt x="15111" y="19285"/>
                  </a:cubicBezTo>
                  <a:cubicBezTo>
                    <a:pt x="15111" y="19285"/>
                    <a:pt x="15111" y="19285"/>
                    <a:pt x="15111" y="19285"/>
                  </a:cubicBezTo>
                  <a:cubicBezTo>
                    <a:pt x="15111" y="18750"/>
                    <a:pt x="15111" y="19285"/>
                    <a:pt x="15111" y="19285"/>
                  </a:cubicBezTo>
                  <a:cubicBezTo>
                    <a:pt x="15111" y="18750"/>
                    <a:pt x="15111" y="18214"/>
                    <a:pt x="15111" y="18214"/>
                  </a:cubicBezTo>
                  <a:cubicBezTo>
                    <a:pt x="15111" y="18214"/>
                    <a:pt x="15111" y="18214"/>
                    <a:pt x="15111" y="18214"/>
                  </a:cubicBezTo>
                  <a:cubicBezTo>
                    <a:pt x="15111" y="17678"/>
                    <a:pt x="15111" y="17678"/>
                    <a:pt x="15111" y="17678"/>
                  </a:cubicBezTo>
                  <a:cubicBezTo>
                    <a:pt x="16000" y="18214"/>
                    <a:pt x="15111" y="17678"/>
                    <a:pt x="16000" y="17678"/>
                  </a:cubicBezTo>
                  <a:cubicBezTo>
                    <a:pt x="16000" y="17142"/>
                    <a:pt x="15111" y="17142"/>
                    <a:pt x="15111" y="17142"/>
                  </a:cubicBezTo>
                  <a:cubicBezTo>
                    <a:pt x="15111" y="17678"/>
                    <a:pt x="13333" y="17142"/>
                    <a:pt x="12444" y="17678"/>
                  </a:cubicBezTo>
                  <a:cubicBezTo>
                    <a:pt x="11555" y="17142"/>
                    <a:pt x="15111" y="16607"/>
                    <a:pt x="12444" y="16071"/>
                  </a:cubicBezTo>
                  <a:cubicBezTo>
                    <a:pt x="12444" y="16071"/>
                    <a:pt x="11555" y="16071"/>
                    <a:pt x="11555" y="16607"/>
                  </a:cubicBezTo>
                  <a:cubicBezTo>
                    <a:pt x="11555" y="16071"/>
                    <a:pt x="10666" y="16607"/>
                    <a:pt x="10666" y="16071"/>
                  </a:cubicBezTo>
                  <a:cubicBezTo>
                    <a:pt x="11555" y="16071"/>
                    <a:pt x="11555" y="15535"/>
                    <a:pt x="12444" y="15535"/>
                  </a:cubicBezTo>
                  <a:cubicBezTo>
                    <a:pt x="11555" y="15535"/>
                    <a:pt x="12444" y="16071"/>
                    <a:pt x="12444" y="16071"/>
                  </a:cubicBezTo>
                  <a:cubicBezTo>
                    <a:pt x="12444" y="15535"/>
                    <a:pt x="13333" y="15535"/>
                    <a:pt x="12444" y="15535"/>
                  </a:cubicBezTo>
                  <a:cubicBezTo>
                    <a:pt x="12444" y="14999"/>
                    <a:pt x="12444" y="14999"/>
                    <a:pt x="11555" y="14999"/>
                  </a:cubicBezTo>
                  <a:cubicBezTo>
                    <a:pt x="11555" y="14999"/>
                    <a:pt x="12444" y="15535"/>
                    <a:pt x="11555" y="15535"/>
                  </a:cubicBezTo>
                  <a:cubicBezTo>
                    <a:pt x="10666" y="14999"/>
                    <a:pt x="11555" y="14464"/>
                    <a:pt x="10666" y="14464"/>
                  </a:cubicBezTo>
                  <a:cubicBezTo>
                    <a:pt x="10666" y="14999"/>
                    <a:pt x="10666" y="14999"/>
                    <a:pt x="9777" y="15535"/>
                  </a:cubicBezTo>
                  <a:cubicBezTo>
                    <a:pt x="9777" y="14999"/>
                    <a:pt x="9777" y="14999"/>
                    <a:pt x="9777" y="14999"/>
                  </a:cubicBezTo>
                  <a:cubicBezTo>
                    <a:pt x="9777" y="14999"/>
                    <a:pt x="9777" y="14999"/>
                    <a:pt x="9777" y="14999"/>
                  </a:cubicBezTo>
                  <a:cubicBezTo>
                    <a:pt x="9777" y="14464"/>
                    <a:pt x="8888" y="14999"/>
                    <a:pt x="8888" y="14464"/>
                  </a:cubicBezTo>
                  <a:cubicBezTo>
                    <a:pt x="8888" y="13928"/>
                    <a:pt x="8888" y="13928"/>
                    <a:pt x="8888" y="13928"/>
                  </a:cubicBezTo>
                  <a:cubicBezTo>
                    <a:pt x="9777" y="13928"/>
                    <a:pt x="9777" y="14999"/>
                    <a:pt x="10666" y="14464"/>
                  </a:cubicBezTo>
                  <a:cubicBezTo>
                    <a:pt x="9777" y="13928"/>
                    <a:pt x="9777" y="13928"/>
                    <a:pt x="9777" y="13928"/>
                  </a:cubicBezTo>
                  <a:cubicBezTo>
                    <a:pt x="9777" y="13928"/>
                    <a:pt x="9777" y="13928"/>
                    <a:pt x="9777" y="13928"/>
                  </a:cubicBezTo>
                  <a:cubicBezTo>
                    <a:pt x="9777" y="13928"/>
                    <a:pt x="10666" y="13392"/>
                    <a:pt x="9777" y="12857"/>
                  </a:cubicBezTo>
                  <a:cubicBezTo>
                    <a:pt x="8888" y="12857"/>
                    <a:pt x="8888" y="12857"/>
                    <a:pt x="8888" y="12857"/>
                  </a:cubicBezTo>
                  <a:cubicBezTo>
                    <a:pt x="8888" y="12321"/>
                    <a:pt x="8888" y="12321"/>
                    <a:pt x="8000" y="12321"/>
                  </a:cubicBezTo>
                  <a:cubicBezTo>
                    <a:pt x="8888" y="12321"/>
                    <a:pt x="8000" y="11785"/>
                    <a:pt x="8888" y="12321"/>
                  </a:cubicBezTo>
                  <a:cubicBezTo>
                    <a:pt x="8888" y="12857"/>
                    <a:pt x="8888" y="12857"/>
                    <a:pt x="8888" y="12857"/>
                  </a:cubicBezTo>
                  <a:cubicBezTo>
                    <a:pt x="9777" y="12321"/>
                    <a:pt x="9777" y="13392"/>
                    <a:pt x="10666" y="12857"/>
                  </a:cubicBezTo>
                  <a:cubicBezTo>
                    <a:pt x="9777" y="12857"/>
                    <a:pt x="10666" y="12321"/>
                    <a:pt x="11555" y="12321"/>
                  </a:cubicBezTo>
                  <a:cubicBezTo>
                    <a:pt x="10666" y="12321"/>
                    <a:pt x="10666" y="12321"/>
                    <a:pt x="10666" y="12321"/>
                  </a:cubicBezTo>
                  <a:cubicBezTo>
                    <a:pt x="9777" y="12321"/>
                    <a:pt x="10666" y="12321"/>
                    <a:pt x="9777" y="12321"/>
                  </a:cubicBezTo>
                  <a:cubicBezTo>
                    <a:pt x="9777" y="12321"/>
                    <a:pt x="8888" y="11785"/>
                    <a:pt x="8888" y="11785"/>
                  </a:cubicBezTo>
                  <a:cubicBezTo>
                    <a:pt x="8888" y="10714"/>
                    <a:pt x="8888" y="10714"/>
                    <a:pt x="8888" y="11785"/>
                  </a:cubicBezTo>
                  <a:cubicBezTo>
                    <a:pt x="8888" y="10178"/>
                    <a:pt x="8000" y="9642"/>
                    <a:pt x="8000" y="9107"/>
                  </a:cubicBezTo>
                  <a:cubicBezTo>
                    <a:pt x="7111" y="9642"/>
                    <a:pt x="7111" y="8571"/>
                    <a:pt x="7111" y="9107"/>
                  </a:cubicBezTo>
                  <a:cubicBezTo>
                    <a:pt x="6222" y="9642"/>
                    <a:pt x="6222" y="9642"/>
                    <a:pt x="6222" y="9642"/>
                  </a:cubicBezTo>
                  <a:cubicBezTo>
                    <a:pt x="6222" y="9642"/>
                    <a:pt x="6222" y="9642"/>
                    <a:pt x="6222" y="9642"/>
                  </a:cubicBezTo>
                  <a:cubicBezTo>
                    <a:pt x="6222" y="9642"/>
                    <a:pt x="7111" y="9107"/>
                    <a:pt x="6222" y="8571"/>
                  </a:cubicBezTo>
                  <a:cubicBezTo>
                    <a:pt x="6222" y="9107"/>
                    <a:pt x="7111" y="8571"/>
                    <a:pt x="7111" y="8571"/>
                  </a:cubicBezTo>
                  <a:cubicBezTo>
                    <a:pt x="7111" y="8571"/>
                    <a:pt x="8000" y="8571"/>
                    <a:pt x="8000" y="8571"/>
                  </a:cubicBezTo>
                  <a:cubicBezTo>
                    <a:pt x="7111" y="8035"/>
                    <a:pt x="6222" y="8035"/>
                    <a:pt x="4444" y="7499"/>
                  </a:cubicBezTo>
                  <a:cubicBezTo>
                    <a:pt x="4444" y="6428"/>
                    <a:pt x="3555" y="5357"/>
                    <a:pt x="3555" y="4821"/>
                  </a:cubicBezTo>
                  <a:cubicBezTo>
                    <a:pt x="3555" y="4821"/>
                    <a:pt x="3555" y="4821"/>
                    <a:pt x="3555" y="4821"/>
                  </a:cubicBezTo>
                  <a:cubicBezTo>
                    <a:pt x="3555" y="4285"/>
                    <a:pt x="3555" y="4821"/>
                    <a:pt x="3555" y="4285"/>
                  </a:cubicBezTo>
                  <a:cubicBezTo>
                    <a:pt x="3555" y="4285"/>
                    <a:pt x="3555" y="4285"/>
                    <a:pt x="3555" y="4285"/>
                  </a:cubicBezTo>
                  <a:cubicBezTo>
                    <a:pt x="3555" y="4285"/>
                    <a:pt x="3555" y="3214"/>
                    <a:pt x="1777" y="3749"/>
                  </a:cubicBezTo>
                  <a:cubicBezTo>
                    <a:pt x="2666" y="3749"/>
                    <a:pt x="2666" y="3749"/>
                    <a:pt x="2666" y="3749"/>
                  </a:cubicBezTo>
                  <a:cubicBezTo>
                    <a:pt x="2666" y="3214"/>
                    <a:pt x="2666" y="3214"/>
                    <a:pt x="2666" y="3214"/>
                  </a:cubicBezTo>
                  <a:cubicBezTo>
                    <a:pt x="2666" y="3214"/>
                    <a:pt x="2666" y="3214"/>
                    <a:pt x="3555" y="3214"/>
                  </a:cubicBezTo>
                  <a:cubicBezTo>
                    <a:pt x="3555" y="2678"/>
                    <a:pt x="2666" y="2678"/>
                    <a:pt x="1777" y="2142"/>
                  </a:cubicBezTo>
                  <a:cubicBezTo>
                    <a:pt x="1777" y="2678"/>
                    <a:pt x="1777" y="2678"/>
                    <a:pt x="1777" y="2678"/>
                  </a:cubicBezTo>
                  <a:cubicBezTo>
                    <a:pt x="888" y="2142"/>
                    <a:pt x="888" y="1607"/>
                    <a:pt x="0" y="1071"/>
                  </a:cubicBezTo>
                  <a:cubicBezTo>
                    <a:pt x="888" y="1071"/>
                    <a:pt x="888" y="1071"/>
                    <a:pt x="888" y="1071"/>
                  </a:cubicBezTo>
                  <a:cubicBezTo>
                    <a:pt x="0" y="535"/>
                    <a:pt x="0" y="535"/>
                    <a:pt x="0" y="535"/>
                  </a:cubicBezTo>
                  <a:cubicBezTo>
                    <a:pt x="888" y="535"/>
                    <a:pt x="888" y="0"/>
                    <a:pt x="0" y="0"/>
                  </a:cubicBezTo>
                  <a:cubicBezTo>
                    <a:pt x="1777" y="535"/>
                    <a:pt x="1777" y="535"/>
                    <a:pt x="1777" y="535"/>
                  </a:cubicBezTo>
                  <a:cubicBezTo>
                    <a:pt x="1777" y="1071"/>
                    <a:pt x="888" y="535"/>
                    <a:pt x="888" y="1071"/>
                  </a:cubicBezTo>
                  <a:cubicBezTo>
                    <a:pt x="1777" y="1607"/>
                    <a:pt x="1777" y="1607"/>
                    <a:pt x="1777" y="1607"/>
                  </a:cubicBezTo>
                  <a:cubicBezTo>
                    <a:pt x="1777" y="1071"/>
                    <a:pt x="1777" y="1071"/>
                    <a:pt x="1777" y="1071"/>
                  </a:cubicBezTo>
                  <a:cubicBezTo>
                    <a:pt x="1777" y="1071"/>
                    <a:pt x="1777" y="1071"/>
                    <a:pt x="2666" y="1071"/>
                  </a:cubicBezTo>
                  <a:cubicBezTo>
                    <a:pt x="2666" y="1071"/>
                    <a:pt x="2666" y="1071"/>
                    <a:pt x="2666" y="1071"/>
                  </a:cubicBezTo>
                  <a:cubicBezTo>
                    <a:pt x="2666" y="1071"/>
                    <a:pt x="2666" y="1071"/>
                    <a:pt x="3555" y="1607"/>
                  </a:cubicBezTo>
                  <a:cubicBezTo>
                    <a:pt x="2666" y="1607"/>
                    <a:pt x="3555" y="2142"/>
                    <a:pt x="2666" y="2142"/>
                  </a:cubicBezTo>
                  <a:cubicBezTo>
                    <a:pt x="3555" y="1607"/>
                    <a:pt x="3555" y="2142"/>
                    <a:pt x="3555" y="2678"/>
                  </a:cubicBezTo>
                  <a:cubicBezTo>
                    <a:pt x="3555" y="3214"/>
                    <a:pt x="4444" y="3214"/>
                    <a:pt x="4444" y="3749"/>
                  </a:cubicBezTo>
                  <a:cubicBezTo>
                    <a:pt x="4444" y="3749"/>
                    <a:pt x="3555" y="3749"/>
                    <a:pt x="3555" y="3214"/>
                  </a:cubicBezTo>
                  <a:cubicBezTo>
                    <a:pt x="3555" y="3749"/>
                    <a:pt x="3555" y="3749"/>
                    <a:pt x="3555" y="4285"/>
                  </a:cubicBezTo>
                  <a:cubicBezTo>
                    <a:pt x="3555" y="4285"/>
                    <a:pt x="4444" y="4285"/>
                    <a:pt x="6222" y="4285"/>
                  </a:cubicBezTo>
                  <a:cubicBezTo>
                    <a:pt x="4444" y="4285"/>
                    <a:pt x="4444" y="4285"/>
                    <a:pt x="4444" y="4285"/>
                  </a:cubicBezTo>
                  <a:cubicBezTo>
                    <a:pt x="6222" y="4821"/>
                    <a:pt x="7111" y="4821"/>
                    <a:pt x="7111" y="4821"/>
                  </a:cubicBezTo>
                  <a:cubicBezTo>
                    <a:pt x="8000" y="5357"/>
                    <a:pt x="8888" y="6964"/>
                    <a:pt x="8888" y="7499"/>
                  </a:cubicBezTo>
                  <a:cubicBezTo>
                    <a:pt x="8888" y="7499"/>
                    <a:pt x="8888" y="7499"/>
                    <a:pt x="8888" y="7499"/>
                  </a:cubicBezTo>
                  <a:cubicBezTo>
                    <a:pt x="8888" y="7499"/>
                    <a:pt x="8888" y="8571"/>
                    <a:pt x="9777" y="8571"/>
                  </a:cubicBezTo>
                  <a:cubicBezTo>
                    <a:pt x="10666" y="9107"/>
                    <a:pt x="12444" y="10178"/>
                    <a:pt x="11555" y="10714"/>
                  </a:cubicBezTo>
                  <a:cubicBezTo>
                    <a:pt x="13333" y="12321"/>
                    <a:pt x="15111" y="12857"/>
                    <a:pt x="16000" y="14464"/>
                  </a:cubicBezTo>
                  <a:cubicBezTo>
                    <a:pt x="15111" y="14464"/>
                    <a:pt x="15111" y="14464"/>
                    <a:pt x="15111" y="14464"/>
                  </a:cubicBezTo>
                  <a:cubicBezTo>
                    <a:pt x="16000" y="14464"/>
                    <a:pt x="15111" y="14464"/>
                    <a:pt x="16000" y="14999"/>
                  </a:cubicBezTo>
                  <a:cubicBezTo>
                    <a:pt x="16000" y="14464"/>
                    <a:pt x="16888" y="14999"/>
                    <a:pt x="16888" y="14999"/>
                  </a:cubicBezTo>
                  <a:cubicBezTo>
                    <a:pt x="16888" y="16071"/>
                    <a:pt x="18666" y="16607"/>
                    <a:pt x="19555" y="17142"/>
                  </a:cubicBezTo>
                  <a:cubicBezTo>
                    <a:pt x="18666" y="17142"/>
                    <a:pt x="18666" y="17142"/>
                    <a:pt x="18666" y="17142"/>
                  </a:cubicBezTo>
                  <a:cubicBezTo>
                    <a:pt x="20444" y="17678"/>
                    <a:pt x="20444" y="18214"/>
                    <a:pt x="20444" y="19285"/>
                  </a:cubicBezTo>
                  <a:cubicBezTo>
                    <a:pt x="20444" y="19285"/>
                    <a:pt x="20444" y="19285"/>
                    <a:pt x="20444" y="19285"/>
                  </a:cubicBezTo>
                  <a:cubicBezTo>
                    <a:pt x="22222" y="19285"/>
                    <a:pt x="22222" y="19285"/>
                    <a:pt x="23111" y="19821"/>
                  </a:cubicBezTo>
                  <a:cubicBezTo>
                    <a:pt x="23111" y="20892"/>
                    <a:pt x="24000" y="21428"/>
                    <a:pt x="24000" y="21964"/>
                  </a:cubicBezTo>
                  <a:cubicBezTo>
                    <a:pt x="26666" y="23035"/>
                    <a:pt x="27555" y="24642"/>
                    <a:pt x="28444" y="26785"/>
                  </a:cubicBezTo>
                  <a:cubicBezTo>
                    <a:pt x="28444" y="26785"/>
                    <a:pt x="28444" y="26785"/>
                    <a:pt x="28444" y="26785"/>
                  </a:cubicBezTo>
                  <a:cubicBezTo>
                    <a:pt x="31111" y="27321"/>
                    <a:pt x="32888" y="29999"/>
                    <a:pt x="33777" y="31071"/>
                  </a:cubicBezTo>
                  <a:cubicBezTo>
                    <a:pt x="32888" y="31071"/>
                    <a:pt x="32888" y="31071"/>
                    <a:pt x="32888" y="31071"/>
                  </a:cubicBezTo>
                  <a:cubicBezTo>
                    <a:pt x="32888" y="31607"/>
                    <a:pt x="33777" y="32142"/>
                    <a:pt x="33777" y="31607"/>
                  </a:cubicBezTo>
                  <a:cubicBezTo>
                    <a:pt x="34666" y="32142"/>
                    <a:pt x="35555" y="32678"/>
                    <a:pt x="34666" y="33214"/>
                  </a:cubicBezTo>
                  <a:cubicBezTo>
                    <a:pt x="35555" y="33750"/>
                    <a:pt x="35555" y="33214"/>
                    <a:pt x="36444" y="33750"/>
                  </a:cubicBezTo>
                  <a:cubicBezTo>
                    <a:pt x="38222" y="34285"/>
                    <a:pt x="38222" y="34285"/>
                    <a:pt x="39111" y="35892"/>
                  </a:cubicBezTo>
                  <a:cubicBezTo>
                    <a:pt x="39111" y="34821"/>
                    <a:pt x="39111" y="34821"/>
                    <a:pt x="39111" y="34821"/>
                  </a:cubicBezTo>
                  <a:cubicBezTo>
                    <a:pt x="38222" y="35892"/>
                    <a:pt x="38222" y="35892"/>
                    <a:pt x="38222" y="35892"/>
                  </a:cubicBezTo>
                  <a:cubicBezTo>
                    <a:pt x="39111" y="35892"/>
                    <a:pt x="39111" y="36964"/>
                    <a:pt x="39111" y="36428"/>
                  </a:cubicBezTo>
                  <a:cubicBezTo>
                    <a:pt x="39111" y="37500"/>
                    <a:pt x="41777" y="37500"/>
                    <a:pt x="41777" y="39107"/>
                  </a:cubicBezTo>
                  <a:cubicBezTo>
                    <a:pt x="41777" y="38571"/>
                    <a:pt x="41777" y="39107"/>
                    <a:pt x="42666" y="39107"/>
                  </a:cubicBezTo>
                  <a:cubicBezTo>
                    <a:pt x="42666" y="39642"/>
                    <a:pt x="43555" y="40714"/>
                    <a:pt x="44444" y="41249"/>
                  </a:cubicBezTo>
                  <a:cubicBezTo>
                    <a:pt x="43555" y="41249"/>
                    <a:pt x="43555" y="41249"/>
                    <a:pt x="43555" y="41249"/>
                  </a:cubicBezTo>
                  <a:cubicBezTo>
                    <a:pt x="44444" y="41785"/>
                    <a:pt x="44444" y="41249"/>
                    <a:pt x="44444" y="41249"/>
                  </a:cubicBezTo>
                  <a:cubicBezTo>
                    <a:pt x="46222" y="42321"/>
                    <a:pt x="46222" y="43928"/>
                    <a:pt x="48000" y="44999"/>
                  </a:cubicBezTo>
                  <a:cubicBezTo>
                    <a:pt x="49777" y="47142"/>
                    <a:pt x="50666" y="48749"/>
                    <a:pt x="54222" y="50892"/>
                  </a:cubicBezTo>
                  <a:cubicBezTo>
                    <a:pt x="53333" y="50892"/>
                    <a:pt x="53333" y="50892"/>
                    <a:pt x="53333" y="50892"/>
                  </a:cubicBezTo>
                  <a:cubicBezTo>
                    <a:pt x="55111" y="51428"/>
                    <a:pt x="54222" y="52499"/>
                    <a:pt x="56000" y="52499"/>
                  </a:cubicBezTo>
                  <a:cubicBezTo>
                    <a:pt x="56000" y="52499"/>
                    <a:pt x="56888" y="53035"/>
                    <a:pt x="56000" y="53035"/>
                  </a:cubicBezTo>
                  <a:cubicBezTo>
                    <a:pt x="56888" y="53571"/>
                    <a:pt x="56888" y="55178"/>
                    <a:pt x="57777" y="55178"/>
                  </a:cubicBezTo>
                  <a:cubicBezTo>
                    <a:pt x="56888" y="55178"/>
                    <a:pt x="56888" y="55178"/>
                    <a:pt x="56888" y="55178"/>
                  </a:cubicBezTo>
                  <a:cubicBezTo>
                    <a:pt x="57777" y="55714"/>
                    <a:pt x="58666" y="56249"/>
                    <a:pt x="58666" y="57321"/>
                  </a:cubicBezTo>
                  <a:cubicBezTo>
                    <a:pt x="58666" y="57321"/>
                    <a:pt x="58666" y="56785"/>
                    <a:pt x="58666" y="57321"/>
                  </a:cubicBezTo>
                  <a:cubicBezTo>
                    <a:pt x="58666" y="57321"/>
                    <a:pt x="59555" y="57321"/>
                    <a:pt x="59555" y="57857"/>
                  </a:cubicBezTo>
                  <a:cubicBezTo>
                    <a:pt x="59555" y="58392"/>
                    <a:pt x="59555" y="57857"/>
                    <a:pt x="59555" y="57857"/>
                  </a:cubicBezTo>
                  <a:cubicBezTo>
                    <a:pt x="62222" y="59464"/>
                    <a:pt x="63111" y="61071"/>
                    <a:pt x="64888" y="62678"/>
                  </a:cubicBezTo>
                  <a:cubicBezTo>
                    <a:pt x="65777" y="63749"/>
                    <a:pt x="64000" y="63214"/>
                    <a:pt x="65777" y="63749"/>
                  </a:cubicBezTo>
                  <a:cubicBezTo>
                    <a:pt x="64888" y="63749"/>
                    <a:pt x="65777" y="63749"/>
                    <a:pt x="65777" y="63749"/>
                  </a:cubicBezTo>
                  <a:cubicBezTo>
                    <a:pt x="66666" y="64821"/>
                    <a:pt x="64888" y="65357"/>
                    <a:pt x="65777" y="65357"/>
                  </a:cubicBezTo>
                  <a:cubicBezTo>
                    <a:pt x="66666" y="65357"/>
                    <a:pt x="66666" y="65357"/>
                    <a:pt x="66666" y="65357"/>
                  </a:cubicBezTo>
                  <a:cubicBezTo>
                    <a:pt x="67555" y="65892"/>
                    <a:pt x="66666" y="65892"/>
                    <a:pt x="67555" y="66428"/>
                  </a:cubicBezTo>
                  <a:cubicBezTo>
                    <a:pt x="67555" y="66428"/>
                    <a:pt x="67555" y="66428"/>
                    <a:pt x="67555" y="66428"/>
                  </a:cubicBezTo>
                  <a:cubicBezTo>
                    <a:pt x="69333" y="66964"/>
                    <a:pt x="69333" y="68035"/>
                    <a:pt x="71111" y="68571"/>
                  </a:cubicBezTo>
                  <a:cubicBezTo>
                    <a:pt x="74666" y="72321"/>
                    <a:pt x="79111" y="76071"/>
                    <a:pt x="81777" y="79821"/>
                  </a:cubicBezTo>
                  <a:cubicBezTo>
                    <a:pt x="86222" y="83035"/>
                    <a:pt x="89777" y="86785"/>
                    <a:pt x="93333" y="90535"/>
                  </a:cubicBezTo>
                  <a:cubicBezTo>
                    <a:pt x="93333" y="91607"/>
                    <a:pt x="93333" y="91607"/>
                    <a:pt x="94222" y="92142"/>
                  </a:cubicBezTo>
                  <a:cubicBezTo>
                    <a:pt x="94222" y="92142"/>
                    <a:pt x="94222" y="92142"/>
                    <a:pt x="94222" y="92678"/>
                  </a:cubicBezTo>
                  <a:cubicBezTo>
                    <a:pt x="95111" y="92142"/>
                    <a:pt x="95111" y="93749"/>
                    <a:pt x="96000" y="93749"/>
                  </a:cubicBezTo>
                  <a:cubicBezTo>
                    <a:pt x="96888" y="94821"/>
                    <a:pt x="98666" y="95892"/>
                    <a:pt x="99555" y="96964"/>
                  </a:cubicBezTo>
                  <a:cubicBezTo>
                    <a:pt x="99555" y="96964"/>
                    <a:pt x="98666" y="96964"/>
                    <a:pt x="99555" y="97499"/>
                  </a:cubicBezTo>
                  <a:cubicBezTo>
                    <a:pt x="99555" y="97499"/>
                    <a:pt x="99555" y="97499"/>
                    <a:pt x="99555" y="97499"/>
                  </a:cubicBezTo>
                  <a:cubicBezTo>
                    <a:pt x="99555" y="97499"/>
                    <a:pt x="99555" y="97499"/>
                    <a:pt x="99555" y="97499"/>
                  </a:cubicBezTo>
                  <a:cubicBezTo>
                    <a:pt x="100444" y="97499"/>
                    <a:pt x="100444" y="98571"/>
                    <a:pt x="100444" y="97499"/>
                  </a:cubicBezTo>
                  <a:cubicBezTo>
                    <a:pt x="104888" y="101249"/>
                    <a:pt x="105777" y="104999"/>
                    <a:pt x="110222" y="108749"/>
                  </a:cubicBezTo>
                  <a:cubicBezTo>
                    <a:pt x="110222" y="109285"/>
                    <a:pt x="112000" y="110357"/>
                    <a:pt x="112888" y="111428"/>
                  </a:cubicBezTo>
                  <a:cubicBezTo>
                    <a:pt x="115555" y="114107"/>
                    <a:pt x="116444" y="116249"/>
                    <a:pt x="120000" y="119464"/>
                  </a:cubicBezTo>
                  <a:cubicBezTo>
                    <a:pt x="120000" y="119464"/>
                    <a:pt x="118222" y="119999"/>
                    <a:pt x="116444" y="11892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6" name="Shape 506"/>
            <p:cNvSpPr/>
            <p:nvPr/>
          </p:nvSpPr>
          <p:spPr>
            <a:xfrm>
              <a:off x="3288" y="1625"/>
              <a:ext cx="303" cy="516"/>
            </a:xfrm>
            <a:custGeom>
              <a:avLst/>
              <a:gdLst/>
              <a:ahLst/>
              <a:cxnLst/>
              <a:rect l="0" t="0" r="0" b="0"/>
              <a:pathLst>
                <a:path w="120000" h="120000" extrusionOk="0">
                  <a:moveTo>
                    <a:pt x="117209" y="118904"/>
                  </a:moveTo>
                  <a:cubicBezTo>
                    <a:pt x="113488" y="117808"/>
                    <a:pt x="113488" y="115068"/>
                    <a:pt x="110697" y="113972"/>
                  </a:cubicBezTo>
                  <a:cubicBezTo>
                    <a:pt x="110697" y="113972"/>
                    <a:pt x="111627" y="113972"/>
                    <a:pt x="111627" y="113424"/>
                  </a:cubicBezTo>
                  <a:cubicBezTo>
                    <a:pt x="108837" y="112876"/>
                    <a:pt x="106976" y="110136"/>
                    <a:pt x="106046" y="107945"/>
                  </a:cubicBezTo>
                  <a:cubicBezTo>
                    <a:pt x="106046" y="107945"/>
                    <a:pt x="106046" y="107945"/>
                    <a:pt x="106046" y="107945"/>
                  </a:cubicBezTo>
                  <a:cubicBezTo>
                    <a:pt x="106046" y="107397"/>
                    <a:pt x="105116" y="107397"/>
                    <a:pt x="104186" y="106849"/>
                  </a:cubicBezTo>
                  <a:cubicBezTo>
                    <a:pt x="105116" y="106849"/>
                    <a:pt x="105116" y="106849"/>
                    <a:pt x="105116" y="106849"/>
                  </a:cubicBezTo>
                  <a:cubicBezTo>
                    <a:pt x="104186" y="106849"/>
                    <a:pt x="104186" y="105753"/>
                    <a:pt x="103255" y="105753"/>
                  </a:cubicBezTo>
                  <a:cubicBezTo>
                    <a:pt x="103255" y="105753"/>
                    <a:pt x="104186" y="105753"/>
                    <a:pt x="104186" y="105205"/>
                  </a:cubicBezTo>
                  <a:cubicBezTo>
                    <a:pt x="103255" y="105205"/>
                    <a:pt x="103255" y="105205"/>
                    <a:pt x="103255" y="105205"/>
                  </a:cubicBezTo>
                  <a:cubicBezTo>
                    <a:pt x="101395" y="105205"/>
                    <a:pt x="101395" y="103561"/>
                    <a:pt x="101395" y="103013"/>
                  </a:cubicBezTo>
                  <a:cubicBezTo>
                    <a:pt x="101395" y="103013"/>
                    <a:pt x="101395" y="103013"/>
                    <a:pt x="101395" y="103013"/>
                  </a:cubicBezTo>
                  <a:cubicBezTo>
                    <a:pt x="98604" y="102465"/>
                    <a:pt x="96744" y="100273"/>
                    <a:pt x="94883" y="98630"/>
                  </a:cubicBezTo>
                  <a:cubicBezTo>
                    <a:pt x="95813" y="98630"/>
                    <a:pt x="95813" y="98630"/>
                    <a:pt x="95813" y="98630"/>
                  </a:cubicBezTo>
                  <a:cubicBezTo>
                    <a:pt x="95813" y="98630"/>
                    <a:pt x="94883" y="98630"/>
                    <a:pt x="94883" y="98630"/>
                  </a:cubicBezTo>
                  <a:cubicBezTo>
                    <a:pt x="94883" y="98082"/>
                    <a:pt x="93953" y="98082"/>
                    <a:pt x="93953" y="97534"/>
                  </a:cubicBezTo>
                  <a:cubicBezTo>
                    <a:pt x="93953" y="97534"/>
                    <a:pt x="93953" y="97534"/>
                    <a:pt x="93953" y="97534"/>
                  </a:cubicBezTo>
                  <a:cubicBezTo>
                    <a:pt x="93023" y="96986"/>
                    <a:pt x="93953" y="96986"/>
                    <a:pt x="93023" y="96438"/>
                  </a:cubicBezTo>
                  <a:cubicBezTo>
                    <a:pt x="93023" y="96438"/>
                    <a:pt x="93023" y="96438"/>
                    <a:pt x="93023" y="96438"/>
                  </a:cubicBezTo>
                  <a:cubicBezTo>
                    <a:pt x="92093" y="96438"/>
                    <a:pt x="93023" y="95342"/>
                    <a:pt x="92093" y="95342"/>
                  </a:cubicBezTo>
                  <a:cubicBezTo>
                    <a:pt x="92093" y="95342"/>
                    <a:pt x="92093" y="95342"/>
                    <a:pt x="92093" y="95342"/>
                  </a:cubicBezTo>
                  <a:cubicBezTo>
                    <a:pt x="92093" y="94794"/>
                    <a:pt x="92093" y="94794"/>
                    <a:pt x="92093" y="94794"/>
                  </a:cubicBezTo>
                  <a:cubicBezTo>
                    <a:pt x="92093" y="94794"/>
                    <a:pt x="92093" y="94794"/>
                    <a:pt x="92093" y="94794"/>
                  </a:cubicBezTo>
                  <a:cubicBezTo>
                    <a:pt x="90232" y="94246"/>
                    <a:pt x="90232" y="93698"/>
                    <a:pt x="89302" y="94246"/>
                  </a:cubicBezTo>
                  <a:cubicBezTo>
                    <a:pt x="90232" y="93698"/>
                    <a:pt x="90232" y="94246"/>
                    <a:pt x="90232" y="93698"/>
                  </a:cubicBezTo>
                  <a:cubicBezTo>
                    <a:pt x="89302" y="92054"/>
                    <a:pt x="87441" y="89863"/>
                    <a:pt x="85581" y="88219"/>
                  </a:cubicBezTo>
                  <a:cubicBezTo>
                    <a:pt x="85581" y="87671"/>
                    <a:pt x="85581" y="87671"/>
                    <a:pt x="85581" y="87671"/>
                  </a:cubicBezTo>
                  <a:cubicBezTo>
                    <a:pt x="84651" y="87671"/>
                    <a:pt x="84651" y="87123"/>
                    <a:pt x="83720" y="87123"/>
                  </a:cubicBezTo>
                  <a:cubicBezTo>
                    <a:pt x="83720" y="87123"/>
                    <a:pt x="84651" y="87123"/>
                    <a:pt x="83720" y="87123"/>
                  </a:cubicBezTo>
                  <a:cubicBezTo>
                    <a:pt x="83720" y="86027"/>
                    <a:pt x="82790" y="86027"/>
                    <a:pt x="82790" y="86027"/>
                  </a:cubicBezTo>
                  <a:cubicBezTo>
                    <a:pt x="83720" y="86027"/>
                    <a:pt x="83720" y="86027"/>
                    <a:pt x="83720" y="85479"/>
                  </a:cubicBezTo>
                  <a:cubicBezTo>
                    <a:pt x="82790" y="85479"/>
                    <a:pt x="82790" y="84931"/>
                    <a:pt x="81860" y="84931"/>
                  </a:cubicBezTo>
                  <a:cubicBezTo>
                    <a:pt x="82790" y="84931"/>
                    <a:pt x="82790" y="84931"/>
                    <a:pt x="82790" y="84931"/>
                  </a:cubicBezTo>
                  <a:cubicBezTo>
                    <a:pt x="81860" y="84383"/>
                    <a:pt x="81860" y="84383"/>
                    <a:pt x="80930" y="84383"/>
                  </a:cubicBezTo>
                  <a:cubicBezTo>
                    <a:pt x="81860" y="84383"/>
                    <a:pt x="81860" y="84383"/>
                    <a:pt x="81860" y="84383"/>
                  </a:cubicBezTo>
                  <a:cubicBezTo>
                    <a:pt x="81860" y="83287"/>
                    <a:pt x="80930" y="84383"/>
                    <a:pt x="80000" y="83835"/>
                  </a:cubicBezTo>
                  <a:cubicBezTo>
                    <a:pt x="80930" y="83835"/>
                    <a:pt x="80930" y="83835"/>
                    <a:pt x="80930" y="83835"/>
                  </a:cubicBezTo>
                  <a:cubicBezTo>
                    <a:pt x="80000" y="83287"/>
                    <a:pt x="79069" y="82739"/>
                    <a:pt x="78139" y="82191"/>
                  </a:cubicBezTo>
                  <a:cubicBezTo>
                    <a:pt x="79069" y="82191"/>
                    <a:pt x="79069" y="82191"/>
                    <a:pt x="79069" y="82191"/>
                  </a:cubicBezTo>
                  <a:cubicBezTo>
                    <a:pt x="78139" y="81643"/>
                    <a:pt x="78139" y="80547"/>
                    <a:pt x="77209" y="80547"/>
                  </a:cubicBezTo>
                  <a:cubicBezTo>
                    <a:pt x="77209" y="80000"/>
                    <a:pt x="78139" y="80000"/>
                    <a:pt x="77209" y="79452"/>
                  </a:cubicBezTo>
                  <a:cubicBezTo>
                    <a:pt x="76279" y="80000"/>
                    <a:pt x="76279" y="78904"/>
                    <a:pt x="76279" y="79452"/>
                  </a:cubicBezTo>
                  <a:cubicBezTo>
                    <a:pt x="76279" y="78904"/>
                    <a:pt x="75348" y="77808"/>
                    <a:pt x="75348" y="77808"/>
                  </a:cubicBezTo>
                  <a:cubicBezTo>
                    <a:pt x="75348" y="77808"/>
                    <a:pt x="75348" y="77260"/>
                    <a:pt x="76279" y="77808"/>
                  </a:cubicBezTo>
                  <a:cubicBezTo>
                    <a:pt x="76279" y="77260"/>
                    <a:pt x="76279" y="77260"/>
                    <a:pt x="76279" y="77260"/>
                  </a:cubicBezTo>
                  <a:cubicBezTo>
                    <a:pt x="76279" y="77260"/>
                    <a:pt x="76279" y="77260"/>
                    <a:pt x="76279" y="77260"/>
                  </a:cubicBezTo>
                  <a:cubicBezTo>
                    <a:pt x="76279" y="77260"/>
                    <a:pt x="75348" y="76712"/>
                    <a:pt x="75348" y="76164"/>
                  </a:cubicBezTo>
                  <a:cubicBezTo>
                    <a:pt x="73488" y="76164"/>
                    <a:pt x="72558" y="76164"/>
                    <a:pt x="71627" y="75616"/>
                  </a:cubicBezTo>
                  <a:cubicBezTo>
                    <a:pt x="72558" y="75616"/>
                    <a:pt x="72558" y="75068"/>
                    <a:pt x="72558" y="75068"/>
                  </a:cubicBezTo>
                  <a:cubicBezTo>
                    <a:pt x="70697" y="75068"/>
                    <a:pt x="70697" y="75068"/>
                    <a:pt x="70697" y="75068"/>
                  </a:cubicBezTo>
                  <a:cubicBezTo>
                    <a:pt x="70697" y="74520"/>
                    <a:pt x="71627" y="74520"/>
                    <a:pt x="70697" y="74520"/>
                  </a:cubicBezTo>
                  <a:cubicBezTo>
                    <a:pt x="70697" y="74520"/>
                    <a:pt x="70697" y="74520"/>
                    <a:pt x="70697" y="74520"/>
                  </a:cubicBezTo>
                  <a:cubicBezTo>
                    <a:pt x="70697" y="73972"/>
                    <a:pt x="69767" y="73424"/>
                    <a:pt x="70697" y="73424"/>
                  </a:cubicBezTo>
                  <a:cubicBezTo>
                    <a:pt x="70697" y="73424"/>
                    <a:pt x="70697" y="73424"/>
                    <a:pt x="70697" y="73424"/>
                  </a:cubicBezTo>
                  <a:cubicBezTo>
                    <a:pt x="70697" y="73424"/>
                    <a:pt x="70697" y="73424"/>
                    <a:pt x="69767" y="72876"/>
                  </a:cubicBezTo>
                  <a:cubicBezTo>
                    <a:pt x="69767" y="72876"/>
                    <a:pt x="69767" y="72876"/>
                    <a:pt x="69767" y="72876"/>
                  </a:cubicBezTo>
                  <a:cubicBezTo>
                    <a:pt x="69767" y="72876"/>
                    <a:pt x="68837" y="72328"/>
                    <a:pt x="68837" y="72876"/>
                  </a:cubicBezTo>
                  <a:cubicBezTo>
                    <a:pt x="68837" y="72876"/>
                    <a:pt x="69767" y="72328"/>
                    <a:pt x="69767" y="72876"/>
                  </a:cubicBezTo>
                  <a:cubicBezTo>
                    <a:pt x="68837" y="72876"/>
                    <a:pt x="67906" y="72328"/>
                    <a:pt x="67906" y="72328"/>
                  </a:cubicBezTo>
                  <a:cubicBezTo>
                    <a:pt x="67906" y="72328"/>
                    <a:pt x="67906" y="72328"/>
                    <a:pt x="68837" y="72328"/>
                  </a:cubicBezTo>
                  <a:cubicBezTo>
                    <a:pt x="67906" y="71232"/>
                    <a:pt x="66976" y="70684"/>
                    <a:pt x="65116" y="70136"/>
                  </a:cubicBezTo>
                  <a:cubicBezTo>
                    <a:pt x="65116" y="70136"/>
                    <a:pt x="66976" y="70136"/>
                    <a:pt x="66976" y="70684"/>
                  </a:cubicBezTo>
                  <a:cubicBezTo>
                    <a:pt x="66976" y="69589"/>
                    <a:pt x="64186" y="69589"/>
                    <a:pt x="64186" y="69041"/>
                  </a:cubicBezTo>
                  <a:cubicBezTo>
                    <a:pt x="64186" y="69041"/>
                    <a:pt x="64186" y="69041"/>
                    <a:pt x="64186" y="69041"/>
                  </a:cubicBezTo>
                  <a:cubicBezTo>
                    <a:pt x="64186" y="68493"/>
                    <a:pt x="64186" y="68493"/>
                    <a:pt x="64186" y="68493"/>
                  </a:cubicBezTo>
                  <a:cubicBezTo>
                    <a:pt x="64186" y="68493"/>
                    <a:pt x="64186" y="67945"/>
                    <a:pt x="63255" y="67945"/>
                  </a:cubicBezTo>
                  <a:cubicBezTo>
                    <a:pt x="63255" y="67945"/>
                    <a:pt x="63255" y="67945"/>
                    <a:pt x="64186" y="67945"/>
                  </a:cubicBezTo>
                  <a:cubicBezTo>
                    <a:pt x="63255" y="67945"/>
                    <a:pt x="61395" y="66301"/>
                    <a:pt x="61395" y="65753"/>
                  </a:cubicBezTo>
                  <a:cubicBezTo>
                    <a:pt x="61395" y="65753"/>
                    <a:pt x="60465" y="65753"/>
                    <a:pt x="59534" y="65205"/>
                  </a:cubicBezTo>
                  <a:cubicBezTo>
                    <a:pt x="60465" y="65205"/>
                    <a:pt x="60465" y="65205"/>
                    <a:pt x="60465" y="65205"/>
                  </a:cubicBezTo>
                  <a:cubicBezTo>
                    <a:pt x="60465" y="65205"/>
                    <a:pt x="59534" y="64657"/>
                    <a:pt x="60465" y="64657"/>
                  </a:cubicBezTo>
                  <a:cubicBezTo>
                    <a:pt x="59534" y="64109"/>
                    <a:pt x="62325" y="65753"/>
                    <a:pt x="61395" y="65205"/>
                  </a:cubicBezTo>
                  <a:cubicBezTo>
                    <a:pt x="61395" y="65205"/>
                    <a:pt x="59534" y="65205"/>
                    <a:pt x="60465" y="64657"/>
                  </a:cubicBezTo>
                  <a:cubicBezTo>
                    <a:pt x="59534" y="64109"/>
                    <a:pt x="59534" y="64109"/>
                    <a:pt x="59534" y="64109"/>
                  </a:cubicBezTo>
                  <a:cubicBezTo>
                    <a:pt x="59534" y="64109"/>
                    <a:pt x="60465" y="64109"/>
                    <a:pt x="60465" y="63561"/>
                  </a:cubicBezTo>
                  <a:cubicBezTo>
                    <a:pt x="59534" y="63013"/>
                    <a:pt x="59534" y="63561"/>
                    <a:pt x="59534" y="63013"/>
                  </a:cubicBezTo>
                  <a:cubicBezTo>
                    <a:pt x="58604" y="63013"/>
                    <a:pt x="58604" y="63013"/>
                    <a:pt x="58604" y="63013"/>
                  </a:cubicBezTo>
                  <a:cubicBezTo>
                    <a:pt x="58604" y="63013"/>
                    <a:pt x="58604" y="62465"/>
                    <a:pt x="57674" y="63013"/>
                  </a:cubicBezTo>
                  <a:cubicBezTo>
                    <a:pt x="58604" y="63013"/>
                    <a:pt x="56744" y="62465"/>
                    <a:pt x="57674" y="62465"/>
                  </a:cubicBezTo>
                  <a:cubicBezTo>
                    <a:pt x="58604" y="62465"/>
                    <a:pt x="58604" y="62465"/>
                    <a:pt x="58604" y="62465"/>
                  </a:cubicBezTo>
                  <a:cubicBezTo>
                    <a:pt x="58604" y="62465"/>
                    <a:pt x="57674" y="62465"/>
                    <a:pt x="56744" y="62465"/>
                  </a:cubicBezTo>
                  <a:cubicBezTo>
                    <a:pt x="56744" y="62465"/>
                    <a:pt x="57674" y="62465"/>
                    <a:pt x="57674" y="61369"/>
                  </a:cubicBezTo>
                  <a:cubicBezTo>
                    <a:pt x="56744" y="62465"/>
                    <a:pt x="56744" y="61369"/>
                    <a:pt x="55813" y="60821"/>
                  </a:cubicBezTo>
                  <a:cubicBezTo>
                    <a:pt x="55813" y="60273"/>
                    <a:pt x="54883" y="59726"/>
                    <a:pt x="54883" y="59726"/>
                  </a:cubicBezTo>
                  <a:cubicBezTo>
                    <a:pt x="54883" y="59178"/>
                    <a:pt x="53953" y="59178"/>
                    <a:pt x="53953" y="58630"/>
                  </a:cubicBezTo>
                  <a:cubicBezTo>
                    <a:pt x="53953" y="58630"/>
                    <a:pt x="53953" y="58630"/>
                    <a:pt x="53953" y="58630"/>
                  </a:cubicBezTo>
                  <a:cubicBezTo>
                    <a:pt x="53953" y="58630"/>
                    <a:pt x="53953" y="58630"/>
                    <a:pt x="53953" y="58630"/>
                  </a:cubicBezTo>
                  <a:cubicBezTo>
                    <a:pt x="53953" y="58630"/>
                    <a:pt x="53953" y="58082"/>
                    <a:pt x="53953" y="57534"/>
                  </a:cubicBezTo>
                  <a:cubicBezTo>
                    <a:pt x="53023" y="57534"/>
                    <a:pt x="53023" y="57534"/>
                    <a:pt x="52093" y="58082"/>
                  </a:cubicBezTo>
                  <a:cubicBezTo>
                    <a:pt x="53023" y="56438"/>
                    <a:pt x="52093" y="56438"/>
                    <a:pt x="52093" y="55890"/>
                  </a:cubicBezTo>
                  <a:cubicBezTo>
                    <a:pt x="52093" y="55890"/>
                    <a:pt x="52093" y="56438"/>
                    <a:pt x="52093" y="55890"/>
                  </a:cubicBezTo>
                  <a:cubicBezTo>
                    <a:pt x="53023" y="55342"/>
                    <a:pt x="52093" y="55342"/>
                    <a:pt x="52093" y="54794"/>
                  </a:cubicBezTo>
                  <a:cubicBezTo>
                    <a:pt x="51162" y="55342"/>
                    <a:pt x="51162" y="55342"/>
                    <a:pt x="51162" y="55342"/>
                  </a:cubicBezTo>
                  <a:cubicBezTo>
                    <a:pt x="51162" y="54794"/>
                    <a:pt x="50232" y="54794"/>
                    <a:pt x="51162" y="54794"/>
                  </a:cubicBezTo>
                  <a:cubicBezTo>
                    <a:pt x="50232" y="54794"/>
                    <a:pt x="50232" y="54246"/>
                    <a:pt x="50232" y="54794"/>
                  </a:cubicBezTo>
                  <a:cubicBezTo>
                    <a:pt x="48372" y="53698"/>
                    <a:pt x="46511" y="52602"/>
                    <a:pt x="47441" y="50958"/>
                  </a:cubicBezTo>
                  <a:cubicBezTo>
                    <a:pt x="47441" y="50958"/>
                    <a:pt x="47441" y="50958"/>
                    <a:pt x="46511" y="50958"/>
                  </a:cubicBezTo>
                  <a:cubicBezTo>
                    <a:pt x="46511" y="51506"/>
                    <a:pt x="47441" y="50958"/>
                    <a:pt x="47441" y="51506"/>
                  </a:cubicBezTo>
                  <a:cubicBezTo>
                    <a:pt x="46511" y="50958"/>
                    <a:pt x="46511" y="51506"/>
                    <a:pt x="46511" y="51506"/>
                  </a:cubicBezTo>
                  <a:cubicBezTo>
                    <a:pt x="46511" y="50958"/>
                    <a:pt x="46511" y="50958"/>
                    <a:pt x="47441" y="50958"/>
                  </a:cubicBezTo>
                  <a:cubicBezTo>
                    <a:pt x="47441" y="50410"/>
                    <a:pt x="45581" y="50958"/>
                    <a:pt x="45581" y="50410"/>
                  </a:cubicBezTo>
                  <a:cubicBezTo>
                    <a:pt x="45581" y="50410"/>
                    <a:pt x="45581" y="50410"/>
                    <a:pt x="45581" y="49863"/>
                  </a:cubicBezTo>
                  <a:cubicBezTo>
                    <a:pt x="45581" y="49863"/>
                    <a:pt x="45581" y="49863"/>
                    <a:pt x="45581" y="49863"/>
                  </a:cubicBezTo>
                  <a:cubicBezTo>
                    <a:pt x="44651" y="49315"/>
                    <a:pt x="45581" y="49315"/>
                    <a:pt x="45581" y="49315"/>
                  </a:cubicBezTo>
                  <a:cubicBezTo>
                    <a:pt x="45581" y="48767"/>
                    <a:pt x="45581" y="48767"/>
                    <a:pt x="44651" y="48767"/>
                  </a:cubicBezTo>
                  <a:cubicBezTo>
                    <a:pt x="45581" y="48219"/>
                    <a:pt x="45581" y="48219"/>
                    <a:pt x="45581" y="48219"/>
                  </a:cubicBezTo>
                  <a:cubicBezTo>
                    <a:pt x="44651" y="48219"/>
                    <a:pt x="44651" y="47671"/>
                    <a:pt x="44651" y="47671"/>
                  </a:cubicBezTo>
                  <a:cubicBezTo>
                    <a:pt x="44651" y="47671"/>
                    <a:pt x="44651" y="47671"/>
                    <a:pt x="44651" y="47671"/>
                  </a:cubicBezTo>
                  <a:cubicBezTo>
                    <a:pt x="44651" y="47671"/>
                    <a:pt x="44651" y="47671"/>
                    <a:pt x="44651" y="47671"/>
                  </a:cubicBezTo>
                  <a:cubicBezTo>
                    <a:pt x="43720" y="47671"/>
                    <a:pt x="44651" y="47671"/>
                    <a:pt x="44651" y="48219"/>
                  </a:cubicBezTo>
                  <a:cubicBezTo>
                    <a:pt x="43720" y="48219"/>
                    <a:pt x="43720" y="47671"/>
                    <a:pt x="43720" y="47671"/>
                  </a:cubicBezTo>
                  <a:cubicBezTo>
                    <a:pt x="43720" y="47671"/>
                    <a:pt x="43720" y="47123"/>
                    <a:pt x="42790" y="47123"/>
                  </a:cubicBezTo>
                  <a:cubicBezTo>
                    <a:pt x="42790" y="46575"/>
                    <a:pt x="42790" y="47123"/>
                    <a:pt x="42790" y="46575"/>
                  </a:cubicBezTo>
                  <a:cubicBezTo>
                    <a:pt x="42790" y="46575"/>
                    <a:pt x="41860" y="46575"/>
                    <a:pt x="42790" y="46575"/>
                  </a:cubicBezTo>
                  <a:cubicBezTo>
                    <a:pt x="42790" y="46575"/>
                    <a:pt x="42790" y="46575"/>
                    <a:pt x="42790" y="46575"/>
                  </a:cubicBezTo>
                  <a:cubicBezTo>
                    <a:pt x="42790" y="46575"/>
                    <a:pt x="43720" y="46575"/>
                    <a:pt x="42790" y="46027"/>
                  </a:cubicBezTo>
                  <a:cubicBezTo>
                    <a:pt x="42790" y="46027"/>
                    <a:pt x="41860" y="46575"/>
                    <a:pt x="41860" y="46027"/>
                  </a:cubicBezTo>
                  <a:cubicBezTo>
                    <a:pt x="41860" y="46027"/>
                    <a:pt x="41860" y="46027"/>
                    <a:pt x="42790" y="46027"/>
                  </a:cubicBezTo>
                  <a:cubicBezTo>
                    <a:pt x="41860" y="45479"/>
                    <a:pt x="41860" y="45479"/>
                    <a:pt x="41860" y="45479"/>
                  </a:cubicBezTo>
                  <a:cubicBezTo>
                    <a:pt x="41860" y="46027"/>
                    <a:pt x="41860" y="46027"/>
                    <a:pt x="41860" y="46027"/>
                  </a:cubicBezTo>
                  <a:cubicBezTo>
                    <a:pt x="41860" y="45479"/>
                    <a:pt x="41860" y="45479"/>
                    <a:pt x="41860" y="45479"/>
                  </a:cubicBezTo>
                  <a:cubicBezTo>
                    <a:pt x="40000" y="44931"/>
                    <a:pt x="40000" y="44931"/>
                    <a:pt x="40000" y="44931"/>
                  </a:cubicBezTo>
                  <a:cubicBezTo>
                    <a:pt x="39069" y="44931"/>
                    <a:pt x="40000" y="44383"/>
                    <a:pt x="39069" y="44383"/>
                  </a:cubicBezTo>
                  <a:cubicBezTo>
                    <a:pt x="39069" y="44383"/>
                    <a:pt x="39069" y="44383"/>
                    <a:pt x="39069" y="44383"/>
                  </a:cubicBezTo>
                  <a:cubicBezTo>
                    <a:pt x="40000" y="43835"/>
                    <a:pt x="39069" y="43835"/>
                    <a:pt x="39069" y="43835"/>
                  </a:cubicBezTo>
                  <a:cubicBezTo>
                    <a:pt x="39069" y="43835"/>
                    <a:pt x="39069" y="43835"/>
                    <a:pt x="39069" y="43835"/>
                  </a:cubicBezTo>
                  <a:cubicBezTo>
                    <a:pt x="39069" y="43835"/>
                    <a:pt x="39069" y="43835"/>
                    <a:pt x="39069" y="43835"/>
                  </a:cubicBezTo>
                  <a:cubicBezTo>
                    <a:pt x="39069" y="43287"/>
                    <a:pt x="39069" y="43287"/>
                    <a:pt x="39069" y="42739"/>
                  </a:cubicBezTo>
                  <a:cubicBezTo>
                    <a:pt x="38139" y="42739"/>
                    <a:pt x="38139" y="42739"/>
                    <a:pt x="38139" y="42739"/>
                  </a:cubicBezTo>
                  <a:cubicBezTo>
                    <a:pt x="37209" y="41643"/>
                    <a:pt x="36279" y="41095"/>
                    <a:pt x="36279" y="40547"/>
                  </a:cubicBezTo>
                  <a:cubicBezTo>
                    <a:pt x="36279" y="40000"/>
                    <a:pt x="36279" y="40547"/>
                    <a:pt x="35348" y="40000"/>
                  </a:cubicBezTo>
                  <a:cubicBezTo>
                    <a:pt x="35348" y="40000"/>
                    <a:pt x="33488" y="38904"/>
                    <a:pt x="33488" y="37808"/>
                  </a:cubicBezTo>
                  <a:cubicBezTo>
                    <a:pt x="33488" y="38356"/>
                    <a:pt x="33488" y="37808"/>
                    <a:pt x="34418" y="37808"/>
                  </a:cubicBezTo>
                  <a:cubicBezTo>
                    <a:pt x="33488" y="37808"/>
                    <a:pt x="34418" y="36712"/>
                    <a:pt x="33488" y="36712"/>
                  </a:cubicBezTo>
                  <a:cubicBezTo>
                    <a:pt x="33488" y="37808"/>
                    <a:pt x="33488" y="37808"/>
                    <a:pt x="33488" y="37808"/>
                  </a:cubicBezTo>
                  <a:cubicBezTo>
                    <a:pt x="33488" y="37808"/>
                    <a:pt x="31627" y="36712"/>
                    <a:pt x="31627" y="36164"/>
                  </a:cubicBezTo>
                  <a:cubicBezTo>
                    <a:pt x="31627" y="36712"/>
                    <a:pt x="31627" y="36164"/>
                    <a:pt x="30697" y="36164"/>
                  </a:cubicBezTo>
                  <a:cubicBezTo>
                    <a:pt x="31627" y="36164"/>
                    <a:pt x="31627" y="35616"/>
                    <a:pt x="30697" y="35616"/>
                  </a:cubicBezTo>
                  <a:cubicBezTo>
                    <a:pt x="30697" y="35616"/>
                    <a:pt x="30697" y="35616"/>
                    <a:pt x="30697" y="35616"/>
                  </a:cubicBezTo>
                  <a:cubicBezTo>
                    <a:pt x="30697" y="35068"/>
                    <a:pt x="30697" y="35068"/>
                    <a:pt x="30697" y="35068"/>
                  </a:cubicBezTo>
                  <a:cubicBezTo>
                    <a:pt x="30697" y="35068"/>
                    <a:pt x="29767" y="35616"/>
                    <a:pt x="29767" y="35068"/>
                  </a:cubicBezTo>
                  <a:cubicBezTo>
                    <a:pt x="29767" y="35068"/>
                    <a:pt x="29767" y="35068"/>
                    <a:pt x="29767" y="34520"/>
                  </a:cubicBezTo>
                  <a:cubicBezTo>
                    <a:pt x="29767" y="34520"/>
                    <a:pt x="28837" y="34520"/>
                    <a:pt x="28837" y="33972"/>
                  </a:cubicBezTo>
                  <a:cubicBezTo>
                    <a:pt x="28837" y="33424"/>
                    <a:pt x="28837" y="33424"/>
                    <a:pt x="28837" y="33424"/>
                  </a:cubicBezTo>
                  <a:cubicBezTo>
                    <a:pt x="28837" y="33424"/>
                    <a:pt x="27906" y="32876"/>
                    <a:pt x="27906" y="33424"/>
                  </a:cubicBezTo>
                  <a:cubicBezTo>
                    <a:pt x="27906" y="32876"/>
                    <a:pt x="27906" y="32328"/>
                    <a:pt x="27906" y="31780"/>
                  </a:cubicBezTo>
                  <a:cubicBezTo>
                    <a:pt x="26976" y="31232"/>
                    <a:pt x="25116" y="30136"/>
                    <a:pt x="23255" y="29041"/>
                  </a:cubicBezTo>
                  <a:cubicBezTo>
                    <a:pt x="23255" y="29041"/>
                    <a:pt x="23255" y="29041"/>
                    <a:pt x="23255" y="29041"/>
                  </a:cubicBezTo>
                  <a:cubicBezTo>
                    <a:pt x="23255" y="29041"/>
                    <a:pt x="23255" y="29041"/>
                    <a:pt x="23255" y="29041"/>
                  </a:cubicBezTo>
                  <a:cubicBezTo>
                    <a:pt x="23255" y="29041"/>
                    <a:pt x="23255" y="28493"/>
                    <a:pt x="25116" y="28493"/>
                  </a:cubicBezTo>
                  <a:cubicBezTo>
                    <a:pt x="23255" y="27397"/>
                    <a:pt x="22325" y="28493"/>
                    <a:pt x="22325" y="27397"/>
                  </a:cubicBezTo>
                  <a:cubicBezTo>
                    <a:pt x="22325" y="27397"/>
                    <a:pt x="22325" y="27397"/>
                    <a:pt x="22325" y="28493"/>
                  </a:cubicBezTo>
                  <a:cubicBezTo>
                    <a:pt x="22325" y="28493"/>
                    <a:pt x="22325" y="26849"/>
                    <a:pt x="21395" y="27397"/>
                  </a:cubicBezTo>
                  <a:cubicBezTo>
                    <a:pt x="21395" y="26849"/>
                    <a:pt x="22325" y="26849"/>
                    <a:pt x="22325" y="26849"/>
                  </a:cubicBezTo>
                  <a:cubicBezTo>
                    <a:pt x="21395" y="26849"/>
                    <a:pt x="21395" y="26849"/>
                    <a:pt x="21395" y="26849"/>
                  </a:cubicBezTo>
                  <a:cubicBezTo>
                    <a:pt x="22325" y="26301"/>
                    <a:pt x="23255" y="26849"/>
                    <a:pt x="25116" y="26301"/>
                  </a:cubicBezTo>
                  <a:cubicBezTo>
                    <a:pt x="23255" y="26301"/>
                    <a:pt x="23255" y="26301"/>
                    <a:pt x="23255" y="26301"/>
                  </a:cubicBezTo>
                  <a:cubicBezTo>
                    <a:pt x="25116" y="25753"/>
                    <a:pt x="26046" y="26849"/>
                    <a:pt x="25116" y="25753"/>
                  </a:cubicBezTo>
                  <a:cubicBezTo>
                    <a:pt x="25116" y="25753"/>
                    <a:pt x="23255" y="25753"/>
                    <a:pt x="23255" y="26301"/>
                  </a:cubicBezTo>
                  <a:cubicBezTo>
                    <a:pt x="22325" y="25753"/>
                    <a:pt x="21395" y="26301"/>
                    <a:pt x="20465" y="25753"/>
                  </a:cubicBezTo>
                  <a:cubicBezTo>
                    <a:pt x="21395" y="25753"/>
                    <a:pt x="21395" y="26301"/>
                    <a:pt x="21395" y="25753"/>
                  </a:cubicBezTo>
                  <a:cubicBezTo>
                    <a:pt x="22325" y="25753"/>
                    <a:pt x="20465" y="25753"/>
                    <a:pt x="20465" y="25753"/>
                  </a:cubicBezTo>
                  <a:cubicBezTo>
                    <a:pt x="20465" y="25753"/>
                    <a:pt x="20465" y="25753"/>
                    <a:pt x="20465" y="25753"/>
                  </a:cubicBezTo>
                  <a:cubicBezTo>
                    <a:pt x="20465" y="25205"/>
                    <a:pt x="20465" y="25753"/>
                    <a:pt x="20465" y="25205"/>
                  </a:cubicBezTo>
                  <a:cubicBezTo>
                    <a:pt x="20465" y="25205"/>
                    <a:pt x="20465" y="25205"/>
                    <a:pt x="20465" y="25753"/>
                  </a:cubicBezTo>
                  <a:cubicBezTo>
                    <a:pt x="19534" y="25753"/>
                    <a:pt x="19534" y="25205"/>
                    <a:pt x="19534" y="25205"/>
                  </a:cubicBezTo>
                  <a:cubicBezTo>
                    <a:pt x="19534" y="24657"/>
                    <a:pt x="20465" y="25205"/>
                    <a:pt x="20465" y="24657"/>
                  </a:cubicBezTo>
                  <a:cubicBezTo>
                    <a:pt x="20465" y="24657"/>
                    <a:pt x="19534" y="24109"/>
                    <a:pt x="18604" y="24657"/>
                  </a:cubicBezTo>
                  <a:cubicBezTo>
                    <a:pt x="18604" y="24109"/>
                    <a:pt x="19534" y="24109"/>
                    <a:pt x="19534" y="24109"/>
                  </a:cubicBezTo>
                  <a:cubicBezTo>
                    <a:pt x="19534" y="23561"/>
                    <a:pt x="17674" y="24109"/>
                    <a:pt x="18604" y="23561"/>
                  </a:cubicBezTo>
                  <a:cubicBezTo>
                    <a:pt x="18604" y="23561"/>
                    <a:pt x="18604" y="23561"/>
                    <a:pt x="18604" y="23561"/>
                  </a:cubicBezTo>
                  <a:cubicBezTo>
                    <a:pt x="18604" y="23013"/>
                    <a:pt x="18604" y="23013"/>
                    <a:pt x="18604" y="23013"/>
                  </a:cubicBezTo>
                  <a:cubicBezTo>
                    <a:pt x="18604" y="21917"/>
                    <a:pt x="16744" y="21917"/>
                    <a:pt x="17674" y="21917"/>
                  </a:cubicBezTo>
                  <a:cubicBezTo>
                    <a:pt x="17674" y="21917"/>
                    <a:pt x="17674" y="21369"/>
                    <a:pt x="16744" y="21917"/>
                  </a:cubicBezTo>
                  <a:cubicBezTo>
                    <a:pt x="16744" y="21917"/>
                    <a:pt x="17674" y="21917"/>
                    <a:pt x="16744" y="21917"/>
                  </a:cubicBezTo>
                  <a:cubicBezTo>
                    <a:pt x="17674" y="21917"/>
                    <a:pt x="16744" y="21917"/>
                    <a:pt x="14883" y="21917"/>
                  </a:cubicBezTo>
                  <a:cubicBezTo>
                    <a:pt x="16744" y="21917"/>
                    <a:pt x="16744" y="21917"/>
                    <a:pt x="16744" y="21917"/>
                  </a:cubicBezTo>
                  <a:cubicBezTo>
                    <a:pt x="14883" y="21917"/>
                    <a:pt x="14883" y="21369"/>
                    <a:pt x="14883" y="21369"/>
                  </a:cubicBezTo>
                  <a:cubicBezTo>
                    <a:pt x="14883" y="21369"/>
                    <a:pt x="14883" y="21369"/>
                    <a:pt x="14883" y="21369"/>
                  </a:cubicBezTo>
                  <a:cubicBezTo>
                    <a:pt x="14883" y="21369"/>
                    <a:pt x="14883" y="21369"/>
                    <a:pt x="14883" y="21369"/>
                  </a:cubicBezTo>
                  <a:cubicBezTo>
                    <a:pt x="14883" y="20821"/>
                    <a:pt x="14883" y="20821"/>
                    <a:pt x="14883" y="20821"/>
                  </a:cubicBezTo>
                  <a:cubicBezTo>
                    <a:pt x="14883" y="20821"/>
                    <a:pt x="14883" y="20821"/>
                    <a:pt x="14883" y="20821"/>
                  </a:cubicBezTo>
                  <a:cubicBezTo>
                    <a:pt x="14883" y="20821"/>
                    <a:pt x="16744" y="20273"/>
                    <a:pt x="14883" y="20273"/>
                  </a:cubicBezTo>
                  <a:cubicBezTo>
                    <a:pt x="14883" y="20273"/>
                    <a:pt x="14883" y="20273"/>
                    <a:pt x="14883" y="20273"/>
                  </a:cubicBezTo>
                  <a:cubicBezTo>
                    <a:pt x="13953" y="20273"/>
                    <a:pt x="14883" y="20273"/>
                    <a:pt x="13953" y="20273"/>
                  </a:cubicBezTo>
                  <a:cubicBezTo>
                    <a:pt x="14883" y="20273"/>
                    <a:pt x="14883" y="20273"/>
                    <a:pt x="14883" y="20273"/>
                  </a:cubicBezTo>
                  <a:cubicBezTo>
                    <a:pt x="14883" y="20273"/>
                    <a:pt x="14883" y="19726"/>
                    <a:pt x="14883" y="19178"/>
                  </a:cubicBezTo>
                  <a:cubicBezTo>
                    <a:pt x="14883" y="19178"/>
                    <a:pt x="13953" y="19178"/>
                    <a:pt x="13953" y="19726"/>
                  </a:cubicBezTo>
                  <a:cubicBezTo>
                    <a:pt x="13953" y="19178"/>
                    <a:pt x="13953" y="19178"/>
                    <a:pt x="13953" y="19178"/>
                  </a:cubicBezTo>
                  <a:cubicBezTo>
                    <a:pt x="13953" y="18630"/>
                    <a:pt x="13953" y="19178"/>
                    <a:pt x="13023" y="19178"/>
                  </a:cubicBezTo>
                  <a:cubicBezTo>
                    <a:pt x="13023" y="18630"/>
                    <a:pt x="13023" y="18082"/>
                    <a:pt x="13023" y="17534"/>
                  </a:cubicBezTo>
                  <a:cubicBezTo>
                    <a:pt x="14883" y="18082"/>
                    <a:pt x="14883" y="18082"/>
                    <a:pt x="14883" y="18082"/>
                  </a:cubicBezTo>
                  <a:cubicBezTo>
                    <a:pt x="13953" y="17534"/>
                    <a:pt x="13953" y="17534"/>
                    <a:pt x="13953" y="17534"/>
                  </a:cubicBezTo>
                  <a:cubicBezTo>
                    <a:pt x="14883" y="17534"/>
                    <a:pt x="14883" y="17534"/>
                    <a:pt x="14883" y="17534"/>
                  </a:cubicBezTo>
                  <a:cubicBezTo>
                    <a:pt x="14883" y="16986"/>
                    <a:pt x="14883" y="16986"/>
                    <a:pt x="14883" y="16986"/>
                  </a:cubicBezTo>
                  <a:cubicBezTo>
                    <a:pt x="13953" y="17534"/>
                    <a:pt x="13023" y="16986"/>
                    <a:pt x="12093" y="17534"/>
                  </a:cubicBezTo>
                  <a:cubicBezTo>
                    <a:pt x="11162" y="16438"/>
                    <a:pt x="13953" y="15890"/>
                    <a:pt x="12093" y="15890"/>
                  </a:cubicBezTo>
                  <a:cubicBezTo>
                    <a:pt x="11162" y="15890"/>
                    <a:pt x="10232" y="15890"/>
                    <a:pt x="11162" y="16438"/>
                  </a:cubicBezTo>
                  <a:cubicBezTo>
                    <a:pt x="11162" y="15890"/>
                    <a:pt x="10232" y="16438"/>
                    <a:pt x="10232" y="15890"/>
                  </a:cubicBezTo>
                  <a:cubicBezTo>
                    <a:pt x="11162" y="15890"/>
                    <a:pt x="10232" y="15342"/>
                    <a:pt x="11162" y="15342"/>
                  </a:cubicBezTo>
                  <a:cubicBezTo>
                    <a:pt x="11162" y="15342"/>
                    <a:pt x="11162" y="15890"/>
                    <a:pt x="12093" y="15890"/>
                  </a:cubicBezTo>
                  <a:cubicBezTo>
                    <a:pt x="12093" y="15342"/>
                    <a:pt x="13023" y="15342"/>
                    <a:pt x="12093" y="15342"/>
                  </a:cubicBezTo>
                  <a:cubicBezTo>
                    <a:pt x="12093" y="14794"/>
                    <a:pt x="11162" y="14794"/>
                    <a:pt x="11162" y="14794"/>
                  </a:cubicBezTo>
                  <a:cubicBezTo>
                    <a:pt x="10232" y="14794"/>
                    <a:pt x="11162" y="15342"/>
                    <a:pt x="11162" y="15342"/>
                  </a:cubicBezTo>
                  <a:cubicBezTo>
                    <a:pt x="10232" y="14794"/>
                    <a:pt x="11162" y="14246"/>
                    <a:pt x="10232" y="14246"/>
                  </a:cubicBezTo>
                  <a:cubicBezTo>
                    <a:pt x="10232" y="14794"/>
                    <a:pt x="10232" y="14794"/>
                    <a:pt x="9302" y="15342"/>
                  </a:cubicBezTo>
                  <a:cubicBezTo>
                    <a:pt x="9302" y="14794"/>
                    <a:pt x="9302" y="14794"/>
                    <a:pt x="9302" y="14794"/>
                  </a:cubicBezTo>
                  <a:cubicBezTo>
                    <a:pt x="9302" y="14794"/>
                    <a:pt x="9302" y="14794"/>
                    <a:pt x="9302" y="14794"/>
                  </a:cubicBezTo>
                  <a:cubicBezTo>
                    <a:pt x="9302" y="14246"/>
                    <a:pt x="8372" y="14794"/>
                    <a:pt x="8372" y="14246"/>
                  </a:cubicBezTo>
                  <a:cubicBezTo>
                    <a:pt x="8372" y="14246"/>
                    <a:pt x="8372" y="14246"/>
                    <a:pt x="8372" y="14246"/>
                  </a:cubicBezTo>
                  <a:cubicBezTo>
                    <a:pt x="9302" y="14246"/>
                    <a:pt x="9302" y="14794"/>
                    <a:pt x="10232" y="14246"/>
                  </a:cubicBezTo>
                  <a:cubicBezTo>
                    <a:pt x="9302" y="14246"/>
                    <a:pt x="9302" y="14246"/>
                    <a:pt x="8372" y="14246"/>
                  </a:cubicBezTo>
                  <a:cubicBezTo>
                    <a:pt x="9302" y="14246"/>
                    <a:pt x="9302" y="14246"/>
                    <a:pt x="9302" y="14246"/>
                  </a:cubicBezTo>
                  <a:cubicBezTo>
                    <a:pt x="9302" y="14246"/>
                    <a:pt x="10232" y="13698"/>
                    <a:pt x="9302" y="12602"/>
                  </a:cubicBezTo>
                  <a:cubicBezTo>
                    <a:pt x="8372" y="12602"/>
                    <a:pt x="8372" y="12602"/>
                    <a:pt x="8372" y="12602"/>
                  </a:cubicBezTo>
                  <a:cubicBezTo>
                    <a:pt x="8372" y="12054"/>
                    <a:pt x="8372" y="12054"/>
                    <a:pt x="6511" y="12054"/>
                  </a:cubicBezTo>
                  <a:cubicBezTo>
                    <a:pt x="8372" y="11506"/>
                    <a:pt x="5581" y="10958"/>
                    <a:pt x="8372" y="11506"/>
                  </a:cubicBezTo>
                  <a:cubicBezTo>
                    <a:pt x="6511" y="11506"/>
                    <a:pt x="8372" y="12602"/>
                    <a:pt x="8372" y="12602"/>
                  </a:cubicBezTo>
                  <a:cubicBezTo>
                    <a:pt x="9302" y="12054"/>
                    <a:pt x="9302" y="13698"/>
                    <a:pt x="10232" y="12602"/>
                  </a:cubicBezTo>
                  <a:cubicBezTo>
                    <a:pt x="9302" y="12602"/>
                    <a:pt x="10232" y="12054"/>
                    <a:pt x="10232" y="12054"/>
                  </a:cubicBezTo>
                  <a:cubicBezTo>
                    <a:pt x="10232" y="11506"/>
                    <a:pt x="10232" y="11506"/>
                    <a:pt x="10232" y="11506"/>
                  </a:cubicBezTo>
                  <a:cubicBezTo>
                    <a:pt x="9302" y="11506"/>
                    <a:pt x="9302" y="12054"/>
                    <a:pt x="9302" y="12054"/>
                  </a:cubicBezTo>
                  <a:cubicBezTo>
                    <a:pt x="9302" y="11506"/>
                    <a:pt x="8372" y="10958"/>
                    <a:pt x="8372" y="10958"/>
                  </a:cubicBezTo>
                  <a:cubicBezTo>
                    <a:pt x="8372" y="10958"/>
                    <a:pt x="8372" y="10958"/>
                    <a:pt x="8372" y="10958"/>
                  </a:cubicBezTo>
                  <a:cubicBezTo>
                    <a:pt x="8372" y="10958"/>
                    <a:pt x="6511" y="9863"/>
                    <a:pt x="6511" y="9315"/>
                  </a:cubicBezTo>
                  <a:cubicBezTo>
                    <a:pt x="5581" y="9863"/>
                    <a:pt x="5581" y="8767"/>
                    <a:pt x="5581" y="9315"/>
                  </a:cubicBezTo>
                  <a:cubicBezTo>
                    <a:pt x="5581" y="9863"/>
                    <a:pt x="4651" y="9863"/>
                    <a:pt x="4651" y="9863"/>
                  </a:cubicBezTo>
                  <a:cubicBezTo>
                    <a:pt x="4651" y="9863"/>
                    <a:pt x="4651" y="9863"/>
                    <a:pt x="4651" y="9863"/>
                  </a:cubicBezTo>
                  <a:cubicBezTo>
                    <a:pt x="4651" y="9863"/>
                    <a:pt x="5581" y="9315"/>
                    <a:pt x="4651" y="9315"/>
                  </a:cubicBezTo>
                  <a:cubicBezTo>
                    <a:pt x="4651" y="9863"/>
                    <a:pt x="5581" y="8767"/>
                    <a:pt x="5581" y="8767"/>
                  </a:cubicBezTo>
                  <a:cubicBezTo>
                    <a:pt x="5581" y="8767"/>
                    <a:pt x="6511" y="8767"/>
                    <a:pt x="6511" y="7671"/>
                  </a:cubicBezTo>
                  <a:cubicBezTo>
                    <a:pt x="5581" y="7671"/>
                    <a:pt x="4651" y="7123"/>
                    <a:pt x="3720" y="7123"/>
                  </a:cubicBezTo>
                  <a:cubicBezTo>
                    <a:pt x="3720" y="6575"/>
                    <a:pt x="2790" y="5479"/>
                    <a:pt x="2790" y="4931"/>
                  </a:cubicBezTo>
                  <a:cubicBezTo>
                    <a:pt x="2790" y="4931"/>
                    <a:pt x="2790" y="4931"/>
                    <a:pt x="2790" y="4383"/>
                  </a:cubicBezTo>
                  <a:cubicBezTo>
                    <a:pt x="2790" y="3835"/>
                    <a:pt x="2790" y="4931"/>
                    <a:pt x="2790" y="4383"/>
                  </a:cubicBezTo>
                  <a:cubicBezTo>
                    <a:pt x="2790" y="4383"/>
                    <a:pt x="2790" y="4383"/>
                    <a:pt x="2790" y="4383"/>
                  </a:cubicBezTo>
                  <a:cubicBezTo>
                    <a:pt x="2790" y="4383"/>
                    <a:pt x="2790" y="3287"/>
                    <a:pt x="1860" y="3287"/>
                  </a:cubicBezTo>
                  <a:cubicBezTo>
                    <a:pt x="2790" y="3287"/>
                    <a:pt x="2790" y="3287"/>
                    <a:pt x="2790" y="3287"/>
                  </a:cubicBezTo>
                  <a:cubicBezTo>
                    <a:pt x="1860" y="3287"/>
                    <a:pt x="1860" y="3287"/>
                    <a:pt x="1860" y="3287"/>
                  </a:cubicBezTo>
                  <a:cubicBezTo>
                    <a:pt x="1860" y="2739"/>
                    <a:pt x="2790" y="2739"/>
                    <a:pt x="2790" y="2739"/>
                  </a:cubicBezTo>
                  <a:cubicBezTo>
                    <a:pt x="2790" y="2191"/>
                    <a:pt x="1860" y="2191"/>
                    <a:pt x="1860" y="2191"/>
                  </a:cubicBezTo>
                  <a:cubicBezTo>
                    <a:pt x="930" y="2191"/>
                    <a:pt x="930" y="2191"/>
                    <a:pt x="930" y="2191"/>
                  </a:cubicBezTo>
                  <a:cubicBezTo>
                    <a:pt x="0" y="1643"/>
                    <a:pt x="930" y="1095"/>
                    <a:pt x="0" y="547"/>
                  </a:cubicBezTo>
                  <a:cubicBezTo>
                    <a:pt x="0" y="547"/>
                    <a:pt x="0" y="547"/>
                    <a:pt x="0" y="547"/>
                  </a:cubicBezTo>
                  <a:cubicBezTo>
                    <a:pt x="0" y="547"/>
                    <a:pt x="0" y="547"/>
                    <a:pt x="0" y="547"/>
                  </a:cubicBezTo>
                  <a:cubicBezTo>
                    <a:pt x="0" y="0"/>
                    <a:pt x="0" y="0"/>
                    <a:pt x="0" y="0"/>
                  </a:cubicBezTo>
                  <a:cubicBezTo>
                    <a:pt x="1860" y="547"/>
                    <a:pt x="1860" y="547"/>
                    <a:pt x="1860" y="547"/>
                  </a:cubicBezTo>
                  <a:cubicBezTo>
                    <a:pt x="1860" y="547"/>
                    <a:pt x="930" y="547"/>
                    <a:pt x="0" y="547"/>
                  </a:cubicBezTo>
                  <a:cubicBezTo>
                    <a:pt x="0" y="1095"/>
                    <a:pt x="930" y="1095"/>
                    <a:pt x="930" y="1095"/>
                  </a:cubicBezTo>
                  <a:cubicBezTo>
                    <a:pt x="930" y="1095"/>
                    <a:pt x="930" y="1095"/>
                    <a:pt x="930" y="1095"/>
                  </a:cubicBezTo>
                  <a:cubicBezTo>
                    <a:pt x="930" y="547"/>
                    <a:pt x="1860" y="1095"/>
                    <a:pt x="1860" y="1095"/>
                  </a:cubicBezTo>
                  <a:cubicBezTo>
                    <a:pt x="1860" y="547"/>
                    <a:pt x="1860" y="547"/>
                    <a:pt x="1860" y="547"/>
                  </a:cubicBezTo>
                  <a:cubicBezTo>
                    <a:pt x="2790" y="1095"/>
                    <a:pt x="2790" y="1095"/>
                    <a:pt x="2790" y="1643"/>
                  </a:cubicBezTo>
                  <a:cubicBezTo>
                    <a:pt x="2790" y="1095"/>
                    <a:pt x="2790" y="1643"/>
                    <a:pt x="2790" y="1643"/>
                  </a:cubicBezTo>
                  <a:cubicBezTo>
                    <a:pt x="2790" y="1643"/>
                    <a:pt x="2790" y="1643"/>
                    <a:pt x="2790" y="2191"/>
                  </a:cubicBezTo>
                  <a:cubicBezTo>
                    <a:pt x="2790" y="2739"/>
                    <a:pt x="3720" y="2739"/>
                    <a:pt x="4651" y="3287"/>
                  </a:cubicBezTo>
                  <a:cubicBezTo>
                    <a:pt x="3720" y="3287"/>
                    <a:pt x="2790" y="3287"/>
                    <a:pt x="2790" y="3287"/>
                  </a:cubicBezTo>
                  <a:cubicBezTo>
                    <a:pt x="2790" y="3287"/>
                    <a:pt x="2790" y="3287"/>
                    <a:pt x="2790" y="3835"/>
                  </a:cubicBezTo>
                  <a:cubicBezTo>
                    <a:pt x="3720" y="3835"/>
                    <a:pt x="3720" y="3835"/>
                    <a:pt x="4651" y="3835"/>
                  </a:cubicBezTo>
                  <a:cubicBezTo>
                    <a:pt x="4651" y="4383"/>
                    <a:pt x="4651" y="4383"/>
                    <a:pt x="4651" y="4383"/>
                  </a:cubicBezTo>
                  <a:cubicBezTo>
                    <a:pt x="4651" y="4383"/>
                    <a:pt x="5581" y="4383"/>
                    <a:pt x="5581" y="4931"/>
                  </a:cubicBezTo>
                  <a:cubicBezTo>
                    <a:pt x="6511" y="5479"/>
                    <a:pt x="8372" y="6575"/>
                    <a:pt x="8372" y="7123"/>
                  </a:cubicBezTo>
                  <a:cubicBezTo>
                    <a:pt x="8372" y="7123"/>
                    <a:pt x="8372" y="7123"/>
                    <a:pt x="8372" y="7123"/>
                  </a:cubicBezTo>
                  <a:cubicBezTo>
                    <a:pt x="8372" y="7123"/>
                    <a:pt x="8372" y="7671"/>
                    <a:pt x="9302" y="8767"/>
                  </a:cubicBezTo>
                  <a:cubicBezTo>
                    <a:pt x="10232" y="9863"/>
                    <a:pt x="12093" y="10410"/>
                    <a:pt x="11162" y="10958"/>
                  </a:cubicBezTo>
                  <a:cubicBezTo>
                    <a:pt x="13023" y="11506"/>
                    <a:pt x="14883" y="12602"/>
                    <a:pt x="14883" y="14246"/>
                  </a:cubicBezTo>
                  <a:cubicBezTo>
                    <a:pt x="14883" y="14246"/>
                    <a:pt x="14883" y="14246"/>
                    <a:pt x="14883" y="14246"/>
                  </a:cubicBezTo>
                  <a:cubicBezTo>
                    <a:pt x="14883" y="14246"/>
                    <a:pt x="14883" y="14246"/>
                    <a:pt x="14883" y="14794"/>
                  </a:cubicBezTo>
                  <a:cubicBezTo>
                    <a:pt x="14883" y="14246"/>
                    <a:pt x="14883" y="14794"/>
                    <a:pt x="16744" y="14794"/>
                  </a:cubicBezTo>
                  <a:cubicBezTo>
                    <a:pt x="16744" y="15890"/>
                    <a:pt x="17674" y="16438"/>
                    <a:pt x="18604" y="16986"/>
                  </a:cubicBezTo>
                  <a:cubicBezTo>
                    <a:pt x="18604" y="16986"/>
                    <a:pt x="18604" y="16986"/>
                    <a:pt x="18604" y="16986"/>
                  </a:cubicBezTo>
                  <a:cubicBezTo>
                    <a:pt x="19534" y="16986"/>
                    <a:pt x="19534" y="18082"/>
                    <a:pt x="20465" y="18630"/>
                  </a:cubicBezTo>
                  <a:cubicBezTo>
                    <a:pt x="20465" y="19178"/>
                    <a:pt x="20465" y="19178"/>
                    <a:pt x="20465" y="19726"/>
                  </a:cubicBezTo>
                  <a:cubicBezTo>
                    <a:pt x="20465" y="19726"/>
                    <a:pt x="20465" y="19726"/>
                    <a:pt x="21395" y="20273"/>
                  </a:cubicBezTo>
                  <a:cubicBezTo>
                    <a:pt x="22325" y="20821"/>
                    <a:pt x="22325" y="21369"/>
                    <a:pt x="22325" y="21917"/>
                  </a:cubicBezTo>
                  <a:cubicBezTo>
                    <a:pt x="26046" y="23013"/>
                    <a:pt x="26976" y="25205"/>
                    <a:pt x="27906" y="25753"/>
                  </a:cubicBezTo>
                  <a:cubicBezTo>
                    <a:pt x="27906" y="26301"/>
                    <a:pt x="27906" y="26301"/>
                    <a:pt x="27906" y="26301"/>
                  </a:cubicBezTo>
                  <a:cubicBezTo>
                    <a:pt x="30697" y="27397"/>
                    <a:pt x="31627" y="29589"/>
                    <a:pt x="33488" y="30684"/>
                  </a:cubicBezTo>
                  <a:cubicBezTo>
                    <a:pt x="33488" y="30684"/>
                    <a:pt x="33488" y="30684"/>
                    <a:pt x="33488" y="30684"/>
                  </a:cubicBezTo>
                  <a:cubicBezTo>
                    <a:pt x="33488" y="31232"/>
                    <a:pt x="33488" y="31780"/>
                    <a:pt x="33488" y="31232"/>
                  </a:cubicBezTo>
                  <a:cubicBezTo>
                    <a:pt x="34418" y="31780"/>
                    <a:pt x="35348" y="32328"/>
                    <a:pt x="34418" y="32876"/>
                  </a:cubicBezTo>
                  <a:cubicBezTo>
                    <a:pt x="35348" y="33424"/>
                    <a:pt x="35348" y="33424"/>
                    <a:pt x="36279" y="33424"/>
                  </a:cubicBezTo>
                  <a:cubicBezTo>
                    <a:pt x="37209" y="34520"/>
                    <a:pt x="37209" y="35068"/>
                    <a:pt x="38139" y="35616"/>
                  </a:cubicBezTo>
                  <a:cubicBezTo>
                    <a:pt x="38139" y="35616"/>
                    <a:pt x="38139" y="35616"/>
                    <a:pt x="38139" y="35616"/>
                  </a:cubicBezTo>
                  <a:cubicBezTo>
                    <a:pt x="37209" y="35068"/>
                    <a:pt x="37209" y="35616"/>
                    <a:pt x="37209" y="35616"/>
                  </a:cubicBezTo>
                  <a:cubicBezTo>
                    <a:pt x="38139" y="36164"/>
                    <a:pt x="38139" y="36712"/>
                    <a:pt x="39069" y="36164"/>
                  </a:cubicBezTo>
                  <a:cubicBezTo>
                    <a:pt x="39069" y="36712"/>
                    <a:pt x="41860" y="38356"/>
                    <a:pt x="41860" y="39452"/>
                  </a:cubicBezTo>
                  <a:cubicBezTo>
                    <a:pt x="41860" y="38904"/>
                    <a:pt x="41860" y="39452"/>
                    <a:pt x="41860" y="39452"/>
                  </a:cubicBezTo>
                  <a:cubicBezTo>
                    <a:pt x="42790" y="40000"/>
                    <a:pt x="42790" y="40547"/>
                    <a:pt x="44651" y="41095"/>
                  </a:cubicBezTo>
                  <a:cubicBezTo>
                    <a:pt x="43720" y="41095"/>
                    <a:pt x="43720" y="41095"/>
                    <a:pt x="43720" y="41095"/>
                  </a:cubicBezTo>
                  <a:cubicBezTo>
                    <a:pt x="44651" y="41095"/>
                    <a:pt x="44651" y="41095"/>
                    <a:pt x="44651" y="41095"/>
                  </a:cubicBezTo>
                  <a:cubicBezTo>
                    <a:pt x="45581" y="42739"/>
                    <a:pt x="45581" y="43835"/>
                    <a:pt x="46511" y="44931"/>
                  </a:cubicBezTo>
                  <a:cubicBezTo>
                    <a:pt x="50232" y="46575"/>
                    <a:pt x="52093" y="48767"/>
                    <a:pt x="53023" y="50958"/>
                  </a:cubicBezTo>
                  <a:cubicBezTo>
                    <a:pt x="53023" y="50958"/>
                    <a:pt x="53023" y="50958"/>
                    <a:pt x="53023" y="50958"/>
                  </a:cubicBezTo>
                  <a:cubicBezTo>
                    <a:pt x="53953" y="50958"/>
                    <a:pt x="53953" y="52602"/>
                    <a:pt x="54883" y="52602"/>
                  </a:cubicBezTo>
                  <a:cubicBezTo>
                    <a:pt x="54883" y="53150"/>
                    <a:pt x="55813" y="53150"/>
                    <a:pt x="54883" y="53150"/>
                  </a:cubicBezTo>
                  <a:cubicBezTo>
                    <a:pt x="55813" y="53698"/>
                    <a:pt x="55813" y="54794"/>
                    <a:pt x="57674" y="54794"/>
                  </a:cubicBezTo>
                  <a:cubicBezTo>
                    <a:pt x="57674" y="54794"/>
                    <a:pt x="57674" y="54794"/>
                    <a:pt x="56744" y="54794"/>
                  </a:cubicBezTo>
                  <a:cubicBezTo>
                    <a:pt x="57674" y="55890"/>
                    <a:pt x="58604" y="55890"/>
                    <a:pt x="58604" y="57534"/>
                  </a:cubicBezTo>
                  <a:cubicBezTo>
                    <a:pt x="58604" y="57534"/>
                    <a:pt x="58604" y="57534"/>
                    <a:pt x="58604" y="57534"/>
                  </a:cubicBezTo>
                  <a:cubicBezTo>
                    <a:pt x="58604" y="58082"/>
                    <a:pt x="59534" y="58082"/>
                    <a:pt x="59534" y="58082"/>
                  </a:cubicBezTo>
                  <a:cubicBezTo>
                    <a:pt x="59534" y="58630"/>
                    <a:pt x="59534" y="58082"/>
                    <a:pt x="59534" y="58082"/>
                  </a:cubicBezTo>
                  <a:cubicBezTo>
                    <a:pt x="61395" y="59726"/>
                    <a:pt x="63255" y="61369"/>
                    <a:pt x="64186" y="63013"/>
                  </a:cubicBezTo>
                  <a:cubicBezTo>
                    <a:pt x="65116" y="64109"/>
                    <a:pt x="64186" y="63561"/>
                    <a:pt x="64186" y="64109"/>
                  </a:cubicBezTo>
                  <a:cubicBezTo>
                    <a:pt x="65116" y="64109"/>
                    <a:pt x="65116" y="64109"/>
                    <a:pt x="65116" y="64109"/>
                  </a:cubicBezTo>
                  <a:cubicBezTo>
                    <a:pt x="65116" y="64657"/>
                    <a:pt x="64186" y="65205"/>
                    <a:pt x="65116" y="65205"/>
                  </a:cubicBezTo>
                  <a:cubicBezTo>
                    <a:pt x="65116" y="65205"/>
                    <a:pt x="65116" y="65205"/>
                    <a:pt x="66976" y="65205"/>
                  </a:cubicBezTo>
                  <a:cubicBezTo>
                    <a:pt x="66976" y="65753"/>
                    <a:pt x="66976" y="65753"/>
                    <a:pt x="67906" y="66301"/>
                  </a:cubicBezTo>
                  <a:cubicBezTo>
                    <a:pt x="67906" y="66301"/>
                    <a:pt x="67906" y="66301"/>
                    <a:pt x="67906" y="66301"/>
                  </a:cubicBezTo>
                  <a:cubicBezTo>
                    <a:pt x="68837" y="67397"/>
                    <a:pt x="69767" y="68493"/>
                    <a:pt x="70697" y="68493"/>
                  </a:cubicBezTo>
                  <a:cubicBezTo>
                    <a:pt x="75348" y="72876"/>
                    <a:pt x="78139" y="75616"/>
                    <a:pt x="82790" y="79452"/>
                  </a:cubicBezTo>
                  <a:cubicBezTo>
                    <a:pt x="85581" y="83287"/>
                    <a:pt x="89302" y="87123"/>
                    <a:pt x="93023" y="90410"/>
                  </a:cubicBezTo>
                  <a:cubicBezTo>
                    <a:pt x="93953" y="92054"/>
                    <a:pt x="93953" y="92054"/>
                    <a:pt x="94883" y="92602"/>
                  </a:cubicBezTo>
                  <a:cubicBezTo>
                    <a:pt x="94883" y="92602"/>
                    <a:pt x="94883" y="92602"/>
                    <a:pt x="94883" y="92602"/>
                  </a:cubicBezTo>
                  <a:cubicBezTo>
                    <a:pt x="94883" y="92602"/>
                    <a:pt x="94883" y="93698"/>
                    <a:pt x="94883" y="93150"/>
                  </a:cubicBezTo>
                  <a:cubicBezTo>
                    <a:pt x="96744" y="94794"/>
                    <a:pt x="97674" y="95342"/>
                    <a:pt x="100465" y="97534"/>
                  </a:cubicBezTo>
                  <a:cubicBezTo>
                    <a:pt x="98604" y="97534"/>
                    <a:pt x="98604" y="97534"/>
                    <a:pt x="98604" y="97534"/>
                  </a:cubicBezTo>
                  <a:cubicBezTo>
                    <a:pt x="100465" y="98082"/>
                    <a:pt x="100465" y="98082"/>
                    <a:pt x="100465" y="98082"/>
                  </a:cubicBezTo>
                  <a:cubicBezTo>
                    <a:pt x="100465" y="98082"/>
                    <a:pt x="100465" y="98082"/>
                    <a:pt x="100465" y="98082"/>
                  </a:cubicBezTo>
                  <a:cubicBezTo>
                    <a:pt x="101395" y="98082"/>
                    <a:pt x="101395" y="98082"/>
                    <a:pt x="101395" y="98082"/>
                  </a:cubicBezTo>
                  <a:cubicBezTo>
                    <a:pt x="104186" y="100821"/>
                    <a:pt x="106976" y="105205"/>
                    <a:pt x="110697" y="108493"/>
                  </a:cubicBezTo>
                  <a:cubicBezTo>
                    <a:pt x="110697" y="109589"/>
                    <a:pt x="112558" y="110136"/>
                    <a:pt x="113488" y="111780"/>
                  </a:cubicBezTo>
                  <a:cubicBezTo>
                    <a:pt x="114418" y="113972"/>
                    <a:pt x="117209" y="117260"/>
                    <a:pt x="120000" y="119452"/>
                  </a:cubicBezTo>
                  <a:cubicBezTo>
                    <a:pt x="120000" y="119452"/>
                    <a:pt x="118139" y="120000"/>
                    <a:pt x="117209" y="11890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7" name="Shape 507"/>
            <p:cNvSpPr/>
            <p:nvPr/>
          </p:nvSpPr>
          <p:spPr>
            <a:xfrm>
              <a:off x="3290" y="2277"/>
              <a:ext cx="308" cy="516"/>
            </a:xfrm>
            <a:custGeom>
              <a:avLst/>
              <a:gdLst/>
              <a:ahLst/>
              <a:cxnLst/>
              <a:rect l="0" t="0" r="0" b="0"/>
              <a:pathLst>
                <a:path w="120000" h="120000" extrusionOk="0">
                  <a:moveTo>
                    <a:pt x="117251" y="118904"/>
                  </a:moveTo>
                  <a:cubicBezTo>
                    <a:pt x="113587" y="118356"/>
                    <a:pt x="113587" y="115616"/>
                    <a:pt x="111755" y="114520"/>
                  </a:cubicBezTo>
                  <a:cubicBezTo>
                    <a:pt x="110839" y="113972"/>
                    <a:pt x="112671" y="113972"/>
                    <a:pt x="111755" y="113972"/>
                  </a:cubicBezTo>
                  <a:cubicBezTo>
                    <a:pt x="109007" y="112876"/>
                    <a:pt x="107175" y="110136"/>
                    <a:pt x="106259" y="107945"/>
                  </a:cubicBezTo>
                  <a:cubicBezTo>
                    <a:pt x="107175" y="107945"/>
                    <a:pt x="107175" y="107945"/>
                    <a:pt x="107175" y="107945"/>
                  </a:cubicBezTo>
                  <a:cubicBezTo>
                    <a:pt x="106259" y="107945"/>
                    <a:pt x="105343" y="106849"/>
                    <a:pt x="105343" y="106849"/>
                  </a:cubicBezTo>
                  <a:cubicBezTo>
                    <a:pt x="105343" y="106301"/>
                    <a:pt x="105343" y="106849"/>
                    <a:pt x="105343" y="106301"/>
                  </a:cubicBezTo>
                  <a:cubicBezTo>
                    <a:pt x="104427" y="106301"/>
                    <a:pt x="104427" y="106301"/>
                    <a:pt x="104427" y="106301"/>
                  </a:cubicBezTo>
                  <a:cubicBezTo>
                    <a:pt x="104427" y="106301"/>
                    <a:pt x="104427" y="106301"/>
                    <a:pt x="104427" y="105753"/>
                  </a:cubicBezTo>
                  <a:cubicBezTo>
                    <a:pt x="103511" y="105753"/>
                    <a:pt x="103511" y="105753"/>
                    <a:pt x="103511" y="105753"/>
                  </a:cubicBezTo>
                  <a:cubicBezTo>
                    <a:pt x="101679" y="105753"/>
                    <a:pt x="102595" y="104109"/>
                    <a:pt x="100763" y="103561"/>
                  </a:cubicBezTo>
                  <a:cubicBezTo>
                    <a:pt x="101679" y="103561"/>
                    <a:pt x="101679" y="103561"/>
                    <a:pt x="101679" y="103561"/>
                  </a:cubicBezTo>
                  <a:cubicBezTo>
                    <a:pt x="99847" y="102465"/>
                    <a:pt x="98015" y="100821"/>
                    <a:pt x="96183" y="99178"/>
                  </a:cubicBezTo>
                  <a:cubicBezTo>
                    <a:pt x="97099" y="99178"/>
                    <a:pt x="97099" y="99178"/>
                    <a:pt x="97099" y="99178"/>
                  </a:cubicBezTo>
                  <a:cubicBezTo>
                    <a:pt x="96183" y="99178"/>
                    <a:pt x="95267" y="98630"/>
                    <a:pt x="95267" y="98630"/>
                  </a:cubicBezTo>
                  <a:cubicBezTo>
                    <a:pt x="95267" y="98630"/>
                    <a:pt x="94351" y="98630"/>
                    <a:pt x="94351" y="96986"/>
                  </a:cubicBezTo>
                  <a:cubicBezTo>
                    <a:pt x="94351" y="96986"/>
                    <a:pt x="94351" y="96986"/>
                    <a:pt x="94351" y="96986"/>
                  </a:cubicBezTo>
                  <a:cubicBezTo>
                    <a:pt x="94351" y="96986"/>
                    <a:pt x="94351" y="96438"/>
                    <a:pt x="93435" y="96438"/>
                  </a:cubicBezTo>
                  <a:cubicBezTo>
                    <a:pt x="94351" y="96438"/>
                    <a:pt x="94351" y="96438"/>
                    <a:pt x="94351" y="96438"/>
                  </a:cubicBezTo>
                  <a:cubicBezTo>
                    <a:pt x="93435" y="96438"/>
                    <a:pt x="93435" y="95342"/>
                    <a:pt x="93435" y="95342"/>
                  </a:cubicBezTo>
                  <a:cubicBezTo>
                    <a:pt x="93435" y="95342"/>
                    <a:pt x="93435" y="95342"/>
                    <a:pt x="93435" y="95342"/>
                  </a:cubicBezTo>
                  <a:cubicBezTo>
                    <a:pt x="92519" y="95342"/>
                    <a:pt x="92519" y="95342"/>
                    <a:pt x="92519" y="95342"/>
                  </a:cubicBezTo>
                  <a:cubicBezTo>
                    <a:pt x="92519" y="95342"/>
                    <a:pt x="92519" y="95342"/>
                    <a:pt x="92519" y="95342"/>
                  </a:cubicBezTo>
                  <a:cubicBezTo>
                    <a:pt x="91603" y="94794"/>
                    <a:pt x="91603" y="94246"/>
                    <a:pt x="91603" y="94246"/>
                  </a:cubicBezTo>
                  <a:cubicBezTo>
                    <a:pt x="91603" y="94246"/>
                    <a:pt x="91603" y="94794"/>
                    <a:pt x="92519" y="94246"/>
                  </a:cubicBezTo>
                  <a:cubicBezTo>
                    <a:pt x="88854" y="92054"/>
                    <a:pt x="87938" y="90410"/>
                    <a:pt x="86106" y="88767"/>
                  </a:cubicBezTo>
                  <a:cubicBezTo>
                    <a:pt x="86106" y="88219"/>
                    <a:pt x="86106" y="88219"/>
                    <a:pt x="86106" y="88219"/>
                  </a:cubicBezTo>
                  <a:cubicBezTo>
                    <a:pt x="86106" y="87671"/>
                    <a:pt x="85190" y="87123"/>
                    <a:pt x="85190" y="87123"/>
                  </a:cubicBezTo>
                  <a:cubicBezTo>
                    <a:pt x="85190" y="87123"/>
                    <a:pt x="85190" y="87123"/>
                    <a:pt x="85190" y="86575"/>
                  </a:cubicBezTo>
                  <a:cubicBezTo>
                    <a:pt x="85190" y="86575"/>
                    <a:pt x="84274" y="86575"/>
                    <a:pt x="84274" y="86027"/>
                  </a:cubicBezTo>
                  <a:cubicBezTo>
                    <a:pt x="84274" y="86027"/>
                    <a:pt x="84274" y="86027"/>
                    <a:pt x="84274" y="86027"/>
                  </a:cubicBezTo>
                  <a:cubicBezTo>
                    <a:pt x="84274" y="86027"/>
                    <a:pt x="83358" y="85479"/>
                    <a:pt x="83358" y="84931"/>
                  </a:cubicBezTo>
                  <a:cubicBezTo>
                    <a:pt x="83358" y="84931"/>
                    <a:pt x="83358" y="85479"/>
                    <a:pt x="83358" y="84931"/>
                  </a:cubicBezTo>
                  <a:cubicBezTo>
                    <a:pt x="82442" y="84931"/>
                    <a:pt x="82442" y="84383"/>
                    <a:pt x="82442" y="84383"/>
                  </a:cubicBezTo>
                  <a:cubicBezTo>
                    <a:pt x="82442" y="84383"/>
                    <a:pt x="82442" y="84383"/>
                    <a:pt x="82442" y="84383"/>
                  </a:cubicBezTo>
                  <a:cubicBezTo>
                    <a:pt x="82442" y="83835"/>
                    <a:pt x="81526" y="84383"/>
                    <a:pt x="81526" y="83835"/>
                  </a:cubicBezTo>
                  <a:cubicBezTo>
                    <a:pt x="81526" y="84383"/>
                    <a:pt x="81526" y="83835"/>
                    <a:pt x="81526" y="83835"/>
                  </a:cubicBezTo>
                  <a:cubicBezTo>
                    <a:pt x="80610" y="83835"/>
                    <a:pt x="80610" y="82191"/>
                    <a:pt x="79694" y="82191"/>
                  </a:cubicBezTo>
                  <a:cubicBezTo>
                    <a:pt x="79694" y="81643"/>
                    <a:pt x="79694" y="81643"/>
                    <a:pt x="79694" y="81643"/>
                  </a:cubicBezTo>
                  <a:cubicBezTo>
                    <a:pt x="78778" y="81643"/>
                    <a:pt x="78778" y="80547"/>
                    <a:pt x="77862" y="80547"/>
                  </a:cubicBezTo>
                  <a:cubicBezTo>
                    <a:pt x="77862" y="80547"/>
                    <a:pt x="78778" y="80547"/>
                    <a:pt x="77862" y="80000"/>
                  </a:cubicBezTo>
                  <a:cubicBezTo>
                    <a:pt x="77862" y="80547"/>
                    <a:pt x="76946" y="79452"/>
                    <a:pt x="76946" y="80000"/>
                  </a:cubicBezTo>
                  <a:cubicBezTo>
                    <a:pt x="76030" y="79452"/>
                    <a:pt x="76030" y="77808"/>
                    <a:pt x="75114" y="77808"/>
                  </a:cubicBezTo>
                  <a:cubicBezTo>
                    <a:pt x="76030" y="77808"/>
                    <a:pt x="76030" y="77260"/>
                    <a:pt x="76030" y="77260"/>
                  </a:cubicBezTo>
                  <a:cubicBezTo>
                    <a:pt x="76030" y="77260"/>
                    <a:pt x="76030" y="77260"/>
                    <a:pt x="76030" y="77260"/>
                  </a:cubicBezTo>
                  <a:cubicBezTo>
                    <a:pt x="76946" y="76712"/>
                    <a:pt x="76946" y="77260"/>
                    <a:pt x="76946" y="77260"/>
                  </a:cubicBezTo>
                  <a:cubicBezTo>
                    <a:pt x="76946" y="76712"/>
                    <a:pt x="76030" y="76712"/>
                    <a:pt x="76030" y="76712"/>
                  </a:cubicBezTo>
                  <a:cubicBezTo>
                    <a:pt x="75114" y="76712"/>
                    <a:pt x="73282" y="76712"/>
                    <a:pt x="73282" y="76164"/>
                  </a:cubicBezTo>
                  <a:cubicBezTo>
                    <a:pt x="73282" y="76164"/>
                    <a:pt x="73282" y="75616"/>
                    <a:pt x="75114" y="75616"/>
                  </a:cubicBezTo>
                  <a:cubicBezTo>
                    <a:pt x="71450" y="75068"/>
                    <a:pt x="71450" y="75068"/>
                    <a:pt x="71450" y="75068"/>
                  </a:cubicBezTo>
                  <a:cubicBezTo>
                    <a:pt x="71450" y="75068"/>
                    <a:pt x="72366" y="75068"/>
                    <a:pt x="71450" y="74520"/>
                  </a:cubicBezTo>
                  <a:cubicBezTo>
                    <a:pt x="71450" y="75068"/>
                    <a:pt x="71450" y="74520"/>
                    <a:pt x="71450" y="74520"/>
                  </a:cubicBezTo>
                  <a:cubicBezTo>
                    <a:pt x="71450" y="74520"/>
                    <a:pt x="70534" y="73972"/>
                    <a:pt x="70534" y="73424"/>
                  </a:cubicBezTo>
                  <a:cubicBezTo>
                    <a:pt x="71450" y="73424"/>
                    <a:pt x="71450" y="73972"/>
                    <a:pt x="71450" y="73424"/>
                  </a:cubicBezTo>
                  <a:cubicBezTo>
                    <a:pt x="70534" y="73424"/>
                    <a:pt x="70534" y="73424"/>
                    <a:pt x="70534" y="72876"/>
                  </a:cubicBezTo>
                  <a:cubicBezTo>
                    <a:pt x="70534" y="72876"/>
                    <a:pt x="70534" y="72876"/>
                    <a:pt x="70534" y="72876"/>
                  </a:cubicBezTo>
                  <a:cubicBezTo>
                    <a:pt x="70534" y="72876"/>
                    <a:pt x="69618" y="72328"/>
                    <a:pt x="69618" y="72876"/>
                  </a:cubicBezTo>
                  <a:cubicBezTo>
                    <a:pt x="69618" y="72876"/>
                    <a:pt x="69618" y="72328"/>
                    <a:pt x="69618" y="72876"/>
                  </a:cubicBezTo>
                  <a:cubicBezTo>
                    <a:pt x="68702" y="72876"/>
                    <a:pt x="68702" y="72328"/>
                    <a:pt x="68702" y="71780"/>
                  </a:cubicBezTo>
                  <a:cubicBezTo>
                    <a:pt x="68702" y="72328"/>
                    <a:pt x="68702" y="71780"/>
                    <a:pt x="68702" y="71780"/>
                  </a:cubicBezTo>
                  <a:cubicBezTo>
                    <a:pt x="68702" y="71780"/>
                    <a:pt x="67786" y="71232"/>
                    <a:pt x="66870" y="70684"/>
                  </a:cubicBezTo>
                  <a:cubicBezTo>
                    <a:pt x="67786" y="70684"/>
                    <a:pt x="67786" y="70684"/>
                    <a:pt x="67786" y="70684"/>
                  </a:cubicBezTo>
                  <a:cubicBezTo>
                    <a:pt x="67786" y="70136"/>
                    <a:pt x="65038" y="69589"/>
                    <a:pt x="65038" y="68493"/>
                  </a:cubicBezTo>
                  <a:cubicBezTo>
                    <a:pt x="65038" y="69589"/>
                    <a:pt x="65038" y="69589"/>
                    <a:pt x="65038" y="69589"/>
                  </a:cubicBezTo>
                  <a:cubicBezTo>
                    <a:pt x="64122" y="68493"/>
                    <a:pt x="65038" y="68493"/>
                    <a:pt x="65038" y="68493"/>
                  </a:cubicBezTo>
                  <a:cubicBezTo>
                    <a:pt x="65038" y="67945"/>
                    <a:pt x="64122" y="67945"/>
                    <a:pt x="64122" y="67945"/>
                  </a:cubicBezTo>
                  <a:cubicBezTo>
                    <a:pt x="63206" y="67945"/>
                    <a:pt x="64122" y="67945"/>
                    <a:pt x="64122" y="67945"/>
                  </a:cubicBezTo>
                  <a:cubicBezTo>
                    <a:pt x="64122" y="67397"/>
                    <a:pt x="62290" y="66301"/>
                    <a:pt x="62290" y="65753"/>
                  </a:cubicBezTo>
                  <a:cubicBezTo>
                    <a:pt x="61374" y="65753"/>
                    <a:pt x="61374" y="65753"/>
                    <a:pt x="61374" y="65753"/>
                  </a:cubicBezTo>
                  <a:cubicBezTo>
                    <a:pt x="61374" y="65753"/>
                    <a:pt x="61374" y="65753"/>
                    <a:pt x="61374" y="65753"/>
                  </a:cubicBezTo>
                  <a:cubicBezTo>
                    <a:pt x="62290" y="65205"/>
                    <a:pt x="61374" y="65205"/>
                    <a:pt x="61374" y="65205"/>
                  </a:cubicBezTo>
                  <a:cubicBezTo>
                    <a:pt x="60458" y="64657"/>
                    <a:pt x="62290" y="65753"/>
                    <a:pt x="62290" y="65753"/>
                  </a:cubicBezTo>
                  <a:cubicBezTo>
                    <a:pt x="62290" y="65753"/>
                    <a:pt x="61374" y="65205"/>
                    <a:pt x="62290" y="65205"/>
                  </a:cubicBezTo>
                  <a:cubicBezTo>
                    <a:pt x="61374" y="65205"/>
                    <a:pt x="60458" y="64657"/>
                    <a:pt x="60458" y="64109"/>
                  </a:cubicBezTo>
                  <a:cubicBezTo>
                    <a:pt x="60458" y="64657"/>
                    <a:pt x="61374" y="64657"/>
                    <a:pt x="61374" y="64109"/>
                  </a:cubicBezTo>
                  <a:cubicBezTo>
                    <a:pt x="60458" y="63013"/>
                    <a:pt x="61374" y="64109"/>
                    <a:pt x="60458" y="63013"/>
                  </a:cubicBezTo>
                  <a:cubicBezTo>
                    <a:pt x="60458" y="63013"/>
                    <a:pt x="60458" y="63013"/>
                    <a:pt x="60458" y="63013"/>
                  </a:cubicBezTo>
                  <a:cubicBezTo>
                    <a:pt x="59541" y="63013"/>
                    <a:pt x="59541" y="62465"/>
                    <a:pt x="59541" y="63013"/>
                  </a:cubicBezTo>
                  <a:cubicBezTo>
                    <a:pt x="59541" y="62465"/>
                    <a:pt x="58625" y="62465"/>
                    <a:pt x="59541" y="62465"/>
                  </a:cubicBezTo>
                  <a:cubicBezTo>
                    <a:pt x="59541" y="62465"/>
                    <a:pt x="59541" y="62465"/>
                    <a:pt x="59541" y="62465"/>
                  </a:cubicBezTo>
                  <a:cubicBezTo>
                    <a:pt x="58625" y="62465"/>
                    <a:pt x="58625" y="62465"/>
                    <a:pt x="58625" y="62465"/>
                  </a:cubicBezTo>
                  <a:cubicBezTo>
                    <a:pt x="58625" y="61917"/>
                    <a:pt x="58625" y="61917"/>
                    <a:pt x="58625" y="61917"/>
                  </a:cubicBezTo>
                  <a:cubicBezTo>
                    <a:pt x="56793" y="62465"/>
                    <a:pt x="58625" y="61369"/>
                    <a:pt x="56793" y="61369"/>
                  </a:cubicBezTo>
                  <a:cubicBezTo>
                    <a:pt x="55877" y="60821"/>
                    <a:pt x="55877" y="60273"/>
                    <a:pt x="55877" y="59726"/>
                  </a:cubicBezTo>
                  <a:cubicBezTo>
                    <a:pt x="55877" y="59726"/>
                    <a:pt x="55877" y="59726"/>
                    <a:pt x="54961" y="59178"/>
                  </a:cubicBezTo>
                  <a:cubicBezTo>
                    <a:pt x="55877" y="59178"/>
                    <a:pt x="55877" y="59178"/>
                    <a:pt x="55877" y="59178"/>
                  </a:cubicBezTo>
                  <a:cubicBezTo>
                    <a:pt x="55877" y="58630"/>
                    <a:pt x="55877" y="58630"/>
                    <a:pt x="54961" y="58630"/>
                  </a:cubicBezTo>
                  <a:cubicBezTo>
                    <a:pt x="54961" y="58630"/>
                    <a:pt x="54961" y="58082"/>
                    <a:pt x="54961" y="57534"/>
                  </a:cubicBezTo>
                  <a:cubicBezTo>
                    <a:pt x="54045" y="57534"/>
                    <a:pt x="54045" y="57534"/>
                    <a:pt x="54045" y="57534"/>
                  </a:cubicBezTo>
                  <a:cubicBezTo>
                    <a:pt x="54045" y="56986"/>
                    <a:pt x="52213" y="56986"/>
                    <a:pt x="53129" y="56438"/>
                  </a:cubicBezTo>
                  <a:cubicBezTo>
                    <a:pt x="54045" y="56438"/>
                    <a:pt x="54045" y="56438"/>
                    <a:pt x="54045" y="56438"/>
                  </a:cubicBezTo>
                  <a:cubicBezTo>
                    <a:pt x="54045" y="55890"/>
                    <a:pt x="52213" y="55890"/>
                    <a:pt x="52213" y="55342"/>
                  </a:cubicBezTo>
                  <a:cubicBezTo>
                    <a:pt x="52213" y="55342"/>
                    <a:pt x="52213" y="55342"/>
                    <a:pt x="52213" y="55342"/>
                  </a:cubicBezTo>
                  <a:cubicBezTo>
                    <a:pt x="52213" y="55342"/>
                    <a:pt x="50381" y="54794"/>
                    <a:pt x="51297" y="54794"/>
                  </a:cubicBezTo>
                  <a:cubicBezTo>
                    <a:pt x="51297" y="54794"/>
                    <a:pt x="51297" y="54794"/>
                    <a:pt x="50381" y="54794"/>
                  </a:cubicBezTo>
                  <a:cubicBezTo>
                    <a:pt x="50381" y="53150"/>
                    <a:pt x="48549" y="52602"/>
                    <a:pt x="48549" y="51506"/>
                  </a:cubicBezTo>
                  <a:cubicBezTo>
                    <a:pt x="48549" y="51506"/>
                    <a:pt x="48549" y="50958"/>
                    <a:pt x="48549" y="51506"/>
                  </a:cubicBezTo>
                  <a:cubicBezTo>
                    <a:pt x="47633" y="51506"/>
                    <a:pt x="48549" y="51506"/>
                    <a:pt x="48549" y="51506"/>
                  </a:cubicBezTo>
                  <a:cubicBezTo>
                    <a:pt x="48549" y="51506"/>
                    <a:pt x="48549" y="51506"/>
                    <a:pt x="48549" y="51506"/>
                  </a:cubicBezTo>
                  <a:cubicBezTo>
                    <a:pt x="47633" y="51506"/>
                    <a:pt x="47633" y="50958"/>
                    <a:pt x="48549" y="50958"/>
                  </a:cubicBezTo>
                  <a:cubicBezTo>
                    <a:pt x="48549" y="50958"/>
                    <a:pt x="46717" y="50958"/>
                    <a:pt x="46717" y="50958"/>
                  </a:cubicBezTo>
                  <a:cubicBezTo>
                    <a:pt x="46717" y="50410"/>
                    <a:pt x="46717" y="50410"/>
                    <a:pt x="46717" y="50410"/>
                  </a:cubicBezTo>
                  <a:cubicBezTo>
                    <a:pt x="45801" y="50410"/>
                    <a:pt x="45801" y="50410"/>
                    <a:pt x="45801" y="50410"/>
                  </a:cubicBezTo>
                  <a:cubicBezTo>
                    <a:pt x="45801" y="49863"/>
                    <a:pt x="45801" y="49863"/>
                    <a:pt x="46717" y="48767"/>
                  </a:cubicBezTo>
                  <a:cubicBezTo>
                    <a:pt x="45801" y="48219"/>
                    <a:pt x="45801" y="48219"/>
                    <a:pt x="45801" y="48219"/>
                  </a:cubicBezTo>
                  <a:cubicBezTo>
                    <a:pt x="45801" y="47671"/>
                    <a:pt x="45801" y="47671"/>
                    <a:pt x="45801" y="47671"/>
                  </a:cubicBezTo>
                  <a:cubicBezTo>
                    <a:pt x="45801" y="48219"/>
                    <a:pt x="45801" y="47671"/>
                    <a:pt x="44885" y="47671"/>
                  </a:cubicBezTo>
                  <a:cubicBezTo>
                    <a:pt x="45801" y="47671"/>
                    <a:pt x="45801" y="47671"/>
                    <a:pt x="45801" y="47671"/>
                  </a:cubicBezTo>
                  <a:cubicBezTo>
                    <a:pt x="45801" y="47671"/>
                    <a:pt x="44885" y="47671"/>
                    <a:pt x="44885" y="47671"/>
                  </a:cubicBezTo>
                  <a:cubicBezTo>
                    <a:pt x="44885" y="47671"/>
                    <a:pt x="44885" y="47671"/>
                    <a:pt x="44885" y="48219"/>
                  </a:cubicBezTo>
                  <a:cubicBezTo>
                    <a:pt x="44885" y="47671"/>
                    <a:pt x="44885" y="47671"/>
                    <a:pt x="43969" y="47671"/>
                  </a:cubicBezTo>
                  <a:cubicBezTo>
                    <a:pt x="44885" y="47671"/>
                    <a:pt x="43969" y="47671"/>
                    <a:pt x="43969" y="47671"/>
                  </a:cubicBezTo>
                  <a:cubicBezTo>
                    <a:pt x="43969" y="47123"/>
                    <a:pt x="43969" y="47123"/>
                    <a:pt x="43969" y="47123"/>
                  </a:cubicBezTo>
                  <a:cubicBezTo>
                    <a:pt x="43969" y="47123"/>
                    <a:pt x="43969" y="47123"/>
                    <a:pt x="43969" y="47123"/>
                  </a:cubicBezTo>
                  <a:cubicBezTo>
                    <a:pt x="43969" y="47123"/>
                    <a:pt x="43969" y="47123"/>
                    <a:pt x="43969" y="47123"/>
                  </a:cubicBezTo>
                  <a:cubicBezTo>
                    <a:pt x="43969" y="47123"/>
                    <a:pt x="43969" y="47123"/>
                    <a:pt x="43969" y="46575"/>
                  </a:cubicBezTo>
                  <a:cubicBezTo>
                    <a:pt x="43969" y="46575"/>
                    <a:pt x="43969" y="47123"/>
                    <a:pt x="43053" y="46575"/>
                  </a:cubicBezTo>
                  <a:cubicBezTo>
                    <a:pt x="43969" y="46575"/>
                    <a:pt x="43969" y="46575"/>
                    <a:pt x="43969" y="46575"/>
                  </a:cubicBezTo>
                  <a:cubicBezTo>
                    <a:pt x="43969" y="46027"/>
                    <a:pt x="43969" y="46027"/>
                    <a:pt x="43969" y="46027"/>
                  </a:cubicBezTo>
                  <a:cubicBezTo>
                    <a:pt x="43053" y="46027"/>
                    <a:pt x="43053" y="46027"/>
                    <a:pt x="43053" y="46027"/>
                  </a:cubicBezTo>
                  <a:cubicBezTo>
                    <a:pt x="43969" y="46027"/>
                    <a:pt x="43969" y="46027"/>
                    <a:pt x="43969" y="46027"/>
                  </a:cubicBezTo>
                  <a:cubicBezTo>
                    <a:pt x="43053" y="46027"/>
                    <a:pt x="43053" y="45479"/>
                    <a:pt x="41221" y="45479"/>
                  </a:cubicBezTo>
                  <a:cubicBezTo>
                    <a:pt x="41221" y="44931"/>
                    <a:pt x="41221" y="44931"/>
                    <a:pt x="41221" y="44931"/>
                  </a:cubicBezTo>
                  <a:cubicBezTo>
                    <a:pt x="41221" y="44931"/>
                    <a:pt x="41221" y="44931"/>
                    <a:pt x="41221" y="44931"/>
                  </a:cubicBezTo>
                  <a:cubicBezTo>
                    <a:pt x="41221" y="43835"/>
                    <a:pt x="40305" y="43835"/>
                    <a:pt x="40305" y="43835"/>
                  </a:cubicBezTo>
                  <a:cubicBezTo>
                    <a:pt x="40305" y="43835"/>
                    <a:pt x="40305" y="43835"/>
                    <a:pt x="40305" y="43835"/>
                  </a:cubicBezTo>
                  <a:cubicBezTo>
                    <a:pt x="40305" y="43835"/>
                    <a:pt x="39389" y="43835"/>
                    <a:pt x="39389" y="43835"/>
                  </a:cubicBezTo>
                  <a:cubicBezTo>
                    <a:pt x="39389" y="43287"/>
                    <a:pt x="41221" y="42739"/>
                    <a:pt x="40305" y="42739"/>
                  </a:cubicBezTo>
                  <a:cubicBezTo>
                    <a:pt x="39389" y="42191"/>
                    <a:pt x="38473" y="42191"/>
                    <a:pt x="38473" y="42739"/>
                  </a:cubicBezTo>
                  <a:cubicBezTo>
                    <a:pt x="38473" y="42191"/>
                    <a:pt x="37557" y="41643"/>
                    <a:pt x="37557" y="40547"/>
                  </a:cubicBezTo>
                  <a:cubicBezTo>
                    <a:pt x="37557" y="40547"/>
                    <a:pt x="37557" y="40547"/>
                    <a:pt x="37557" y="40547"/>
                  </a:cubicBezTo>
                  <a:cubicBezTo>
                    <a:pt x="36641" y="40000"/>
                    <a:pt x="34809" y="38904"/>
                    <a:pt x="34809" y="37808"/>
                  </a:cubicBezTo>
                  <a:cubicBezTo>
                    <a:pt x="35725" y="37808"/>
                    <a:pt x="35725" y="37808"/>
                    <a:pt x="35725" y="37808"/>
                  </a:cubicBezTo>
                  <a:cubicBezTo>
                    <a:pt x="34809" y="37808"/>
                    <a:pt x="35725" y="37260"/>
                    <a:pt x="34809" y="37260"/>
                  </a:cubicBezTo>
                  <a:cubicBezTo>
                    <a:pt x="34809" y="37808"/>
                    <a:pt x="34809" y="37808"/>
                    <a:pt x="34809" y="37808"/>
                  </a:cubicBezTo>
                  <a:cubicBezTo>
                    <a:pt x="32977" y="37260"/>
                    <a:pt x="32061" y="36712"/>
                    <a:pt x="32061" y="36712"/>
                  </a:cubicBezTo>
                  <a:cubicBezTo>
                    <a:pt x="32061" y="36712"/>
                    <a:pt x="32061" y="36712"/>
                    <a:pt x="32061" y="36712"/>
                  </a:cubicBezTo>
                  <a:cubicBezTo>
                    <a:pt x="32977" y="36712"/>
                    <a:pt x="32061" y="36164"/>
                    <a:pt x="32061" y="36164"/>
                  </a:cubicBezTo>
                  <a:cubicBezTo>
                    <a:pt x="31145" y="36164"/>
                    <a:pt x="31145" y="36164"/>
                    <a:pt x="31145" y="36164"/>
                  </a:cubicBezTo>
                  <a:cubicBezTo>
                    <a:pt x="31145" y="35616"/>
                    <a:pt x="31145" y="35616"/>
                    <a:pt x="31145" y="35616"/>
                  </a:cubicBezTo>
                  <a:cubicBezTo>
                    <a:pt x="31145" y="35616"/>
                    <a:pt x="31145" y="35616"/>
                    <a:pt x="31145" y="35616"/>
                  </a:cubicBezTo>
                  <a:cubicBezTo>
                    <a:pt x="31145" y="35616"/>
                    <a:pt x="31145" y="35068"/>
                    <a:pt x="31145" y="35068"/>
                  </a:cubicBezTo>
                  <a:cubicBezTo>
                    <a:pt x="31145" y="35068"/>
                    <a:pt x="30229" y="33972"/>
                    <a:pt x="30229" y="33972"/>
                  </a:cubicBezTo>
                  <a:cubicBezTo>
                    <a:pt x="30229" y="33424"/>
                    <a:pt x="30229" y="33424"/>
                    <a:pt x="30229" y="33424"/>
                  </a:cubicBezTo>
                  <a:cubicBezTo>
                    <a:pt x="30229" y="32876"/>
                    <a:pt x="30229" y="32876"/>
                    <a:pt x="30229" y="33424"/>
                  </a:cubicBezTo>
                  <a:cubicBezTo>
                    <a:pt x="29312" y="32876"/>
                    <a:pt x="29312" y="32876"/>
                    <a:pt x="29312" y="32328"/>
                  </a:cubicBezTo>
                  <a:cubicBezTo>
                    <a:pt x="27480" y="31780"/>
                    <a:pt x="26564" y="30136"/>
                    <a:pt x="24732" y="29041"/>
                  </a:cubicBezTo>
                  <a:cubicBezTo>
                    <a:pt x="25648" y="29041"/>
                    <a:pt x="25648" y="29041"/>
                    <a:pt x="25648" y="29041"/>
                  </a:cubicBezTo>
                  <a:cubicBezTo>
                    <a:pt x="25648" y="28493"/>
                    <a:pt x="24732" y="29041"/>
                    <a:pt x="24732" y="29041"/>
                  </a:cubicBezTo>
                  <a:cubicBezTo>
                    <a:pt x="24732" y="29041"/>
                    <a:pt x="24732" y="28493"/>
                    <a:pt x="25648" y="28493"/>
                  </a:cubicBezTo>
                  <a:cubicBezTo>
                    <a:pt x="25648" y="27945"/>
                    <a:pt x="24732" y="27945"/>
                    <a:pt x="23816" y="27945"/>
                  </a:cubicBezTo>
                  <a:cubicBezTo>
                    <a:pt x="23816" y="27945"/>
                    <a:pt x="24732" y="27945"/>
                    <a:pt x="23816" y="27945"/>
                  </a:cubicBezTo>
                  <a:cubicBezTo>
                    <a:pt x="23816" y="27945"/>
                    <a:pt x="23816" y="27397"/>
                    <a:pt x="22900" y="27397"/>
                  </a:cubicBezTo>
                  <a:cubicBezTo>
                    <a:pt x="23816" y="27397"/>
                    <a:pt x="23816" y="27397"/>
                    <a:pt x="23816" y="27397"/>
                  </a:cubicBezTo>
                  <a:cubicBezTo>
                    <a:pt x="23816" y="27397"/>
                    <a:pt x="23816" y="27397"/>
                    <a:pt x="23816" y="27397"/>
                  </a:cubicBezTo>
                  <a:cubicBezTo>
                    <a:pt x="23816" y="26301"/>
                    <a:pt x="25648" y="27397"/>
                    <a:pt x="25648" y="26849"/>
                  </a:cubicBezTo>
                  <a:cubicBezTo>
                    <a:pt x="25648" y="26849"/>
                    <a:pt x="25648" y="26849"/>
                    <a:pt x="25648" y="26849"/>
                  </a:cubicBezTo>
                  <a:cubicBezTo>
                    <a:pt x="25648" y="26301"/>
                    <a:pt x="26564" y="26849"/>
                    <a:pt x="26564" y="26301"/>
                  </a:cubicBezTo>
                  <a:cubicBezTo>
                    <a:pt x="25648" y="26301"/>
                    <a:pt x="24732" y="26301"/>
                    <a:pt x="24732" y="26301"/>
                  </a:cubicBezTo>
                  <a:cubicBezTo>
                    <a:pt x="23816" y="26301"/>
                    <a:pt x="22900" y="26849"/>
                    <a:pt x="22900" y="26301"/>
                  </a:cubicBezTo>
                  <a:cubicBezTo>
                    <a:pt x="22900" y="25753"/>
                    <a:pt x="22900" y="26849"/>
                    <a:pt x="23816" y="26301"/>
                  </a:cubicBezTo>
                  <a:cubicBezTo>
                    <a:pt x="23816" y="25753"/>
                    <a:pt x="22900" y="25753"/>
                    <a:pt x="22900" y="25753"/>
                  </a:cubicBezTo>
                  <a:cubicBezTo>
                    <a:pt x="21984" y="25753"/>
                    <a:pt x="21984" y="25753"/>
                    <a:pt x="21984" y="25753"/>
                  </a:cubicBezTo>
                  <a:cubicBezTo>
                    <a:pt x="21984" y="25753"/>
                    <a:pt x="22900" y="25753"/>
                    <a:pt x="21984" y="25753"/>
                  </a:cubicBezTo>
                  <a:cubicBezTo>
                    <a:pt x="21068" y="25753"/>
                    <a:pt x="21068" y="25753"/>
                    <a:pt x="21068" y="25753"/>
                  </a:cubicBezTo>
                  <a:cubicBezTo>
                    <a:pt x="20152" y="25753"/>
                    <a:pt x="21068" y="24657"/>
                    <a:pt x="20152" y="24657"/>
                  </a:cubicBezTo>
                  <a:cubicBezTo>
                    <a:pt x="20152" y="24657"/>
                    <a:pt x="21984" y="24657"/>
                    <a:pt x="21984" y="24109"/>
                  </a:cubicBezTo>
                  <a:cubicBezTo>
                    <a:pt x="21068" y="24657"/>
                    <a:pt x="20152" y="24109"/>
                    <a:pt x="20152" y="24657"/>
                  </a:cubicBezTo>
                  <a:cubicBezTo>
                    <a:pt x="20152" y="24109"/>
                    <a:pt x="20152" y="24109"/>
                    <a:pt x="20152" y="24109"/>
                  </a:cubicBezTo>
                  <a:cubicBezTo>
                    <a:pt x="21068" y="23561"/>
                    <a:pt x="19236" y="23561"/>
                    <a:pt x="20152" y="23013"/>
                  </a:cubicBezTo>
                  <a:cubicBezTo>
                    <a:pt x="19236" y="23561"/>
                    <a:pt x="19236" y="23561"/>
                    <a:pt x="19236" y="23561"/>
                  </a:cubicBezTo>
                  <a:cubicBezTo>
                    <a:pt x="19236" y="23013"/>
                    <a:pt x="19236" y="23013"/>
                    <a:pt x="19236" y="23013"/>
                  </a:cubicBezTo>
                  <a:cubicBezTo>
                    <a:pt x="19236" y="22465"/>
                    <a:pt x="18320" y="22465"/>
                    <a:pt x="19236" y="21917"/>
                  </a:cubicBezTo>
                  <a:cubicBezTo>
                    <a:pt x="19236" y="21917"/>
                    <a:pt x="18320" y="21917"/>
                    <a:pt x="18320" y="21917"/>
                  </a:cubicBezTo>
                  <a:cubicBezTo>
                    <a:pt x="18320" y="22465"/>
                    <a:pt x="18320" y="21917"/>
                    <a:pt x="18320" y="22465"/>
                  </a:cubicBezTo>
                  <a:cubicBezTo>
                    <a:pt x="18320" y="21917"/>
                    <a:pt x="18320" y="21917"/>
                    <a:pt x="18320" y="21917"/>
                  </a:cubicBezTo>
                  <a:cubicBezTo>
                    <a:pt x="18320" y="21917"/>
                    <a:pt x="18320" y="21917"/>
                    <a:pt x="18320" y="21917"/>
                  </a:cubicBezTo>
                  <a:cubicBezTo>
                    <a:pt x="18320" y="21917"/>
                    <a:pt x="18320" y="21917"/>
                    <a:pt x="16488" y="21917"/>
                  </a:cubicBezTo>
                  <a:cubicBezTo>
                    <a:pt x="18320" y="21917"/>
                    <a:pt x="18320" y="21917"/>
                    <a:pt x="18320" y="21917"/>
                  </a:cubicBezTo>
                  <a:cubicBezTo>
                    <a:pt x="16488" y="21917"/>
                    <a:pt x="16488" y="21917"/>
                    <a:pt x="16488" y="21917"/>
                  </a:cubicBezTo>
                  <a:cubicBezTo>
                    <a:pt x="15572" y="21369"/>
                    <a:pt x="18320" y="21369"/>
                    <a:pt x="16488" y="20821"/>
                  </a:cubicBezTo>
                  <a:cubicBezTo>
                    <a:pt x="18320" y="21369"/>
                    <a:pt x="18320" y="21369"/>
                    <a:pt x="18320" y="21369"/>
                  </a:cubicBezTo>
                  <a:cubicBezTo>
                    <a:pt x="18320" y="20821"/>
                    <a:pt x="18320" y="20821"/>
                    <a:pt x="18320" y="20821"/>
                  </a:cubicBezTo>
                  <a:cubicBezTo>
                    <a:pt x="16488" y="20821"/>
                    <a:pt x="15572" y="20821"/>
                    <a:pt x="15572" y="20821"/>
                  </a:cubicBezTo>
                  <a:cubicBezTo>
                    <a:pt x="15572" y="20821"/>
                    <a:pt x="15572" y="20821"/>
                    <a:pt x="15572" y="19726"/>
                  </a:cubicBezTo>
                  <a:cubicBezTo>
                    <a:pt x="16488" y="20821"/>
                    <a:pt x="16488" y="20821"/>
                    <a:pt x="16488" y="20821"/>
                  </a:cubicBezTo>
                  <a:cubicBezTo>
                    <a:pt x="16488" y="20821"/>
                    <a:pt x="16488" y="19726"/>
                    <a:pt x="16488" y="19178"/>
                  </a:cubicBezTo>
                  <a:cubicBezTo>
                    <a:pt x="15572" y="19178"/>
                    <a:pt x="14656" y="19178"/>
                    <a:pt x="14656" y="19178"/>
                  </a:cubicBezTo>
                  <a:cubicBezTo>
                    <a:pt x="14656" y="19178"/>
                    <a:pt x="14656" y="18630"/>
                    <a:pt x="15572" y="19178"/>
                  </a:cubicBezTo>
                  <a:cubicBezTo>
                    <a:pt x="14656" y="18630"/>
                    <a:pt x="14656" y="19178"/>
                    <a:pt x="14656" y="18630"/>
                  </a:cubicBezTo>
                  <a:cubicBezTo>
                    <a:pt x="14656" y="18630"/>
                    <a:pt x="14656" y="18082"/>
                    <a:pt x="14656" y="18082"/>
                  </a:cubicBezTo>
                  <a:cubicBezTo>
                    <a:pt x="15572" y="18082"/>
                    <a:pt x="15572" y="18082"/>
                    <a:pt x="15572" y="18082"/>
                  </a:cubicBezTo>
                  <a:cubicBezTo>
                    <a:pt x="15572" y="18082"/>
                    <a:pt x="15572" y="18082"/>
                    <a:pt x="15572" y="18082"/>
                  </a:cubicBezTo>
                  <a:cubicBezTo>
                    <a:pt x="16488" y="18082"/>
                    <a:pt x="15572" y="17534"/>
                    <a:pt x="16488" y="17534"/>
                  </a:cubicBezTo>
                  <a:cubicBezTo>
                    <a:pt x="15572" y="17534"/>
                    <a:pt x="15572" y="17534"/>
                    <a:pt x="15572" y="17534"/>
                  </a:cubicBezTo>
                  <a:cubicBezTo>
                    <a:pt x="15572" y="18082"/>
                    <a:pt x="13740" y="16986"/>
                    <a:pt x="12824" y="17534"/>
                  </a:cubicBezTo>
                  <a:cubicBezTo>
                    <a:pt x="11908" y="16986"/>
                    <a:pt x="14656" y="16438"/>
                    <a:pt x="12824" y="16438"/>
                  </a:cubicBezTo>
                  <a:cubicBezTo>
                    <a:pt x="12824" y="16438"/>
                    <a:pt x="11908" y="16438"/>
                    <a:pt x="12824" y="16986"/>
                  </a:cubicBezTo>
                  <a:cubicBezTo>
                    <a:pt x="11908" y="16438"/>
                    <a:pt x="11908" y="16986"/>
                    <a:pt x="11908" y="16438"/>
                  </a:cubicBezTo>
                  <a:cubicBezTo>
                    <a:pt x="11908" y="16438"/>
                    <a:pt x="11908" y="15342"/>
                    <a:pt x="12824" y="15890"/>
                  </a:cubicBezTo>
                  <a:cubicBezTo>
                    <a:pt x="12824" y="16438"/>
                    <a:pt x="12824" y="16438"/>
                    <a:pt x="12824" y="16438"/>
                  </a:cubicBezTo>
                  <a:cubicBezTo>
                    <a:pt x="12824" y="15890"/>
                    <a:pt x="13740" y="15890"/>
                    <a:pt x="13740" y="15342"/>
                  </a:cubicBezTo>
                  <a:cubicBezTo>
                    <a:pt x="12824" y="15342"/>
                    <a:pt x="12824" y="14246"/>
                    <a:pt x="11908" y="15342"/>
                  </a:cubicBezTo>
                  <a:cubicBezTo>
                    <a:pt x="11908" y="15342"/>
                    <a:pt x="12824" y="15342"/>
                    <a:pt x="11908" y="15342"/>
                  </a:cubicBezTo>
                  <a:cubicBezTo>
                    <a:pt x="11908" y="15342"/>
                    <a:pt x="11908" y="14246"/>
                    <a:pt x="11908" y="14246"/>
                  </a:cubicBezTo>
                  <a:cubicBezTo>
                    <a:pt x="11908" y="15342"/>
                    <a:pt x="11908" y="15342"/>
                    <a:pt x="11908" y="15342"/>
                  </a:cubicBezTo>
                  <a:cubicBezTo>
                    <a:pt x="10992" y="15342"/>
                    <a:pt x="10992" y="15342"/>
                    <a:pt x="10992" y="15342"/>
                  </a:cubicBezTo>
                  <a:cubicBezTo>
                    <a:pt x="10992" y="15342"/>
                    <a:pt x="10992" y="15342"/>
                    <a:pt x="10992" y="15342"/>
                  </a:cubicBezTo>
                  <a:cubicBezTo>
                    <a:pt x="10992" y="14246"/>
                    <a:pt x="10992" y="15342"/>
                    <a:pt x="10076" y="14246"/>
                  </a:cubicBezTo>
                  <a:cubicBezTo>
                    <a:pt x="10992" y="14246"/>
                    <a:pt x="10992" y="14246"/>
                    <a:pt x="10992" y="14246"/>
                  </a:cubicBezTo>
                  <a:cubicBezTo>
                    <a:pt x="10992" y="14246"/>
                    <a:pt x="10992" y="14246"/>
                    <a:pt x="11908" y="14246"/>
                  </a:cubicBezTo>
                  <a:cubicBezTo>
                    <a:pt x="11908" y="14246"/>
                    <a:pt x="10992" y="14246"/>
                    <a:pt x="10992" y="13698"/>
                  </a:cubicBezTo>
                  <a:cubicBezTo>
                    <a:pt x="10992" y="14246"/>
                    <a:pt x="10992" y="14246"/>
                    <a:pt x="10992" y="14246"/>
                  </a:cubicBezTo>
                  <a:cubicBezTo>
                    <a:pt x="10992" y="13698"/>
                    <a:pt x="11908" y="13150"/>
                    <a:pt x="10992" y="13150"/>
                  </a:cubicBezTo>
                  <a:cubicBezTo>
                    <a:pt x="10992" y="13150"/>
                    <a:pt x="10992" y="13150"/>
                    <a:pt x="10076" y="13150"/>
                  </a:cubicBezTo>
                  <a:cubicBezTo>
                    <a:pt x="10076" y="12602"/>
                    <a:pt x="8244" y="12602"/>
                    <a:pt x="8244" y="12054"/>
                  </a:cubicBezTo>
                  <a:cubicBezTo>
                    <a:pt x="8244" y="12054"/>
                    <a:pt x="7328" y="11506"/>
                    <a:pt x="8244" y="11506"/>
                  </a:cubicBezTo>
                  <a:cubicBezTo>
                    <a:pt x="8244" y="12054"/>
                    <a:pt x="10076" y="13150"/>
                    <a:pt x="10992" y="13150"/>
                  </a:cubicBezTo>
                  <a:cubicBezTo>
                    <a:pt x="10992" y="12602"/>
                    <a:pt x="10992" y="13698"/>
                    <a:pt x="11908" y="13150"/>
                  </a:cubicBezTo>
                  <a:cubicBezTo>
                    <a:pt x="11908" y="12602"/>
                    <a:pt x="11908" y="12602"/>
                    <a:pt x="11908" y="12054"/>
                  </a:cubicBezTo>
                  <a:cubicBezTo>
                    <a:pt x="11908" y="12054"/>
                    <a:pt x="11908" y="12054"/>
                    <a:pt x="11908" y="12054"/>
                  </a:cubicBezTo>
                  <a:cubicBezTo>
                    <a:pt x="11908" y="12054"/>
                    <a:pt x="11908" y="12602"/>
                    <a:pt x="10992" y="12602"/>
                  </a:cubicBezTo>
                  <a:cubicBezTo>
                    <a:pt x="10992" y="12054"/>
                    <a:pt x="10076" y="11506"/>
                    <a:pt x="8244" y="11506"/>
                  </a:cubicBezTo>
                  <a:cubicBezTo>
                    <a:pt x="8244" y="10958"/>
                    <a:pt x="10076" y="10958"/>
                    <a:pt x="10076" y="10958"/>
                  </a:cubicBezTo>
                  <a:cubicBezTo>
                    <a:pt x="8244" y="10958"/>
                    <a:pt x="8244" y="9863"/>
                    <a:pt x="7328" y="9315"/>
                  </a:cubicBezTo>
                  <a:cubicBezTo>
                    <a:pt x="7328" y="9863"/>
                    <a:pt x="6412" y="8767"/>
                    <a:pt x="6412" y="9315"/>
                  </a:cubicBezTo>
                  <a:cubicBezTo>
                    <a:pt x="6412" y="9315"/>
                    <a:pt x="6412" y="9863"/>
                    <a:pt x="5496" y="9863"/>
                  </a:cubicBezTo>
                  <a:cubicBezTo>
                    <a:pt x="6412" y="9863"/>
                    <a:pt x="6412" y="9863"/>
                    <a:pt x="6412" y="9863"/>
                  </a:cubicBezTo>
                  <a:cubicBezTo>
                    <a:pt x="5496" y="9315"/>
                    <a:pt x="6412" y="9315"/>
                    <a:pt x="5496" y="8767"/>
                  </a:cubicBezTo>
                  <a:cubicBezTo>
                    <a:pt x="6412" y="9315"/>
                    <a:pt x="6412" y="8767"/>
                    <a:pt x="7328" y="8767"/>
                  </a:cubicBezTo>
                  <a:cubicBezTo>
                    <a:pt x="6412" y="8219"/>
                    <a:pt x="7328" y="8767"/>
                    <a:pt x="7328" y="8219"/>
                  </a:cubicBezTo>
                  <a:cubicBezTo>
                    <a:pt x="6412" y="7671"/>
                    <a:pt x="5496" y="7671"/>
                    <a:pt x="5496" y="7123"/>
                  </a:cubicBezTo>
                  <a:cubicBezTo>
                    <a:pt x="5496" y="6575"/>
                    <a:pt x="4580" y="6027"/>
                    <a:pt x="4580" y="4931"/>
                  </a:cubicBezTo>
                  <a:cubicBezTo>
                    <a:pt x="4580" y="4383"/>
                    <a:pt x="5496" y="4383"/>
                    <a:pt x="4580" y="4383"/>
                  </a:cubicBezTo>
                  <a:cubicBezTo>
                    <a:pt x="4580" y="3835"/>
                    <a:pt x="4580" y="4931"/>
                    <a:pt x="4580" y="4383"/>
                  </a:cubicBezTo>
                  <a:cubicBezTo>
                    <a:pt x="4580" y="4383"/>
                    <a:pt x="4580" y="4383"/>
                    <a:pt x="4580" y="4383"/>
                  </a:cubicBezTo>
                  <a:cubicBezTo>
                    <a:pt x="4580" y="3835"/>
                    <a:pt x="3664" y="3287"/>
                    <a:pt x="2748" y="3287"/>
                  </a:cubicBezTo>
                  <a:cubicBezTo>
                    <a:pt x="3664" y="3287"/>
                    <a:pt x="3664" y="3287"/>
                    <a:pt x="3664" y="3287"/>
                  </a:cubicBezTo>
                  <a:cubicBezTo>
                    <a:pt x="3664" y="3287"/>
                    <a:pt x="3664" y="3287"/>
                    <a:pt x="3664" y="3287"/>
                  </a:cubicBezTo>
                  <a:cubicBezTo>
                    <a:pt x="3664" y="3287"/>
                    <a:pt x="3664" y="3287"/>
                    <a:pt x="3664" y="3287"/>
                  </a:cubicBezTo>
                  <a:cubicBezTo>
                    <a:pt x="4580" y="2739"/>
                    <a:pt x="3664" y="2739"/>
                    <a:pt x="2748" y="2191"/>
                  </a:cubicBezTo>
                  <a:cubicBezTo>
                    <a:pt x="2748" y="2739"/>
                    <a:pt x="2748" y="2739"/>
                    <a:pt x="2748" y="2739"/>
                  </a:cubicBezTo>
                  <a:cubicBezTo>
                    <a:pt x="1832" y="2191"/>
                    <a:pt x="1832" y="1643"/>
                    <a:pt x="0" y="1095"/>
                  </a:cubicBezTo>
                  <a:cubicBezTo>
                    <a:pt x="1832" y="1095"/>
                    <a:pt x="1832" y="1095"/>
                    <a:pt x="1832" y="1095"/>
                  </a:cubicBezTo>
                  <a:cubicBezTo>
                    <a:pt x="0" y="0"/>
                    <a:pt x="0" y="0"/>
                    <a:pt x="0" y="0"/>
                  </a:cubicBezTo>
                  <a:cubicBezTo>
                    <a:pt x="1832" y="0"/>
                    <a:pt x="1832" y="0"/>
                    <a:pt x="0" y="0"/>
                  </a:cubicBezTo>
                  <a:cubicBezTo>
                    <a:pt x="2748" y="0"/>
                    <a:pt x="2748" y="0"/>
                    <a:pt x="2748" y="0"/>
                  </a:cubicBezTo>
                  <a:cubicBezTo>
                    <a:pt x="2748" y="1095"/>
                    <a:pt x="1832" y="0"/>
                    <a:pt x="1832" y="1095"/>
                  </a:cubicBezTo>
                  <a:cubicBezTo>
                    <a:pt x="1832" y="1095"/>
                    <a:pt x="1832" y="1643"/>
                    <a:pt x="2748" y="1643"/>
                  </a:cubicBezTo>
                  <a:cubicBezTo>
                    <a:pt x="2748" y="1643"/>
                    <a:pt x="2748" y="1643"/>
                    <a:pt x="1832" y="1643"/>
                  </a:cubicBezTo>
                  <a:cubicBezTo>
                    <a:pt x="2748" y="1095"/>
                    <a:pt x="2748" y="1643"/>
                    <a:pt x="3664" y="1643"/>
                  </a:cubicBezTo>
                  <a:cubicBezTo>
                    <a:pt x="3664" y="1095"/>
                    <a:pt x="3664" y="1095"/>
                    <a:pt x="2748" y="1095"/>
                  </a:cubicBezTo>
                  <a:cubicBezTo>
                    <a:pt x="3664" y="1095"/>
                    <a:pt x="3664" y="1643"/>
                    <a:pt x="4580" y="1643"/>
                  </a:cubicBezTo>
                  <a:cubicBezTo>
                    <a:pt x="3664" y="1643"/>
                    <a:pt x="3664" y="2191"/>
                    <a:pt x="3664" y="2191"/>
                  </a:cubicBezTo>
                  <a:cubicBezTo>
                    <a:pt x="4580" y="1643"/>
                    <a:pt x="4580" y="2191"/>
                    <a:pt x="4580" y="2739"/>
                  </a:cubicBezTo>
                  <a:cubicBezTo>
                    <a:pt x="4580" y="3287"/>
                    <a:pt x="5496" y="3287"/>
                    <a:pt x="5496" y="3287"/>
                  </a:cubicBezTo>
                  <a:cubicBezTo>
                    <a:pt x="5496" y="3287"/>
                    <a:pt x="5496" y="3287"/>
                    <a:pt x="4580" y="3287"/>
                  </a:cubicBezTo>
                  <a:cubicBezTo>
                    <a:pt x="4580" y="3287"/>
                    <a:pt x="4580" y="3287"/>
                    <a:pt x="4580" y="3835"/>
                  </a:cubicBezTo>
                  <a:cubicBezTo>
                    <a:pt x="5496" y="3835"/>
                    <a:pt x="5496" y="3835"/>
                    <a:pt x="5496" y="3835"/>
                  </a:cubicBezTo>
                  <a:cubicBezTo>
                    <a:pt x="5496" y="4383"/>
                    <a:pt x="5496" y="4383"/>
                    <a:pt x="5496" y="4383"/>
                  </a:cubicBezTo>
                  <a:cubicBezTo>
                    <a:pt x="6412" y="4383"/>
                    <a:pt x="6412" y="4383"/>
                    <a:pt x="7328" y="4931"/>
                  </a:cubicBezTo>
                  <a:cubicBezTo>
                    <a:pt x="7328" y="6027"/>
                    <a:pt x="8244" y="7123"/>
                    <a:pt x="10076" y="7123"/>
                  </a:cubicBezTo>
                  <a:cubicBezTo>
                    <a:pt x="8244" y="7123"/>
                    <a:pt x="8244" y="7123"/>
                    <a:pt x="8244" y="7123"/>
                  </a:cubicBezTo>
                  <a:cubicBezTo>
                    <a:pt x="10992" y="7123"/>
                    <a:pt x="10992" y="8219"/>
                    <a:pt x="11908" y="8767"/>
                  </a:cubicBezTo>
                  <a:cubicBezTo>
                    <a:pt x="11908" y="9315"/>
                    <a:pt x="12824" y="10958"/>
                    <a:pt x="12824" y="10958"/>
                  </a:cubicBezTo>
                  <a:cubicBezTo>
                    <a:pt x="13740" y="12054"/>
                    <a:pt x="15572" y="13150"/>
                    <a:pt x="16488" y="14246"/>
                  </a:cubicBezTo>
                  <a:cubicBezTo>
                    <a:pt x="16488" y="14246"/>
                    <a:pt x="16488" y="14246"/>
                    <a:pt x="16488" y="14246"/>
                  </a:cubicBezTo>
                  <a:cubicBezTo>
                    <a:pt x="16488" y="14246"/>
                    <a:pt x="15572" y="14246"/>
                    <a:pt x="16488" y="15342"/>
                  </a:cubicBezTo>
                  <a:cubicBezTo>
                    <a:pt x="16488" y="14246"/>
                    <a:pt x="18320" y="15342"/>
                    <a:pt x="18320" y="15342"/>
                  </a:cubicBezTo>
                  <a:cubicBezTo>
                    <a:pt x="18320" y="15890"/>
                    <a:pt x="19236" y="16986"/>
                    <a:pt x="20152" y="16986"/>
                  </a:cubicBezTo>
                  <a:cubicBezTo>
                    <a:pt x="19236" y="17534"/>
                    <a:pt x="19236" y="17534"/>
                    <a:pt x="19236" y="17534"/>
                  </a:cubicBezTo>
                  <a:cubicBezTo>
                    <a:pt x="21068" y="17534"/>
                    <a:pt x="21068" y="18082"/>
                    <a:pt x="21984" y="18630"/>
                  </a:cubicBezTo>
                  <a:cubicBezTo>
                    <a:pt x="21068" y="18630"/>
                    <a:pt x="21068" y="19178"/>
                    <a:pt x="21068" y="19178"/>
                  </a:cubicBezTo>
                  <a:cubicBezTo>
                    <a:pt x="22900" y="19726"/>
                    <a:pt x="22900" y="19726"/>
                    <a:pt x="23816" y="20821"/>
                  </a:cubicBezTo>
                  <a:cubicBezTo>
                    <a:pt x="23816" y="21369"/>
                    <a:pt x="24732" y="21917"/>
                    <a:pt x="24732" y="21917"/>
                  </a:cubicBezTo>
                  <a:cubicBezTo>
                    <a:pt x="26564" y="23013"/>
                    <a:pt x="27480" y="24657"/>
                    <a:pt x="30229" y="26301"/>
                  </a:cubicBezTo>
                  <a:cubicBezTo>
                    <a:pt x="29312" y="26301"/>
                    <a:pt x="29312" y="26301"/>
                    <a:pt x="29312" y="26301"/>
                  </a:cubicBezTo>
                  <a:cubicBezTo>
                    <a:pt x="31145" y="27945"/>
                    <a:pt x="32061" y="30136"/>
                    <a:pt x="34809" y="31232"/>
                  </a:cubicBezTo>
                  <a:cubicBezTo>
                    <a:pt x="32977" y="31232"/>
                    <a:pt x="32977" y="31232"/>
                    <a:pt x="32977" y="31232"/>
                  </a:cubicBezTo>
                  <a:cubicBezTo>
                    <a:pt x="32977" y="31780"/>
                    <a:pt x="34809" y="32328"/>
                    <a:pt x="35725" y="31780"/>
                  </a:cubicBezTo>
                  <a:cubicBezTo>
                    <a:pt x="35725" y="32328"/>
                    <a:pt x="36641" y="32876"/>
                    <a:pt x="36641" y="32876"/>
                  </a:cubicBezTo>
                  <a:cubicBezTo>
                    <a:pt x="36641" y="33424"/>
                    <a:pt x="37557" y="32876"/>
                    <a:pt x="37557" y="33424"/>
                  </a:cubicBezTo>
                  <a:cubicBezTo>
                    <a:pt x="37557" y="35068"/>
                    <a:pt x="37557" y="35068"/>
                    <a:pt x="38473" y="36164"/>
                  </a:cubicBezTo>
                  <a:cubicBezTo>
                    <a:pt x="38473" y="35616"/>
                    <a:pt x="38473" y="35616"/>
                    <a:pt x="38473" y="35616"/>
                  </a:cubicBezTo>
                  <a:cubicBezTo>
                    <a:pt x="38473" y="35616"/>
                    <a:pt x="38473" y="35616"/>
                    <a:pt x="38473" y="36164"/>
                  </a:cubicBezTo>
                  <a:cubicBezTo>
                    <a:pt x="38473" y="36164"/>
                    <a:pt x="39389" y="36712"/>
                    <a:pt x="39389" y="36712"/>
                  </a:cubicBezTo>
                  <a:cubicBezTo>
                    <a:pt x="40305" y="37260"/>
                    <a:pt x="43053" y="37808"/>
                    <a:pt x="43053" y="38904"/>
                  </a:cubicBezTo>
                  <a:cubicBezTo>
                    <a:pt x="43969" y="38904"/>
                    <a:pt x="43969" y="38904"/>
                    <a:pt x="43969" y="38904"/>
                  </a:cubicBezTo>
                  <a:cubicBezTo>
                    <a:pt x="43969" y="40000"/>
                    <a:pt x="43969" y="41095"/>
                    <a:pt x="44885" y="41095"/>
                  </a:cubicBezTo>
                  <a:cubicBezTo>
                    <a:pt x="44885" y="41643"/>
                    <a:pt x="43969" y="41095"/>
                    <a:pt x="44885" y="41643"/>
                  </a:cubicBezTo>
                  <a:cubicBezTo>
                    <a:pt x="44885" y="41643"/>
                    <a:pt x="44885" y="41643"/>
                    <a:pt x="44885" y="41643"/>
                  </a:cubicBezTo>
                  <a:cubicBezTo>
                    <a:pt x="46717" y="42739"/>
                    <a:pt x="46717" y="43835"/>
                    <a:pt x="48549" y="45479"/>
                  </a:cubicBezTo>
                  <a:cubicBezTo>
                    <a:pt x="50381" y="47123"/>
                    <a:pt x="52213" y="48767"/>
                    <a:pt x="54045" y="50958"/>
                  </a:cubicBezTo>
                  <a:cubicBezTo>
                    <a:pt x="54045" y="50958"/>
                    <a:pt x="54045" y="50958"/>
                    <a:pt x="54045" y="50958"/>
                  </a:cubicBezTo>
                  <a:cubicBezTo>
                    <a:pt x="55877" y="50958"/>
                    <a:pt x="54961" y="52602"/>
                    <a:pt x="55877" y="52602"/>
                  </a:cubicBezTo>
                  <a:cubicBezTo>
                    <a:pt x="55877" y="53150"/>
                    <a:pt x="55877" y="53150"/>
                    <a:pt x="55877" y="53150"/>
                  </a:cubicBezTo>
                  <a:cubicBezTo>
                    <a:pt x="56793" y="53698"/>
                    <a:pt x="56793" y="54794"/>
                    <a:pt x="58625" y="55342"/>
                  </a:cubicBezTo>
                  <a:cubicBezTo>
                    <a:pt x="58625" y="55342"/>
                    <a:pt x="58625" y="55342"/>
                    <a:pt x="58625" y="55342"/>
                  </a:cubicBezTo>
                  <a:cubicBezTo>
                    <a:pt x="58625" y="55890"/>
                    <a:pt x="59541" y="56438"/>
                    <a:pt x="60458" y="57534"/>
                  </a:cubicBezTo>
                  <a:cubicBezTo>
                    <a:pt x="60458" y="57534"/>
                    <a:pt x="59541" y="56986"/>
                    <a:pt x="59541" y="57534"/>
                  </a:cubicBezTo>
                  <a:cubicBezTo>
                    <a:pt x="59541" y="57534"/>
                    <a:pt x="61374" y="57534"/>
                    <a:pt x="60458" y="58082"/>
                  </a:cubicBezTo>
                  <a:cubicBezTo>
                    <a:pt x="60458" y="58630"/>
                    <a:pt x="61374" y="58082"/>
                    <a:pt x="61374" y="58082"/>
                  </a:cubicBezTo>
                  <a:cubicBezTo>
                    <a:pt x="62290" y="59726"/>
                    <a:pt x="64122" y="61369"/>
                    <a:pt x="66870" y="62465"/>
                  </a:cubicBezTo>
                  <a:cubicBezTo>
                    <a:pt x="66870" y="64657"/>
                    <a:pt x="64122" y="64109"/>
                    <a:pt x="66870" y="64657"/>
                  </a:cubicBezTo>
                  <a:cubicBezTo>
                    <a:pt x="66870" y="64657"/>
                    <a:pt x="66870" y="64657"/>
                    <a:pt x="66870" y="64657"/>
                  </a:cubicBezTo>
                  <a:cubicBezTo>
                    <a:pt x="67786" y="65205"/>
                    <a:pt x="66870" y="65753"/>
                    <a:pt x="66870" y="65753"/>
                  </a:cubicBezTo>
                  <a:cubicBezTo>
                    <a:pt x="67786" y="65205"/>
                    <a:pt x="67786" y="65753"/>
                    <a:pt x="67786" y="65753"/>
                  </a:cubicBezTo>
                  <a:cubicBezTo>
                    <a:pt x="68702" y="66301"/>
                    <a:pt x="67786" y="66301"/>
                    <a:pt x="68702" y="66849"/>
                  </a:cubicBezTo>
                  <a:cubicBezTo>
                    <a:pt x="68702" y="66849"/>
                    <a:pt x="68702" y="66849"/>
                    <a:pt x="68702" y="66849"/>
                  </a:cubicBezTo>
                  <a:cubicBezTo>
                    <a:pt x="69618" y="67397"/>
                    <a:pt x="69618" y="68493"/>
                    <a:pt x="71450" y="68493"/>
                  </a:cubicBezTo>
                  <a:cubicBezTo>
                    <a:pt x="75114" y="72328"/>
                    <a:pt x="79694" y="76164"/>
                    <a:pt x="83358" y="80000"/>
                  </a:cubicBezTo>
                  <a:cubicBezTo>
                    <a:pt x="87022" y="83835"/>
                    <a:pt x="89770" y="87123"/>
                    <a:pt x="94351" y="90958"/>
                  </a:cubicBezTo>
                  <a:cubicBezTo>
                    <a:pt x="94351" y="91506"/>
                    <a:pt x="94351" y="91506"/>
                    <a:pt x="94351" y="92602"/>
                  </a:cubicBezTo>
                  <a:cubicBezTo>
                    <a:pt x="94351" y="92602"/>
                    <a:pt x="94351" y="92602"/>
                    <a:pt x="94351" y="92602"/>
                  </a:cubicBezTo>
                  <a:cubicBezTo>
                    <a:pt x="95267" y="92602"/>
                    <a:pt x="95267" y="93698"/>
                    <a:pt x="96183" y="93698"/>
                  </a:cubicBezTo>
                  <a:cubicBezTo>
                    <a:pt x="97099" y="95342"/>
                    <a:pt x="99847" y="95890"/>
                    <a:pt x="100763" y="97534"/>
                  </a:cubicBezTo>
                  <a:cubicBezTo>
                    <a:pt x="100763" y="97534"/>
                    <a:pt x="99847" y="97534"/>
                    <a:pt x="100763" y="97534"/>
                  </a:cubicBezTo>
                  <a:cubicBezTo>
                    <a:pt x="100763" y="97534"/>
                    <a:pt x="100763" y="97534"/>
                    <a:pt x="100763" y="97534"/>
                  </a:cubicBezTo>
                  <a:cubicBezTo>
                    <a:pt x="100763" y="98630"/>
                    <a:pt x="100763" y="98630"/>
                    <a:pt x="100763" y="98630"/>
                  </a:cubicBezTo>
                  <a:cubicBezTo>
                    <a:pt x="100763" y="98630"/>
                    <a:pt x="100763" y="98630"/>
                    <a:pt x="100763" y="98630"/>
                  </a:cubicBezTo>
                  <a:cubicBezTo>
                    <a:pt x="105343" y="101369"/>
                    <a:pt x="107175" y="105753"/>
                    <a:pt x="110839" y="109041"/>
                  </a:cubicBezTo>
                  <a:cubicBezTo>
                    <a:pt x="111755" y="110136"/>
                    <a:pt x="112671" y="110684"/>
                    <a:pt x="113587" y="111780"/>
                  </a:cubicBezTo>
                  <a:cubicBezTo>
                    <a:pt x="115419" y="114520"/>
                    <a:pt x="117251" y="117260"/>
                    <a:pt x="120000" y="120000"/>
                  </a:cubicBezTo>
                  <a:cubicBezTo>
                    <a:pt x="120000" y="120000"/>
                    <a:pt x="119083" y="120000"/>
                    <a:pt x="117251" y="11890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8" name="Shape 508"/>
            <p:cNvSpPr/>
            <p:nvPr/>
          </p:nvSpPr>
          <p:spPr>
            <a:xfrm>
              <a:off x="3608" y="2437"/>
              <a:ext cx="298" cy="550"/>
            </a:xfrm>
            <a:custGeom>
              <a:avLst/>
              <a:gdLst/>
              <a:ahLst/>
              <a:cxnLst/>
              <a:rect l="0" t="0" r="0" b="0"/>
              <a:pathLst>
                <a:path w="120000" h="120000" extrusionOk="0">
                  <a:moveTo>
                    <a:pt x="944" y="118454"/>
                  </a:moveTo>
                  <a:cubicBezTo>
                    <a:pt x="944" y="116394"/>
                    <a:pt x="3779" y="114849"/>
                    <a:pt x="4724" y="112789"/>
                  </a:cubicBezTo>
                  <a:cubicBezTo>
                    <a:pt x="4724" y="112789"/>
                    <a:pt x="5669" y="113304"/>
                    <a:pt x="5669" y="112789"/>
                  </a:cubicBezTo>
                  <a:cubicBezTo>
                    <a:pt x="5669" y="110729"/>
                    <a:pt x="9448" y="109184"/>
                    <a:pt x="12283" y="107124"/>
                  </a:cubicBezTo>
                  <a:cubicBezTo>
                    <a:pt x="12283" y="107124"/>
                    <a:pt x="12283" y="107124"/>
                    <a:pt x="12283" y="107124"/>
                  </a:cubicBezTo>
                  <a:cubicBezTo>
                    <a:pt x="12283" y="106609"/>
                    <a:pt x="12283" y="106094"/>
                    <a:pt x="13228" y="105579"/>
                  </a:cubicBezTo>
                  <a:cubicBezTo>
                    <a:pt x="13228" y="106094"/>
                    <a:pt x="13228" y="106094"/>
                    <a:pt x="13228" y="106094"/>
                  </a:cubicBezTo>
                  <a:cubicBezTo>
                    <a:pt x="13228" y="105579"/>
                    <a:pt x="14173" y="105579"/>
                    <a:pt x="13228" y="105579"/>
                  </a:cubicBezTo>
                  <a:cubicBezTo>
                    <a:pt x="14173" y="105579"/>
                    <a:pt x="14173" y="105579"/>
                    <a:pt x="14173" y="105579"/>
                  </a:cubicBezTo>
                  <a:cubicBezTo>
                    <a:pt x="14173" y="105064"/>
                    <a:pt x="14173" y="105064"/>
                    <a:pt x="14173" y="105064"/>
                  </a:cubicBezTo>
                  <a:cubicBezTo>
                    <a:pt x="13228" y="103519"/>
                    <a:pt x="16062" y="103004"/>
                    <a:pt x="16062" y="102489"/>
                  </a:cubicBezTo>
                  <a:cubicBezTo>
                    <a:pt x="16062" y="102489"/>
                    <a:pt x="16062" y="102489"/>
                    <a:pt x="16062" y="102489"/>
                  </a:cubicBezTo>
                  <a:cubicBezTo>
                    <a:pt x="17007" y="100944"/>
                    <a:pt x="18897" y="98884"/>
                    <a:pt x="19842" y="97854"/>
                  </a:cubicBezTo>
                  <a:cubicBezTo>
                    <a:pt x="19842" y="97854"/>
                    <a:pt x="19842" y="97854"/>
                    <a:pt x="19842" y="97854"/>
                  </a:cubicBezTo>
                  <a:cubicBezTo>
                    <a:pt x="19842" y="97854"/>
                    <a:pt x="19842" y="97339"/>
                    <a:pt x="19842" y="96824"/>
                  </a:cubicBezTo>
                  <a:cubicBezTo>
                    <a:pt x="20787" y="96824"/>
                    <a:pt x="19842" y="95793"/>
                    <a:pt x="20787" y="95793"/>
                  </a:cubicBezTo>
                  <a:cubicBezTo>
                    <a:pt x="20787" y="95793"/>
                    <a:pt x="20787" y="95793"/>
                    <a:pt x="20787" y="95793"/>
                  </a:cubicBezTo>
                  <a:cubicBezTo>
                    <a:pt x="20787" y="95278"/>
                    <a:pt x="21732" y="95278"/>
                    <a:pt x="21732" y="95278"/>
                  </a:cubicBezTo>
                  <a:cubicBezTo>
                    <a:pt x="22677" y="95278"/>
                    <a:pt x="22677" y="95278"/>
                    <a:pt x="22677" y="95278"/>
                  </a:cubicBezTo>
                  <a:cubicBezTo>
                    <a:pt x="21732" y="94248"/>
                    <a:pt x="24566" y="94248"/>
                    <a:pt x="22677" y="93733"/>
                  </a:cubicBezTo>
                  <a:cubicBezTo>
                    <a:pt x="22677" y="93733"/>
                    <a:pt x="22677" y="93733"/>
                    <a:pt x="22677" y="93733"/>
                  </a:cubicBezTo>
                  <a:cubicBezTo>
                    <a:pt x="22677" y="93733"/>
                    <a:pt x="24566" y="93733"/>
                    <a:pt x="24566" y="93218"/>
                  </a:cubicBezTo>
                  <a:cubicBezTo>
                    <a:pt x="24566" y="93218"/>
                    <a:pt x="24566" y="93218"/>
                    <a:pt x="24566" y="93218"/>
                  </a:cubicBezTo>
                  <a:cubicBezTo>
                    <a:pt x="25511" y="92703"/>
                    <a:pt x="25511" y="92188"/>
                    <a:pt x="25511" y="92188"/>
                  </a:cubicBezTo>
                  <a:cubicBezTo>
                    <a:pt x="25511" y="92188"/>
                    <a:pt x="24566" y="92703"/>
                    <a:pt x="25511" y="92703"/>
                  </a:cubicBezTo>
                  <a:cubicBezTo>
                    <a:pt x="26456" y="91158"/>
                    <a:pt x="28346" y="88583"/>
                    <a:pt x="30236" y="87038"/>
                  </a:cubicBezTo>
                  <a:cubicBezTo>
                    <a:pt x="31181" y="87038"/>
                    <a:pt x="31181" y="87038"/>
                    <a:pt x="31181" y="87038"/>
                  </a:cubicBezTo>
                  <a:cubicBezTo>
                    <a:pt x="31181" y="86523"/>
                    <a:pt x="32125" y="86008"/>
                    <a:pt x="32125" y="86008"/>
                  </a:cubicBezTo>
                  <a:cubicBezTo>
                    <a:pt x="32125" y="86008"/>
                    <a:pt x="32125" y="86008"/>
                    <a:pt x="33070" y="86008"/>
                  </a:cubicBezTo>
                  <a:cubicBezTo>
                    <a:pt x="33070" y="84978"/>
                    <a:pt x="32125" y="84978"/>
                    <a:pt x="33070" y="84978"/>
                  </a:cubicBezTo>
                  <a:cubicBezTo>
                    <a:pt x="33070" y="84978"/>
                    <a:pt x="33070" y="84978"/>
                    <a:pt x="33070" y="84978"/>
                  </a:cubicBezTo>
                  <a:cubicBezTo>
                    <a:pt x="33070" y="84978"/>
                    <a:pt x="34015" y="84463"/>
                    <a:pt x="34015" y="83948"/>
                  </a:cubicBezTo>
                  <a:cubicBezTo>
                    <a:pt x="34015" y="83948"/>
                    <a:pt x="34015" y="83948"/>
                    <a:pt x="34015" y="83948"/>
                  </a:cubicBezTo>
                  <a:cubicBezTo>
                    <a:pt x="34015" y="83433"/>
                    <a:pt x="34960" y="83433"/>
                    <a:pt x="34960" y="82918"/>
                  </a:cubicBezTo>
                  <a:cubicBezTo>
                    <a:pt x="35905" y="83433"/>
                    <a:pt x="35905" y="83433"/>
                    <a:pt x="35905" y="83433"/>
                  </a:cubicBezTo>
                  <a:cubicBezTo>
                    <a:pt x="36850" y="82918"/>
                    <a:pt x="34960" y="82918"/>
                    <a:pt x="35905" y="82403"/>
                  </a:cubicBezTo>
                  <a:cubicBezTo>
                    <a:pt x="35905" y="82403"/>
                    <a:pt x="35905" y="82403"/>
                    <a:pt x="35905" y="82403"/>
                  </a:cubicBezTo>
                  <a:cubicBezTo>
                    <a:pt x="35905" y="81888"/>
                    <a:pt x="36850" y="81373"/>
                    <a:pt x="36850" y="80343"/>
                  </a:cubicBezTo>
                  <a:cubicBezTo>
                    <a:pt x="36850" y="80858"/>
                    <a:pt x="36850" y="80858"/>
                    <a:pt x="36850" y="80858"/>
                  </a:cubicBezTo>
                  <a:cubicBezTo>
                    <a:pt x="37795" y="80343"/>
                    <a:pt x="38740" y="79828"/>
                    <a:pt x="38740" y="78798"/>
                  </a:cubicBezTo>
                  <a:cubicBezTo>
                    <a:pt x="38740" y="78798"/>
                    <a:pt x="38740" y="79313"/>
                    <a:pt x="38740" y="78798"/>
                  </a:cubicBezTo>
                  <a:cubicBezTo>
                    <a:pt x="38740" y="78283"/>
                    <a:pt x="39685" y="78283"/>
                    <a:pt x="38740" y="78283"/>
                  </a:cubicBezTo>
                  <a:cubicBezTo>
                    <a:pt x="39685" y="77768"/>
                    <a:pt x="41574" y="77253"/>
                    <a:pt x="41574" y="76223"/>
                  </a:cubicBezTo>
                  <a:cubicBezTo>
                    <a:pt x="41574" y="76223"/>
                    <a:pt x="42519" y="76223"/>
                    <a:pt x="42519" y="77253"/>
                  </a:cubicBezTo>
                  <a:cubicBezTo>
                    <a:pt x="42519" y="76223"/>
                    <a:pt x="42519" y="76223"/>
                    <a:pt x="42519" y="76223"/>
                  </a:cubicBezTo>
                  <a:cubicBezTo>
                    <a:pt x="43464" y="77253"/>
                    <a:pt x="42519" y="77253"/>
                    <a:pt x="42519" y="77253"/>
                  </a:cubicBezTo>
                  <a:cubicBezTo>
                    <a:pt x="43464" y="77253"/>
                    <a:pt x="43464" y="75708"/>
                    <a:pt x="43464" y="75708"/>
                  </a:cubicBezTo>
                  <a:cubicBezTo>
                    <a:pt x="43464" y="75193"/>
                    <a:pt x="43464" y="74678"/>
                    <a:pt x="43464" y="74678"/>
                  </a:cubicBezTo>
                  <a:cubicBezTo>
                    <a:pt x="44409" y="74678"/>
                    <a:pt x="44409" y="74678"/>
                    <a:pt x="44409" y="74678"/>
                  </a:cubicBezTo>
                  <a:cubicBezTo>
                    <a:pt x="44409" y="73648"/>
                    <a:pt x="44409" y="73648"/>
                    <a:pt x="44409" y="73648"/>
                  </a:cubicBezTo>
                  <a:cubicBezTo>
                    <a:pt x="44409" y="73133"/>
                    <a:pt x="44409" y="73648"/>
                    <a:pt x="44409" y="73133"/>
                  </a:cubicBezTo>
                  <a:cubicBezTo>
                    <a:pt x="44409" y="73133"/>
                    <a:pt x="44409" y="73133"/>
                    <a:pt x="44409" y="73133"/>
                  </a:cubicBezTo>
                  <a:cubicBezTo>
                    <a:pt x="44409" y="73133"/>
                    <a:pt x="45354" y="72103"/>
                    <a:pt x="45354" y="72103"/>
                  </a:cubicBezTo>
                  <a:cubicBezTo>
                    <a:pt x="45354" y="72103"/>
                    <a:pt x="45354" y="72618"/>
                    <a:pt x="45354" y="72618"/>
                  </a:cubicBezTo>
                  <a:cubicBezTo>
                    <a:pt x="45354" y="72103"/>
                    <a:pt x="45354" y="72103"/>
                    <a:pt x="46299" y="71072"/>
                  </a:cubicBezTo>
                  <a:cubicBezTo>
                    <a:pt x="46299" y="71072"/>
                    <a:pt x="46299" y="71072"/>
                    <a:pt x="46299" y="71072"/>
                  </a:cubicBezTo>
                  <a:cubicBezTo>
                    <a:pt x="46299" y="71072"/>
                    <a:pt x="46299" y="71072"/>
                    <a:pt x="45354" y="71072"/>
                  </a:cubicBezTo>
                  <a:cubicBezTo>
                    <a:pt x="45354" y="71072"/>
                    <a:pt x="46299" y="71072"/>
                    <a:pt x="45354" y="71072"/>
                  </a:cubicBezTo>
                  <a:cubicBezTo>
                    <a:pt x="45354" y="71072"/>
                    <a:pt x="45354" y="70557"/>
                    <a:pt x="46299" y="70042"/>
                  </a:cubicBezTo>
                  <a:cubicBezTo>
                    <a:pt x="46299" y="70557"/>
                    <a:pt x="46299" y="70557"/>
                    <a:pt x="46299" y="70557"/>
                  </a:cubicBezTo>
                  <a:cubicBezTo>
                    <a:pt x="46299" y="69527"/>
                    <a:pt x="47244" y="69012"/>
                    <a:pt x="47244" y="68497"/>
                  </a:cubicBezTo>
                  <a:cubicBezTo>
                    <a:pt x="47244" y="69012"/>
                    <a:pt x="47244" y="69012"/>
                    <a:pt x="47244" y="69012"/>
                  </a:cubicBezTo>
                  <a:cubicBezTo>
                    <a:pt x="48188" y="68497"/>
                    <a:pt x="48188" y="67982"/>
                    <a:pt x="50078" y="66952"/>
                  </a:cubicBezTo>
                  <a:cubicBezTo>
                    <a:pt x="50078" y="66952"/>
                    <a:pt x="50078" y="66952"/>
                    <a:pt x="50078" y="66952"/>
                  </a:cubicBezTo>
                  <a:cubicBezTo>
                    <a:pt x="50078" y="66437"/>
                    <a:pt x="51023" y="66437"/>
                    <a:pt x="51023" y="66437"/>
                  </a:cubicBezTo>
                  <a:cubicBezTo>
                    <a:pt x="51023" y="65922"/>
                    <a:pt x="51023" y="65922"/>
                    <a:pt x="51023" y="65922"/>
                  </a:cubicBezTo>
                  <a:cubicBezTo>
                    <a:pt x="51023" y="65922"/>
                    <a:pt x="51023" y="65922"/>
                    <a:pt x="51023" y="65922"/>
                  </a:cubicBezTo>
                  <a:cubicBezTo>
                    <a:pt x="51023" y="65407"/>
                    <a:pt x="51023" y="64377"/>
                    <a:pt x="51968" y="64377"/>
                  </a:cubicBezTo>
                  <a:cubicBezTo>
                    <a:pt x="51968" y="63862"/>
                    <a:pt x="51968" y="63347"/>
                    <a:pt x="51968" y="63347"/>
                  </a:cubicBezTo>
                  <a:cubicBezTo>
                    <a:pt x="52913" y="63347"/>
                    <a:pt x="52913" y="63347"/>
                    <a:pt x="52913" y="63347"/>
                  </a:cubicBezTo>
                  <a:cubicBezTo>
                    <a:pt x="52913" y="63347"/>
                    <a:pt x="52913" y="62317"/>
                    <a:pt x="53858" y="62317"/>
                  </a:cubicBezTo>
                  <a:cubicBezTo>
                    <a:pt x="53858" y="61802"/>
                    <a:pt x="52913" y="64377"/>
                    <a:pt x="52913" y="63862"/>
                  </a:cubicBezTo>
                  <a:cubicBezTo>
                    <a:pt x="52913" y="63862"/>
                    <a:pt x="52913" y="62317"/>
                    <a:pt x="52913" y="63347"/>
                  </a:cubicBezTo>
                  <a:cubicBezTo>
                    <a:pt x="53858" y="62317"/>
                    <a:pt x="53858" y="61802"/>
                    <a:pt x="53858" y="61802"/>
                  </a:cubicBezTo>
                  <a:cubicBezTo>
                    <a:pt x="53858" y="61802"/>
                    <a:pt x="54803" y="62317"/>
                    <a:pt x="54803" y="61802"/>
                  </a:cubicBezTo>
                  <a:cubicBezTo>
                    <a:pt x="54803" y="61287"/>
                    <a:pt x="54803" y="61802"/>
                    <a:pt x="54803" y="61287"/>
                  </a:cubicBezTo>
                  <a:cubicBezTo>
                    <a:pt x="54803" y="60772"/>
                    <a:pt x="54803" y="60772"/>
                    <a:pt x="54803" y="60772"/>
                  </a:cubicBezTo>
                  <a:cubicBezTo>
                    <a:pt x="54803" y="60772"/>
                    <a:pt x="55748" y="60772"/>
                    <a:pt x="54803" y="60772"/>
                  </a:cubicBezTo>
                  <a:cubicBezTo>
                    <a:pt x="55748" y="60772"/>
                    <a:pt x="55748" y="60257"/>
                    <a:pt x="55748" y="60772"/>
                  </a:cubicBezTo>
                  <a:cubicBezTo>
                    <a:pt x="56692" y="60772"/>
                    <a:pt x="56692" y="60772"/>
                    <a:pt x="56692" y="60772"/>
                  </a:cubicBezTo>
                  <a:cubicBezTo>
                    <a:pt x="56692" y="60257"/>
                    <a:pt x="56692" y="60257"/>
                    <a:pt x="56692" y="60257"/>
                  </a:cubicBezTo>
                  <a:cubicBezTo>
                    <a:pt x="56692" y="60257"/>
                    <a:pt x="56692" y="60257"/>
                    <a:pt x="56692" y="60257"/>
                  </a:cubicBezTo>
                  <a:cubicBezTo>
                    <a:pt x="55748" y="59742"/>
                    <a:pt x="56692" y="59742"/>
                    <a:pt x="56692" y="59227"/>
                  </a:cubicBezTo>
                  <a:cubicBezTo>
                    <a:pt x="57637" y="58712"/>
                    <a:pt x="57637" y="57682"/>
                    <a:pt x="58582" y="57682"/>
                  </a:cubicBezTo>
                  <a:cubicBezTo>
                    <a:pt x="58582" y="57167"/>
                    <a:pt x="58582" y="57167"/>
                    <a:pt x="59527" y="56652"/>
                  </a:cubicBezTo>
                  <a:cubicBezTo>
                    <a:pt x="59527" y="57167"/>
                    <a:pt x="59527" y="57167"/>
                    <a:pt x="59527" y="57167"/>
                  </a:cubicBezTo>
                  <a:cubicBezTo>
                    <a:pt x="59527" y="56652"/>
                    <a:pt x="59527" y="56652"/>
                    <a:pt x="59527" y="56652"/>
                  </a:cubicBezTo>
                  <a:cubicBezTo>
                    <a:pt x="59527" y="56652"/>
                    <a:pt x="60472" y="56137"/>
                    <a:pt x="61417" y="56137"/>
                  </a:cubicBezTo>
                  <a:cubicBezTo>
                    <a:pt x="61417" y="55622"/>
                    <a:pt x="60472" y="55622"/>
                    <a:pt x="60472" y="55622"/>
                  </a:cubicBezTo>
                  <a:cubicBezTo>
                    <a:pt x="61417" y="55622"/>
                    <a:pt x="61417" y="54592"/>
                    <a:pt x="62362" y="54077"/>
                  </a:cubicBezTo>
                  <a:cubicBezTo>
                    <a:pt x="62362" y="54592"/>
                    <a:pt x="62362" y="55107"/>
                    <a:pt x="62362" y="54592"/>
                  </a:cubicBezTo>
                  <a:cubicBezTo>
                    <a:pt x="64251" y="54592"/>
                    <a:pt x="62362" y="54077"/>
                    <a:pt x="63307" y="53562"/>
                  </a:cubicBezTo>
                  <a:cubicBezTo>
                    <a:pt x="62362" y="53562"/>
                    <a:pt x="62362" y="53562"/>
                    <a:pt x="62362" y="53562"/>
                  </a:cubicBezTo>
                  <a:cubicBezTo>
                    <a:pt x="63307" y="53562"/>
                    <a:pt x="63307" y="52532"/>
                    <a:pt x="64251" y="53047"/>
                  </a:cubicBezTo>
                  <a:cubicBezTo>
                    <a:pt x="63307" y="52532"/>
                    <a:pt x="64251" y="52532"/>
                    <a:pt x="64251" y="52017"/>
                  </a:cubicBezTo>
                  <a:cubicBezTo>
                    <a:pt x="64251" y="51502"/>
                    <a:pt x="64251" y="50472"/>
                    <a:pt x="67086" y="50472"/>
                  </a:cubicBezTo>
                  <a:cubicBezTo>
                    <a:pt x="67086" y="50472"/>
                    <a:pt x="68031" y="49957"/>
                    <a:pt x="67086" y="49957"/>
                  </a:cubicBezTo>
                  <a:cubicBezTo>
                    <a:pt x="67086" y="50472"/>
                    <a:pt x="67086" y="50472"/>
                    <a:pt x="67086" y="50472"/>
                  </a:cubicBezTo>
                  <a:cubicBezTo>
                    <a:pt x="67086" y="49957"/>
                    <a:pt x="67086" y="49957"/>
                    <a:pt x="67086" y="49957"/>
                  </a:cubicBezTo>
                  <a:cubicBezTo>
                    <a:pt x="67086" y="49957"/>
                    <a:pt x="67086" y="49957"/>
                    <a:pt x="68031" y="49957"/>
                  </a:cubicBezTo>
                  <a:cubicBezTo>
                    <a:pt x="68976" y="49957"/>
                    <a:pt x="67086" y="49442"/>
                    <a:pt x="68031" y="47896"/>
                  </a:cubicBezTo>
                  <a:cubicBezTo>
                    <a:pt x="68031" y="48412"/>
                    <a:pt x="68976" y="48412"/>
                    <a:pt x="68976" y="47896"/>
                  </a:cubicBezTo>
                  <a:cubicBezTo>
                    <a:pt x="68976" y="47381"/>
                    <a:pt x="68976" y="47381"/>
                    <a:pt x="68976" y="47381"/>
                  </a:cubicBezTo>
                  <a:cubicBezTo>
                    <a:pt x="68976" y="46866"/>
                    <a:pt x="69921" y="47381"/>
                    <a:pt x="69921" y="47381"/>
                  </a:cubicBezTo>
                  <a:cubicBezTo>
                    <a:pt x="69921" y="46866"/>
                    <a:pt x="69921" y="46866"/>
                    <a:pt x="69921" y="46866"/>
                  </a:cubicBezTo>
                  <a:cubicBezTo>
                    <a:pt x="69921" y="46866"/>
                    <a:pt x="69921" y="46866"/>
                    <a:pt x="69921" y="46866"/>
                  </a:cubicBezTo>
                  <a:cubicBezTo>
                    <a:pt x="69921" y="46866"/>
                    <a:pt x="69921" y="46866"/>
                    <a:pt x="69921" y="46866"/>
                  </a:cubicBezTo>
                  <a:cubicBezTo>
                    <a:pt x="69921" y="46866"/>
                    <a:pt x="69921" y="46866"/>
                    <a:pt x="69921" y="46866"/>
                  </a:cubicBezTo>
                  <a:cubicBezTo>
                    <a:pt x="70866" y="46866"/>
                    <a:pt x="70866" y="46351"/>
                    <a:pt x="70866" y="46351"/>
                  </a:cubicBezTo>
                  <a:cubicBezTo>
                    <a:pt x="70866" y="46351"/>
                    <a:pt x="69921" y="46351"/>
                    <a:pt x="69921" y="46866"/>
                  </a:cubicBezTo>
                  <a:cubicBezTo>
                    <a:pt x="69921" y="46351"/>
                    <a:pt x="69921" y="46351"/>
                    <a:pt x="69921" y="45836"/>
                  </a:cubicBezTo>
                  <a:cubicBezTo>
                    <a:pt x="69921" y="46351"/>
                    <a:pt x="70866" y="45836"/>
                    <a:pt x="70866" y="45321"/>
                  </a:cubicBezTo>
                  <a:cubicBezTo>
                    <a:pt x="70866" y="45321"/>
                    <a:pt x="70866" y="45321"/>
                    <a:pt x="70866" y="45321"/>
                  </a:cubicBezTo>
                  <a:cubicBezTo>
                    <a:pt x="70866" y="45321"/>
                    <a:pt x="70866" y="44806"/>
                    <a:pt x="71811" y="44806"/>
                  </a:cubicBezTo>
                  <a:cubicBezTo>
                    <a:pt x="71811" y="45321"/>
                    <a:pt x="70866" y="45321"/>
                    <a:pt x="70866" y="45321"/>
                  </a:cubicBezTo>
                  <a:cubicBezTo>
                    <a:pt x="71811" y="45321"/>
                    <a:pt x="71811" y="45321"/>
                    <a:pt x="71811" y="44806"/>
                  </a:cubicBezTo>
                  <a:cubicBezTo>
                    <a:pt x="71811" y="44806"/>
                    <a:pt x="70866" y="44806"/>
                    <a:pt x="71811" y="43776"/>
                  </a:cubicBezTo>
                  <a:cubicBezTo>
                    <a:pt x="71811" y="44806"/>
                    <a:pt x="71811" y="44806"/>
                    <a:pt x="71811" y="44806"/>
                  </a:cubicBezTo>
                  <a:cubicBezTo>
                    <a:pt x="72755" y="43776"/>
                    <a:pt x="72755" y="43776"/>
                    <a:pt x="72755" y="43776"/>
                  </a:cubicBezTo>
                  <a:cubicBezTo>
                    <a:pt x="71811" y="43776"/>
                    <a:pt x="71811" y="43776"/>
                    <a:pt x="71811" y="43776"/>
                  </a:cubicBezTo>
                  <a:cubicBezTo>
                    <a:pt x="71811" y="43776"/>
                    <a:pt x="71811" y="43776"/>
                    <a:pt x="72755" y="43776"/>
                  </a:cubicBezTo>
                  <a:cubicBezTo>
                    <a:pt x="71811" y="43261"/>
                    <a:pt x="72755" y="43261"/>
                    <a:pt x="72755" y="43261"/>
                  </a:cubicBezTo>
                  <a:cubicBezTo>
                    <a:pt x="72755" y="43261"/>
                    <a:pt x="72755" y="43261"/>
                    <a:pt x="73700" y="42746"/>
                  </a:cubicBezTo>
                  <a:cubicBezTo>
                    <a:pt x="73700" y="42746"/>
                    <a:pt x="73700" y="42746"/>
                    <a:pt x="73700" y="42746"/>
                  </a:cubicBezTo>
                  <a:cubicBezTo>
                    <a:pt x="73700" y="42231"/>
                    <a:pt x="73700" y="42231"/>
                    <a:pt x="73700" y="42231"/>
                  </a:cubicBezTo>
                  <a:cubicBezTo>
                    <a:pt x="73700" y="42231"/>
                    <a:pt x="73700" y="42231"/>
                    <a:pt x="73700" y="42231"/>
                  </a:cubicBezTo>
                  <a:cubicBezTo>
                    <a:pt x="75590" y="41716"/>
                    <a:pt x="75590" y="41716"/>
                    <a:pt x="75590" y="41201"/>
                  </a:cubicBezTo>
                  <a:cubicBezTo>
                    <a:pt x="75590" y="41201"/>
                    <a:pt x="76535" y="41716"/>
                    <a:pt x="76535" y="41201"/>
                  </a:cubicBezTo>
                  <a:cubicBezTo>
                    <a:pt x="76535" y="40686"/>
                    <a:pt x="76535" y="40686"/>
                    <a:pt x="76535" y="40686"/>
                  </a:cubicBezTo>
                  <a:cubicBezTo>
                    <a:pt x="76535" y="40171"/>
                    <a:pt x="76535" y="39141"/>
                    <a:pt x="77480" y="38626"/>
                  </a:cubicBezTo>
                  <a:cubicBezTo>
                    <a:pt x="77480" y="38626"/>
                    <a:pt x="77480" y="38626"/>
                    <a:pt x="77480" y="38626"/>
                  </a:cubicBezTo>
                  <a:cubicBezTo>
                    <a:pt x="78425" y="37596"/>
                    <a:pt x="78425" y="36566"/>
                    <a:pt x="80314" y="36566"/>
                  </a:cubicBezTo>
                  <a:cubicBezTo>
                    <a:pt x="80314" y="36566"/>
                    <a:pt x="80314" y="36566"/>
                    <a:pt x="81259" y="36566"/>
                  </a:cubicBezTo>
                  <a:cubicBezTo>
                    <a:pt x="81259" y="36051"/>
                    <a:pt x="81259" y="36566"/>
                    <a:pt x="81259" y="36051"/>
                  </a:cubicBezTo>
                  <a:cubicBezTo>
                    <a:pt x="80314" y="36051"/>
                    <a:pt x="80314" y="36051"/>
                    <a:pt x="80314" y="36051"/>
                  </a:cubicBezTo>
                  <a:cubicBezTo>
                    <a:pt x="80314" y="35021"/>
                    <a:pt x="81259" y="34506"/>
                    <a:pt x="82204" y="33991"/>
                  </a:cubicBezTo>
                  <a:cubicBezTo>
                    <a:pt x="81259" y="33991"/>
                    <a:pt x="81259" y="33991"/>
                    <a:pt x="81259" y="33991"/>
                  </a:cubicBezTo>
                  <a:cubicBezTo>
                    <a:pt x="82204" y="33991"/>
                    <a:pt x="83149" y="33991"/>
                    <a:pt x="83149" y="33476"/>
                  </a:cubicBezTo>
                  <a:cubicBezTo>
                    <a:pt x="82204" y="33476"/>
                    <a:pt x="82204" y="33476"/>
                    <a:pt x="82204" y="33476"/>
                  </a:cubicBezTo>
                  <a:cubicBezTo>
                    <a:pt x="83149" y="32961"/>
                    <a:pt x="83149" y="32961"/>
                    <a:pt x="83149" y="32961"/>
                  </a:cubicBezTo>
                  <a:cubicBezTo>
                    <a:pt x="83149" y="32961"/>
                    <a:pt x="82204" y="32961"/>
                    <a:pt x="83149" y="32961"/>
                  </a:cubicBezTo>
                  <a:cubicBezTo>
                    <a:pt x="83149" y="32961"/>
                    <a:pt x="83149" y="32961"/>
                    <a:pt x="83149" y="32961"/>
                  </a:cubicBezTo>
                  <a:cubicBezTo>
                    <a:pt x="83149" y="32961"/>
                    <a:pt x="83149" y="31931"/>
                    <a:pt x="84094" y="31931"/>
                  </a:cubicBezTo>
                  <a:cubicBezTo>
                    <a:pt x="85039" y="31931"/>
                    <a:pt x="85039" y="31931"/>
                    <a:pt x="85039" y="31931"/>
                  </a:cubicBezTo>
                  <a:cubicBezTo>
                    <a:pt x="85039" y="31416"/>
                    <a:pt x="85039" y="31416"/>
                    <a:pt x="84094" y="31416"/>
                  </a:cubicBezTo>
                  <a:cubicBezTo>
                    <a:pt x="85039" y="30386"/>
                    <a:pt x="85984" y="30386"/>
                    <a:pt x="86929" y="30386"/>
                  </a:cubicBezTo>
                  <a:cubicBezTo>
                    <a:pt x="85984" y="29356"/>
                    <a:pt x="87874" y="27811"/>
                    <a:pt x="88818" y="26781"/>
                  </a:cubicBezTo>
                  <a:cubicBezTo>
                    <a:pt x="88818" y="26781"/>
                    <a:pt x="88818" y="26781"/>
                    <a:pt x="88818" y="26781"/>
                  </a:cubicBezTo>
                  <a:cubicBezTo>
                    <a:pt x="88818" y="26781"/>
                    <a:pt x="88818" y="26781"/>
                    <a:pt x="88818" y="26266"/>
                  </a:cubicBezTo>
                  <a:cubicBezTo>
                    <a:pt x="88818" y="26781"/>
                    <a:pt x="88818" y="26266"/>
                    <a:pt x="89763" y="26781"/>
                  </a:cubicBezTo>
                  <a:cubicBezTo>
                    <a:pt x="89763" y="26266"/>
                    <a:pt x="89763" y="25751"/>
                    <a:pt x="89763" y="25751"/>
                  </a:cubicBezTo>
                  <a:cubicBezTo>
                    <a:pt x="88818" y="25236"/>
                    <a:pt x="89763" y="25751"/>
                    <a:pt x="88818" y="25751"/>
                  </a:cubicBezTo>
                  <a:cubicBezTo>
                    <a:pt x="88818" y="25751"/>
                    <a:pt x="89763" y="25236"/>
                    <a:pt x="89763" y="24721"/>
                  </a:cubicBezTo>
                  <a:cubicBezTo>
                    <a:pt x="91653" y="25236"/>
                    <a:pt x="91653" y="25236"/>
                    <a:pt x="91653" y="25236"/>
                  </a:cubicBezTo>
                  <a:cubicBezTo>
                    <a:pt x="91653" y="24721"/>
                    <a:pt x="91653" y="24721"/>
                    <a:pt x="91653" y="24721"/>
                  </a:cubicBezTo>
                  <a:cubicBezTo>
                    <a:pt x="92598" y="24721"/>
                    <a:pt x="91653" y="26266"/>
                    <a:pt x="92598" y="25751"/>
                  </a:cubicBezTo>
                  <a:cubicBezTo>
                    <a:pt x="93543" y="25751"/>
                    <a:pt x="93543" y="25751"/>
                    <a:pt x="93543" y="25751"/>
                  </a:cubicBezTo>
                  <a:cubicBezTo>
                    <a:pt x="94488" y="25751"/>
                    <a:pt x="93543" y="26781"/>
                    <a:pt x="94488" y="25751"/>
                  </a:cubicBezTo>
                  <a:cubicBezTo>
                    <a:pt x="94488" y="25751"/>
                    <a:pt x="93543" y="25236"/>
                    <a:pt x="92598" y="25236"/>
                  </a:cubicBezTo>
                  <a:cubicBezTo>
                    <a:pt x="93543" y="24721"/>
                    <a:pt x="91653" y="24721"/>
                    <a:pt x="92598" y="24206"/>
                  </a:cubicBezTo>
                  <a:cubicBezTo>
                    <a:pt x="92598" y="24206"/>
                    <a:pt x="91653" y="24721"/>
                    <a:pt x="92598" y="24721"/>
                  </a:cubicBezTo>
                  <a:cubicBezTo>
                    <a:pt x="93543" y="24206"/>
                    <a:pt x="92598" y="23690"/>
                    <a:pt x="93543" y="23690"/>
                  </a:cubicBezTo>
                  <a:cubicBezTo>
                    <a:pt x="92598" y="23690"/>
                    <a:pt x="92598" y="23690"/>
                    <a:pt x="92598" y="23175"/>
                  </a:cubicBezTo>
                  <a:cubicBezTo>
                    <a:pt x="93543" y="23175"/>
                    <a:pt x="92598" y="23690"/>
                    <a:pt x="93543" y="23175"/>
                  </a:cubicBezTo>
                  <a:cubicBezTo>
                    <a:pt x="93543" y="23175"/>
                    <a:pt x="93543" y="22660"/>
                    <a:pt x="92598" y="22660"/>
                  </a:cubicBezTo>
                  <a:cubicBezTo>
                    <a:pt x="92598" y="22660"/>
                    <a:pt x="93543" y="22660"/>
                    <a:pt x="93543" y="22660"/>
                  </a:cubicBezTo>
                  <a:cubicBezTo>
                    <a:pt x="93543" y="22660"/>
                    <a:pt x="93543" y="22660"/>
                    <a:pt x="94488" y="22660"/>
                  </a:cubicBezTo>
                  <a:cubicBezTo>
                    <a:pt x="94488" y="22660"/>
                    <a:pt x="94488" y="22145"/>
                    <a:pt x="93543" y="22145"/>
                  </a:cubicBezTo>
                  <a:cubicBezTo>
                    <a:pt x="94488" y="22145"/>
                    <a:pt x="94488" y="22145"/>
                    <a:pt x="94488" y="22145"/>
                  </a:cubicBezTo>
                  <a:cubicBezTo>
                    <a:pt x="95433" y="22145"/>
                    <a:pt x="94488" y="21115"/>
                    <a:pt x="95433" y="21115"/>
                  </a:cubicBezTo>
                  <a:cubicBezTo>
                    <a:pt x="94488" y="21115"/>
                    <a:pt x="94488" y="21115"/>
                    <a:pt x="94488" y="21115"/>
                  </a:cubicBezTo>
                  <a:cubicBezTo>
                    <a:pt x="95433" y="21115"/>
                    <a:pt x="95433" y="20600"/>
                    <a:pt x="95433" y="20600"/>
                  </a:cubicBezTo>
                  <a:cubicBezTo>
                    <a:pt x="95433" y="20600"/>
                    <a:pt x="95433" y="19570"/>
                    <a:pt x="95433" y="20085"/>
                  </a:cubicBezTo>
                  <a:cubicBezTo>
                    <a:pt x="95433" y="20085"/>
                    <a:pt x="96377" y="19570"/>
                    <a:pt x="95433" y="19570"/>
                  </a:cubicBezTo>
                  <a:cubicBezTo>
                    <a:pt x="95433" y="19570"/>
                    <a:pt x="95433" y="20085"/>
                    <a:pt x="95433" y="20085"/>
                  </a:cubicBezTo>
                  <a:cubicBezTo>
                    <a:pt x="95433" y="20085"/>
                    <a:pt x="95433" y="19570"/>
                    <a:pt x="95433" y="19055"/>
                  </a:cubicBezTo>
                  <a:cubicBezTo>
                    <a:pt x="95433" y="19055"/>
                    <a:pt x="95433" y="19055"/>
                    <a:pt x="95433" y="19055"/>
                  </a:cubicBezTo>
                  <a:cubicBezTo>
                    <a:pt x="95433" y="19055"/>
                    <a:pt x="95433" y="19055"/>
                    <a:pt x="95433" y="19055"/>
                  </a:cubicBezTo>
                  <a:cubicBezTo>
                    <a:pt x="95433" y="19055"/>
                    <a:pt x="95433" y="19055"/>
                    <a:pt x="96377" y="19055"/>
                  </a:cubicBezTo>
                  <a:cubicBezTo>
                    <a:pt x="95433" y="19055"/>
                    <a:pt x="95433" y="19055"/>
                    <a:pt x="95433" y="19055"/>
                  </a:cubicBezTo>
                  <a:cubicBezTo>
                    <a:pt x="95433" y="18540"/>
                    <a:pt x="96377" y="19055"/>
                    <a:pt x="97322" y="18540"/>
                  </a:cubicBezTo>
                  <a:cubicBezTo>
                    <a:pt x="97322" y="19055"/>
                    <a:pt x="97322" y="19055"/>
                    <a:pt x="97322" y="19055"/>
                  </a:cubicBezTo>
                  <a:cubicBezTo>
                    <a:pt x="97322" y="19055"/>
                    <a:pt x="97322" y="19055"/>
                    <a:pt x="97322" y="18540"/>
                  </a:cubicBezTo>
                  <a:cubicBezTo>
                    <a:pt x="97322" y="18540"/>
                    <a:pt x="97322" y="18025"/>
                    <a:pt x="96377" y="18025"/>
                  </a:cubicBezTo>
                  <a:cubicBezTo>
                    <a:pt x="96377" y="17510"/>
                    <a:pt x="97322" y="18025"/>
                    <a:pt x="97322" y="17510"/>
                  </a:cubicBezTo>
                  <a:cubicBezTo>
                    <a:pt x="97322" y="18025"/>
                    <a:pt x="97322" y="18025"/>
                    <a:pt x="97322" y="18025"/>
                  </a:cubicBezTo>
                  <a:cubicBezTo>
                    <a:pt x="98267" y="18025"/>
                    <a:pt x="98267" y="18025"/>
                    <a:pt x="98267" y="18025"/>
                  </a:cubicBezTo>
                  <a:cubicBezTo>
                    <a:pt x="98267" y="17510"/>
                    <a:pt x="98267" y="16480"/>
                    <a:pt x="97322" y="17510"/>
                  </a:cubicBezTo>
                  <a:cubicBezTo>
                    <a:pt x="98267" y="16480"/>
                    <a:pt x="98267" y="16480"/>
                    <a:pt x="98267" y="16480"/>
                  </a:cubicBezTo>
                  <a:cubicBezTo>
                    <a:pt x="99212" y="15965"/>
                    <a:pt x="98267" y="16480"/>
                    <a:pt x="98267" y="15965"/>
                  </a:cubicBezTo>
                  <a:cubicBezTo>
                    <a:pt x="98267" y="15965"/>
                    <a:pt x="99212" y="15965"/>
                    <a:pt x="101102" y="15965"/>
                  </a:cubicBezTo>
                  <a:cubicBezTo>
                    <a:pt x="101102" y="15965"/>
                    <a:pt x="101102" y="15965"/>
                    <a:pt x="101102" y="15965"/>
                  </a:cubicBezTo>
                  <a:cubicBezTo>
                    <a:pt x="101102" y="15965"/>
                    <a:pt x="101102" y="15965"/>
                    <a:pt x="101102" y="15965"/>
                  </a:cubicBezTo>
                  <a:cubicBezTo>
                    <a:pt x="101102" y="16480"/>
                    <a:pt x="101102" y="15965"/>
                    <a:pt x="102047" y="16480"/>
                  </a:cubicBezTo>
                  <a:cubicBezTo>
                    <a:pt x="102047" y="15965"/>
                    <a:pt x="102047" y="15965"/>
                    <a:pt x="102047" y="15965"/>
                  </a:cubicBezTo>
                  <a:cubicBezTo>
                    <a:pt x="101102" y="15965"/>
                    <a:pt x="101102" y="15450"/>
                    <a:pt x="101102" y="14935"/>
                  </a:cubicBezTo>
                  <a:cubicBezTo>
                    <a:pt x="101102" y="14420"/>
                    <a:pt x="102992" y="15450"/>
                    <a:pt x="102047" y="14420"/>
                  </a:cubicBezTo>
                  <a:cubicBezTo>
                    <a:pt x="102047" y="14420"/>
                    <a:pt x="101102" y="13905"/>
                    <a:pt x="101102" y="14420"/>
                  </a:cubicBezTo>
                  <a:cubicBezTo>
                    <a:pt x="102047" y="13905"/>
                    <a:pt x="101102" y="13905"/>
                    <a:pt x="101102" y="13390"/>
                  </a:cubicBezTo>
                  <a:cubicBezTo>
                    <a:pt x="101102" y="13905"/>
                    <a:pt x="102992" y="13390"/>
                    <a:pt x="102992" y="13905"/>
                  </a:cubicBezTo>
                  <a:cubicBezTo>
                    <a:pt x="102047" y="13905"/>
                    <a:pt x="102047" y="14420"/>
                    <a:pt x="102047" y="14420"/>
                  </a:cubicBezTo>
                  <a:cubicBezTo>
                    <a:pt x="102992" y="14420"/>
                    <a:pt x="102992" y="14420"/>
                    <a:pt x="102992" y="14420"/>
                  </a:cubicBezTo>
                  <a:cubicBezTo>
                    <a:pt x="103937" y="13905"/>
                    <a:pt x="103937" y="13390"/>
                    <a:pt x="102992" y="13390"/>
                  </a:cubicBezTo>
                  <a:cubicBezTo>
                    <a:pt x="102992" y="13390"/>
                    <a:pt x="102992" y="13905"/>
                    <a:pt x="102992" y="13390"/>
                  </a:cubicBezTo>
                  <a:cubicBezTo>
                    <a:pt x="102992" y="12875"/>
                    <a:pt x="103937" y="13390"/>
                    <a:pt x="102992" y="12875"/>
                  </a:cubicBezTo>
                  <a:cubicBezTo>
                    <a:pt x="102047" y="12875"/>
                    <a:pt x="102047" y="12875"/>
                    <a:pt x="102047" y="12875"/>
                  </a:cubicBezTo>
                  <a:cubicBezTo>
                    <a:pt x="102047" y="12360"/>
                    <a:pt x="102047" y="12360"/>
                    <a:pt x="102047" y="12360"/>
                  </a:cubicBezTo>
                  <a:cubicBezTo>
                    <a:pt x="102047" y="12360"/>
                    <a:pt x="102047" y="12360"/>
                    <a:pt x="102047" y="12360"/>
                  </a:cubicBezTo>
                  <a:cubicBezTo>
                    <a:pt x="102992" y="11845"/>
                    <a:pt x="102047" y="12360"/>
                    <a:pt x="102992" y="11845"/>
                  </a:cubicBezTo>
                  <a:cubicBezTo>
                    <a:pt x="103937" y="11845"/>
                    <a:pt x="103937" y="11845"/>
                    <a:pt x="103937" y="11845"/>
                  </a:cubicBezTo>
                  <a:cubicBezTo>
                    <a:pt x="103937" y="11845"/>
                    <a:pt x="102992" y="12360"/>
                    <a:pt x="103937" y="12360"/>
                  </a:cubicBezTo>
                  <a:cubicBezTo>
                    <a:pt x="103937" y="11845"/>
                    <a:pt x="103937" y="11845"/>
                    <a:pt x="103937" y="11845"/>
                  </a:cubicBezTo>
                  <a:cubicBezTo>
                    <a:pt x="103937" y="11845"/>
                    <a:pt x="103937" y="11845"/>
                    <a:pt x="103937" y="11845"/>
                  </a:cubicBezTo>
                  <a:cubicBezTo>
                    <a:pt x="103937" y="11845"/>
                    <a:pt x="105826" y="12360"/>
                    <a:pt x="105826" y="11330"/>
                  </a:cubicBezTo>
                  <a:cubicBezTo>
                    <a:pt x="105826" y="10815"/>
                    <a:pt x="104881" y="11330"/>
                    <a:pt x="104881" y="11330"/>
                  </a:cubicBezTo>
                  <a:cubicBezTo>
                    <a:pt x="105826" y="10300"/>
                    <a:pt x="104881" y="10300"/>
                    <a:pt x="105826" y="9785"/>
                  </a:cubicBezTo>
                  <a:cubicBezTo>
                    <a:pt x="105826" y="10300"/>
                    <a:pt x="106771" y="9270"/>
                    <a:pt x="106771" y="9785"/>
                  </a:cubicBezTo>
                  <a:cubicBezTo>
                    <a:pt x="105826" y="9785"/>
                    <a:pt x="104881" y="10815"/>
                    <a:pt x="105826" y="11330"/>
                  </a:cubicBezTo>
                  <a:cubicBezTo>
                    <a:pt x="106771" y="11330"/>
                    <a:pt x="104881" y="11330"/>
                    <a:pt x="105826" y="11845"/>
                  </a:cubicBezTo>
                  <a:cubicBezTo>
                    <a:pt x="105826" y="11330"/>
                    <a:pt x="106771" y="11845"/>
                    <a:pt x="107716" y="11845"/>
                  </a:cubicBezTo>
                  <a:cubicBezTo>
                    <a:pt x="107716" y="11330"/>
                    <a:pt x="107716" y="11330"/>
                    <a:pt x="107716" y="11330"/>
                  </a:cubicBezTo>
                  <a:cubicBezTo>
                    <a:pt x="106771" y="11330"/>
                    <a:pt x="106771" y="11330"/>
                    <a:pt x="106771" y="11330"/>
                  </a:cubicBezTo>
                  <a:cubicBezTo>
                    <a:pt x="106771" y="10815"/>
                    <a:pt x="107716" y="10300"/>
                    <a:pt x="107716" y="9785"/>
                  </a:cubicBezTo>
                  <a:cubicBezTo>
                    <a:pt x="107716" y="9785"/>
                    <a:pt x="107716" y="9785"/>
                    <a:pt x="107716" y="9785"/>
                  </a:cubicBezTo>
                  <a:cubicBezTo>
                    <a:pt x="108661" y="9270"/>
                    <a:pt x="109606" y="8755"/>
                    <a:pt x="109606" y="8755"/>
                  </a:cubicBezTo>
                  <a:cubicBezTo>
                    <a:pt x="108661" y="8755"/>
                    <a:pt x="110551" y="7210"/>
                    <a:pt x="109606" y="7210"/>
                  </a:cubicBezTo>
                  <a:cubicBezTo>
                    <a:pt x="108661" y="7725"/>
                    <a:pt x="108661" y="7725"/>
                    <a:pt x="107716" y="7725"/>
                  </a:cubicBezTo>
                  <a:cubicBezTo>
                    <a:pt x="108661" y="7210"/>
                    <a:pt x="108661" y="7725"/>
                    <a:pt x="108661" y="7725"/>
                  </a:cubicBezTo>
                  <a:cubicBezTo>
                    <a:pt x="108661" y="7210"/>
                    <a:pt x="109606" y="7210"/>
                    <a:pt x="109606" y="7210"/>
                  </a:cubicBezTo>
                  <a:cubicBezTo>
                    <a:pt x="108661" y="7725"/>
                    <a:pt x="110551" y="7210"/>
                    <a:pt x="110551" y="7725"/>
                  </a:cubicBezTo>
                  <a:cubicBezTo>
                    <a:pt x="110551" y="7210"/>
                    <a:pt x="111496" y="7725"/>
                    <a:pt x="111496" y="7210"/>
                  </a:cubicBezTo>
                  <a:cubicBezTo>
                    <a:pt x="111496" y="6695"/>
                    <a:pt x="111496" y="6180"/>
                    <a:pt x="112440" y="5665"/>
                  </a:cubicBezTo>
                  <a:cubicBezTo>
                    <a:pt x="113385" y="5665"/>
                    <a:pt x="113385" y="4635"/>
                    <a:pt x="114330" y="4120"/>
                  </a:cubicBezTo>
                  <a:cubicBezTo>
                    <a:pt x="114330" y="4120"/>
                    <a:pt x="114330" y="4635"/>
                    <a:pt x="114330" y="4120"/>
                  </a:cubicBezTo>
                  <a:cubicBezTo>
                    <a:pt x="115275" y="4120"/>
                    <a:pt x="114330" y="4120"/>
                    <a:pt x="114330" y="4120"/>
                  </a:cubicBezTo>
                  <a:cubicBezTo>
                    <a:pt x="114330" y="4120"/>
                    <a:pt x="114330" y="4120"/>
                    <a:pt x="114330" y="4120"/>
                  </a:cubicBezTo>
                  <a:cubicBezTo>
                    <a:pt x="114330" y="3605"/>
                    <a:pt x="117165" y="2575"/>
                    <a:pt x="115275" y="2060"/>
                  </a:cubicBezTo>
                  <a:cubicBezTo>
                    <a:pt x="117165" y="2575"/>
                    <a:pt x="117165" y="2575"/>
                    <a:pt x="117165" y="2575"/>
                  </a:cubicBezTo>
                  <a:cubicBezTo>
                    <a:pt x="117165" y="2575"/>
                    <a:pt x="117165" y="2575"/>
                    <a:pt x="117165" y="2575"/>
                  </a:cubicBezTo>
                  <a:cubicBezTo>
                    <a:pt x="117165" y="2575"/>
                    <a:pt x="117165" y="2575"/>
                    <a:pt x="117165" y="2575"/>
                  </a:cubicBezTo>
                  <a:cubicBezTo>
                    <a:pt x="118110" y="2575"/>
                    <a:pt x="118110" y="2060"/>
                    <a:pt x="118110" y="2060"/>
                  </a:cubicBezTo>
                  <a:cubicBezTo>
                    <a:pt x="118110" y="2060"/>
                    <a:pt x="118110" y="2060"/>
                    <a:pt x="118110" y="2060"/>
                  </a:cubicBezTo>
                  <a:cubicBezTo>
                    <a:pt x="118110" y="1545"/>
                    <a:pt x="119055" y="1030"/>
                    <a:pt x="119055" y="515"/>
                  </a:cubicBezTo>
                  <a:cubicBezTo>
                    <a:pt x="120000" y="515"/>
                    <a:pt x="120000" y="515"/>
                    <a:pt x="120000" y="515"/>
                  </a:cubicBezTo>
                  <a:cubicBezTo>
                    <a:pt x="120000" y="515"/>
                    <a:pt x="120000" y="515"/>
                    <a:pt x="120000" y="515"/>
                  </a:cubicBezTo>
                  <a:cubicBezTo>
                    <a:pt x="120000" y="515"/>
                    <a:pt x="120000" y="515"/>
                    <a:pt x="120000" y="0"/>
                  </a:cubicBezTo>
                  <a:cubicBezTo>
                    <a:pt x="120000" y="1030"/>
                    <a:pt x="120000" y="1030"/>
                    <a:pt x="120000" y="1030"/>
                  </a:cubicBezTo>
                  <a:cubicBezTo>
                    <a:pt x="120000" y="1545"/>
                    <a:pt x="120000" y="1030"/>
                    <a:pt x="120000" y="1030"/>
                  </a:cubicBezTo>
                  <a:cubicBezTo>
                    <a:pt x="119055" y="1030"/>
                    <a:pt x="119055" y="1545"/>
                    <a:pt x="119055" y="1545"/>
                  </a:cubicBezTo>
                  <a:cubicBezTo>
                    <a:pt x="119055" y="1545"/>
                    <a:pt x="119055" y="1545"/>
                    <a:pt x="119055" y="1030"/>
                  </a:cubicBezTo>
                  <a:cubicBezTo>
                    <a:pt x="120000" y="1545"/>
                    <a:pt x="120000" y="1545"/>
                    <a:pt x="120000" y="2060"/>
                  </a:cubicBezTo>
                  <a:cubicBezTo>
                    <a:pt x="120000" y="1545"/>
                    <a:pt x="120000" y="1545"/>
                    <a:pt x="120000" y="1545"/>
                  </a:cubicBezTo>
                  <a:cubicBezTo>
                    <a:pt x="120000" y="2060"/>
                    <a:pt x="120000" y="2060"/>
                    <a:pt x="120000" y="2060"/>
                  </a:cubicBezTo>
                  <a:cubicBezTo>
                    <a:pt x="120000" y="2060"/>
                    <a:pt x="119055" y="2060"/>
                    <a:pt x="119055" y="2060"/>
                  </a:cubicBezTo>
                  <a:cubicBezTo>
                    <a:pt x="120000" y="2060"/>
                    <a:pt x="120000" y="2575"/>
                    <a:pt x="119055" y="2575"/>
                  </a:cubicBezTo>
                  <a:cubicBezTo>
                    <a:pt x="118110" y="3605"/>
                    <a:pt x="118110" y="4120"/>
                    <a:pt x="118110" y="4635"/>
                  </a:cubicBezTo>
                  <a:cubicBezTo>
                    <a:pt x="117165" y="4120"/>
                    <a:pt x="117165" y="3605"/>
                    <a:pt x="117165" y="3605"/>
                  </a:cubicBezTo>
                  <a:cubicBezTo>
                    <a:pt x="117165" y="3605"/>
                    <a:pt x="117165" y="3605"/>
                    <a:pt x="115275" y="4120"/>
                  </a:cubicBezTo>
                  <a:cubicBezTo>
                    <a:pt x="117165" y="4120"/>
                    <a:pt x="117165" y="4635"/>
                    <a:pt x="117165" y="5150"/>
                  </a:cubicBezTo>
                  <a:cubicBezTo>
                    <a:pt x="117165" y="5150"/>
                    <a:pt x="117165" y="5150"/>
                    <a:pt x="117165" y="5150"/>
                  </a:cubicBezTo>
                  <a:cubicBezTo>
                    <a:pt x="115275" y="5665"/>
                    <a:pt x="117165" y="5665"/>
                    <a:pt x="115275" y="5665"/>
                  </a:cubicBezTo>
                  <a:cubicBezTo>
                    <a:pt x="114330" y="6180"/>
                    <a:pt x="114330" y="7210"/>
                    <a:pt x="114330" y="7725"/>
                  </a:cubicBezTo>
                  <a:cubicBezTo>
                    <a:pt x="113385" y="7725"/>
                    <a:pt x="113385" y="7725"/>
                    <a:pt x="113385" y="7725"/>
                  </a:cubicBezTo>
                  <a:cubicBezTo>
                    <a:pt x="114330" y="8755"/>
                    <a:pt x="112440" y="8755"/>
                    <a:pt x="112440" y="9270"/>
                  </a:cubicBezTo>
                  <a:cubicBezTo>
                    <a:pt x="111496" y="9785"/>
                    <a:pt x="111496" y="11330"/>
                    <a:pt x="110551" y="11330"/>
                  </a:cubicBezTo>
                  <a:cubicBezTo>
                    <a:pt x="109606" y="12875"/>
                    <a:pt x="108661" y="13905"/>
                    <a:pt x="106771" y="15450"/>
                  </a:cubicBezTo>
                  <a:cubicBezTo>
                    <a:pt x="106771" y="14935"/>
                    <a:pt x="106771" y="14935"/>
                    <a:pt x="106771" y="14935"/>
                  </a:cubicBezTo>
                  <a:cubicBezTo>
                    <a:pt x="106771" y="15450"/>
                    <a:pt x="105826" y="14935"/>
                    <a:pt x="105826" y="15450"/>
                  </a:cubicBezTo>
                  <a:cubicBezTo>
                    <a:pt x="106771" y="15450"/>
                    <a:pt x="105826" y="15965"/>
                    <a:pt x="105826" y="15965"/>
                  </a:cubicBezTo>
                  <a:cubicBezTo>
                    <a:pt x="104881" y="15965"/>
                    <a:pt x="104881" y="17510"/>
                    <a:pt x="104881" y="18540"/>
                  </a:cubicBezTo>
                  <a:cubicBezTo>
                    <a:pt x="103937" y="18025"/>
                    <a:pt x="103937" y="18025"/>
                    <a:pt x="103937" y="18025"/>
                  </a:cubicBezTo>
                  <a:cubicBezTo>
                    <a:pt x="103937" y="19055"/>
                    <a:pt x="102992" y="19055"/>
                    <a:pt x="102047" y="19570"/>
                  </a:cubicBezTo>
                  <a:cubicBezTo>
                    <a:pt x="102047" y="19570"/>
                    <a:pt x="101102" y="19570"/>
                    <a:pt x="101102" y="20085"/>
                  </a:cubicBezTo>
                  <a:cubicBezTo>
                    <a:pt x="101102" y="20600"/>
                    <a:pt x="101102" y="20600"/>
                    <a:pt x="101102" y="21115"/>
                  </a:cubicBezTo>
                  <a:cubicBezTo>
                    <a:pt x="101102" y="22145"/>
                    <a:pt x="101102" y="22660"/>
                    <a:pt x="99212" y="22660"/>
                  </a:cubicBezTo>
                  <a:cubicBezTo>
                    <a:pt x="98267" y="24721"/>
                    <a:pt x="96377" y="25751"/>
                    <a:pt x="95433" y="27811"/>
                  </a:cubicBezTo>
                  <a:cubicBezTo>
                    <a:pt x="95433" y="27811"/>
                    <a:pt x="95433" y="27811"/>
                    <a:pt x="95433" y="27811"/>
                  </a:cubicBezTo>
                  <a:cubicBezTo>
                    <a:pt x="94488" y="29356"/>
                    <a:pt x="91653" y="30386"/>
                    <a:pt x="91653" y="32446"/>
                  </a:cubicBezTo>
                  <a:cubicBezTo>
                    <a:pt x="89763" y="32446"/>
                    <a:pt x="89763" y="32446"/>
                    <a:pt x="89763" y="32446"/>
                  </a:cubicBezTo>
                  <a:cubicBezTo>
                    <a:pt x="88818" y="32446"/>
                    <a:pt x="88818" y="32961"/>
                    <a:pt x="89763" y="32961"/>
                  </a:cubicBezTo>
                  <a:cubicBezTo>
                    <a:pt x="88818" y="32961"/>
                    <a:pt x="88818" y="33991"/>
                    <a:pt x="88818" y="33991"/>
                  </a:cubicBezTo>
                  <a:cubicBezTo>
                    <a:pt x="87874" y="34506"/>
                    <a:pt x="88818" y="34506"/>
                    <a:pt x="88818" y="35021"/>
                  </a:cubicBezTo>
                  <a:cubicBezTo>
                    <a:pt x="86929" y="36051"/>
                    <a:pt x="86929" y="36566"/>
                    <a:pt x="85984" y="37081"/>
                  </a:cubicBezTo>
                  <a:cubicBezTo>
                    <a:pt x="86929" y="36566"/>
                    <a:pt x="86929" y="36566"/>
                    <a:pt x="86929" y="36566"/>
                  </a:cubicBezTo>
                  <a:cubicBezTo>
                    <a:pt x="85984" y="36566"/>
                    <a:pt x="85984" y="36566"/>
                    <a:pt x="85984" y="36566"/>
                  </a:cubicBezTo>
                  <a:cubicBezTo>
                    <a:pt x="85984" y="37081"/>
                    <a:pt x="85039" y="37596"/>
                    <a:pt x="85984" y="37596"/>
                  </a:cubicBezTo>
                  <a:cubicBezTo>
                    <a:pt x="84094" y="38626"/>
                    <a:pt x="84094" y="39656"/>
                    <a:pt x="82204" y="40171"/>
                  </a:cubicBezTo>
                  <a:cubicBezTo>
                    <a:pt x="83149" y="40686"/>
                    <a:pt x="83149" y="40686"/>
                    <a:pt x="83149" y="40686"/>
                  </a:cubicBezTo>
                  <a:cubicBezTo>
                    <a:pt x="82204" y="41716"/>
                    <a:pt x="81259" y="42231"/>
                    <a:pt x="80314" y="42746"/>
                  </a:cubicBezTo>
                  <a:cubicBezTo>
                    <a:pt x="80314" y="42746"/>
                    <a:pt x="80314" y="42746"/>
                    <a:pt x="80314" y="42746"/>
                  </a:cubicBezTo>
                  <a:cubicBezTo>
                    <a:pt x="80314" y="43261"/>
                    <a:pt x="80314" y="42746"/>
                    <a:pt x="80314" y="43261"/>
                  </a:cubicBezTo>
                  <a:cubicBezTo>
                    <a:pt x="79370" y="44806"/>
                    <a:pt x="77480" y="45321"/>
                    <a:pt x="76535" y="46866"/>
                  </a:cubicBezTo>
                  <a:cubicBezTo>
                    <a:pt x="75590" y="48412"/>
                    <a:pt x="72755" y="50472"/>
                    <a:pt x="70866" y="52017"/>
                  </a:cubicBezTo>
                  <a:cubicBezTo>
                    <a:pt x="70866" y="52017"/>
                    <a:pt x="70866" y="52017"/>
                    <a:pt x="70866" y="52017"/>
                  </a:cubicBezTo>
                  <a:cubicBezTo>
                    <a:pt x="70866" y="53047"/>
                    <a:pt x="68976" y="53562"/>
                    <a:pt x="69921" y="54077"/>
                  </a:cubicBezTo>
                  <a:cubicBezTo>
                    <a:pt x="68976" y="54077"/>
                    <a:pt x="68976" y="54592"/>
                    <a:pt x="68976" y="54592"/>
                  </a:cubicBezTo>
                  <a:cubicBezTo>
                    <a:pt x="68976" y="55107"/>
                    <a:pt x="67086" y="55622"/>
                    <a:pt x="67086" y="56652"/>
                  </a:cubicBezTo>
                  <a:cubicBezTo>
                    <a:pt x="67086" y="56652"/>
                    <a:pt x="67086" y="56652"/>
                    <a:pt x="67086" y="56652"/>
                  </a:cubicBezTo>
                  <a:cubicBezTo>
                    <a:pt x="65196" y="57167"/>
                    <a:pt x="64251" y="57167"/>
                    <a:pt x="64251" y="58712"/>
                  </a:cubicBezTo>
                  <a:cubicBezTo>
                    <a:pt x="64251" y="57682"/>
                    <a:pt x="64251" y="57682"/>
                    <a:pt x="64251" y="57682"/>
                  </a:cubicBezTo>
                  <a:cubicBezTo>
                    <a:pt x="63307" y="57682"/>
                    <a:pt x="64251" y="59227"/>
                    <a:pt x="63307" y="59227"/>
                  </a:cubicBezTo>
                  <a:cubicBezTo>
                    <a:pt x="63307" y="59227"/>
                    <a:pt x="63307" y="59227"/>
                    <a:pt x="63307" y="59227"/>
                  </a:cubicBezTo>
                  <a:cubicBezTo>
                    <a:pt x="61417" y="60772"/>
                    <a:pt x="60472" y="62317"/>
                    <a:pt x="58582" y="64377"/>
                  </a:cubicBezTo>
                  <a:cubicBezTo>
                    <a:pt x="56692" y="65407"/>
                    <a:pt x="57637" y="64377"/>
                    <a:pt x="56692" y="64892"/>
                  </a:cubicBezTo>
                  <a:cubicBezTo>
                    <a:pt x="56692" y="64892"/>
                    <a:pt x="56692" y="64892"/>
                    <a:pt x="56692" y="64892"/>
                  </a:cubicBezTo>
                  <a:cubicBezTo>
                    <a:pt x="56692" y="65407"/>
                    <a:pt x="55748" y="65407"/>
                    <a:pt x="55748" y="65922"/>
                  </a:cubicBezTo>
                  <a:cubicBezTo>
                    <a:pt x="55748" y="65922"/>
                    <a:pt x="55748" y="65922"/>
                    <a:pt x="55748" y="65922"/>
                  </a:cubicBezTo>
                  <a:cubicBezTo>
                    <a:pt x="54803" y="66952"/>
                    <a:pt x="53858" y="66952"/>
                    <a:pt x="53858" y="67982"/>
                  </a:cubicBezTo>
                  <a:cubicBezTo>
                    <a:pt x="53858" y="67982"/>
                    <a:pt x="53858" y="67982"/>
                    <a:pt x="53858" y="67982"/>
                  </a:cubicBezTo>
                  <a:cubicBezTo>
                    <a:pt x="53858" y="68497"/>
                    <a:pt x="52913" y="69012"/>
                    <a:pt x="52913" y="70042"/>
                  </a:cubicBezTo>
                  <a:cubicBezTo>
                    <a:pt x="50078" y="73648"/>
                    <a:pt x="45354" y="77768"/>
                    <a:pt x="42519" y="81373"/>
                  </a:cubicBezTo>
                  <a:cubicBezTo>
                    <a:pt x="38740" y="84978"/>
                    <a:pt x="34960" y="88583"/>
                    <a:pt x="31181" y="92188"/>
                  </a:cubicBezTo>
                  <a:cubicBezTo>
                    <a:pt x="29291" y="92703"/>
                    <a:pt x="29291" y="92703"/>
                    <a:pt x="28346" y="93733"/>
                  </a:cubicBezTo>
                  <a:cubicBezTo>
                    <a:pt x="28346" y="93733"/>
                    <a:pt x="28346" y="93733"/>
                    <a:pt x="28346" y="93733"/>
                  </a:cubicBezTo>
                  <a:cubicBezTo>
                    <a:pt x="29291" y="93733"/>
                    <a:pt x="27401" y="94248"/>
                    <a:pt x="28346" y="95278"/>
                  </a:cubicBezTo>
                  <a:cubicBezTo>
                    <a:pt x="26456" y="95793"/>
                    <a:pt x="26456" y="97339"/>
                    <a:pt x="24566" y="98884"/>
                  </a:cubicBezTo>
                  <a:cubicBezTo>
                    <a:pt x="24566" y="98369"/>
                    <a:pt x="24566" y="98369"/>
                    <a:pt x="24566" y="98369"/>
                  </a:cubicBezTo>
                  <a:cubicBezTo>
                    <a:pt x="24566" y="98884"/>
                    <a:pt x="24566" y="98884"/>
                    <a:pt x="24566" y="98884"/>
                  </a:cubicBezTo>
                  <a:cubicBezTo>
                    <a:pt x="24566" y="98884"/>
                    <a:pt x="24566" y="98884"/>
                    <a:pt x="24566" y="98884"/>
                  </a:cubicBezTo>
                  <a:cubicBezTo>
                    <a:pt x="24566" y="98884"/>
                    <a:pt x="24566" y="98884"/>
                    <a:pt x="24566" y="98884"/>
                  </a:cubicBezTo>
                  <a:cubicBezTo>
                    <a:pt x="20787" y="103004"/>
                    <a:pt x="16062" y="106094"/>
                    <a:pt x="13228" y="109699"/>
                  </a:cubicBezTo>
                  <a:cubicBezTo>
                    <a:pt x="11338" y="110214"/>
                    <a:pt x="10393" y="111759"/>
                    <a:pt x="10393" y="112789"/>
                  </a:cubicBezTo>
                  <a:cubicBezTo>
                    <a:pt x="6614" y="115364"/>
                    <a:pt x="2834" y="116909"/>
                    <a:pt x="1889" y="120000"/>
                  </a:cubicBezTo>
                  <a:cubicBezTo>
                    <a:pt x="1889" y="120000"/>
                    <a:pt x="0" y="119484"/>
                    <a:pt x="944" y="11845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9" name="Shape 509"/>
            <p:cNvSpPr/>
            <p:nvPr/>
          </p:nvSpPr>
          <p:spPr>
            <a:xfrm>
              <a:off x="3608" y="3087"/>
              <a:ext cx="298" cy="550"/>
            </a:xfrm>
            <a:custGeom>
              <a:avLst/>
              <a:gdLst/>
              <a:ahLst/>
              <a:cxnLst/>
              <a:rect l="0" t="0" r="0" b="0"/>
              <a:pathLst>
                <a:path w="120000" h="120000" extrusionOk="0">
                  <a:moveTo>
                    <a:pt x="944" y="117939"/>
                  </a:moveTo>
                  <a:cubicBezTo>
                    <a:pt x="944" y="116394"/>
                    <a:pt x="4724" y="114334"/>
                    <a:pt x="4724" y="112789"/>
                  </a:cubicBezTo>
                  <a:cubicBezTo>
                    <a:pt x="5669" y="112789"/>
                    <a:pt x="5669" y="113304"/>
                    <a:pt x="6614" y="112789"/>
                  </a:cubicBezTo>
                  <a:cubicBezTo>
                    <a:pt x="6614" y="110729"/>
                    <a:pt x="9448" y="108669"/>
                    <a:pt x="12283" y="107124"/>
                  </a:cubicBezTo>
                  <a:cubicBezTo>
                    <a:pt x="13228" y="107124"/>
                    <a:pt x="13228" y="107124"/>
                    <a:pt x="13228" y="107124"/>
                  </a:cubicBezTo>
                  <a:cubicBezTo>
                    <a:pt x="13228" y="107124"/>
                    <a:pt x="13228" y="106094"/>
                    <a:pt x="13228" y="105579"/>
                  </a:cubicBezTo>
                  <a:cubicBezTo>
                    <a:pt x="13228" y="106094"/>
                    <a:pt x="13228" y="106094"/>
                    <a:pt x="14173" y="106094"/>
                  </a:cubicBezTo>
                  <a:cubicBezTo>
                    <a:pt x="13228" y="105579"/>
                    <a:pt x="14173" y="105064"/>
                    <a:pt x="14173" y="105064"/>
                  </a:cubicBezTo>
                  <a:cubicBezTo>
                    <a:pt x="15118" y="105064"/>
                    <a:pt x="15118" y="105064"/>
                    <a:pt x="15118" y="105064"/>
                  </a:cubicBezTo>
                  <a:cubicBezTo>
                    <a:pt x="15118" y="104549"/>
                    <a:pt x="15118" y="104549"/>
                    <a:pt x="15118" y="104549"/>
                  </a:cubicBezTo>
                  <a:cubicBezTo>
                    <a:pt x="14173" y="103519"/>
                    <a:pt x="17007" y="103519"/>
                    <a:pt x="17007" y="102489"/>
                  </a:cubicBezTo>
                  <a:cubicBezTo>
                    <a:pt x="17007" y="102489"/>
                    <a:pt x="17007" y="102489"/>
                    <a:pt x="17007" y="102489"/>
                  </a:cubicBezTo>
                  <a:cubicBezTo>
                    <a:pt x="17952" y="100429"/>
                    <a:pt x="18897" y="99399"/>
                    <a:pt x="20787" y="97854"/>
                  </a:cubicBezTo>
                  <a:cubicBezTo>
                    <a:pt x="20787" y="97854"/>
                    <a:pt x="20787" y="98369"/>
                    <a:pt x="21732" y="97854"/>
                  </a:cubicBezTo>
                  <a:cubicBezTo>
                    <a:pt x="20787" y="97854"/>
                    <a:pt x="21732" y="96824"/>
                    <a:pt x="21732" y="96824"/>
                  </a:cubicBezTo>
                  <a:cubicBezTo>
                    <a:pt x="22677" y="96824"/>
                    <a:pt x="21732" y="96309"/>
                    <a:pt x="22677" y="95793"/>
                  </a:cubicBezTo>
                  <a:cubicBezTo>
                    <a:pt x="22677" y="95793"/>
                    <a:pt x="22677" y="95793"/>
                    <a:pt x="22677" y="95793"/>
                  </a:cubicBezTo>
                  <a:cubicBezTo>
                    <a:pt x="22677" y="95278"/>
                    <a:pt x="23622" y="95278"/>
                    <a:pt x="23622" y="94763"/>
                  </a:cubicBezTo>
                  <a:cubicBezTo>
                    <a:pt x="23622" y="94763"/>
                    <a:pt x="23622" y="94763"/>
                    <a:pt x="23622" y="94763"/>
                  </a:cubicBezTo>
                  <a:cubicBezTo>
                    <a:pt x="23622" y="94248"/>
                    <a:pt x="24566" y="94248"/>
                    <a:pt x="24566" y="94248"/>
                  </a:cubicBezTo>
                  <a:cubicBezTo>
                    <a:pt x="24566" y="93733"/>
                    <a:pt x="24566" y="93733"/>
                    <a:pt x="24566" y="93733"/>
                  </a:cubicBezTo>
                  <a:cubicBezTo>
                    <a:pt x="24566" y="93733"/>
                    <a:pt x="24566" y="93733"/>
                    <a:pt x="24566" y="93218"/>
                  </a:cubicBezTo>
                  <a:cubicBezTo>
                    <a:pt x="24566" y="93218"/>
                    <a:pt x="24566" y="93218"/>
                    <a:pt x="24566" y="93218"/>
                  </a:cubicBezTo>
                  <a:cubicBezTo>
                    <a:pt x="24566" y="93218"/>
                    <a:pt x="25511" y="93218"/>
                    <a:pt x="24566" y="92188"/>
                  </a:cubicBezTo>
                  <a:cubicBezTo>
                    <a:pt x="25511" y="92188"/>
                    <a:pt x="24566" y="93218"/>
                    <a:pt x="25511" y="93218"/>
                  </a:cubicBezTo>
                  <a:cubicBezTo>
                    <a:pt x="27401" y="90643"/>
                    <a:pt x="30236" y="89098"/>
                    <a:pt x="31181" y="86523"/>
                  </a:cubicBezTo>
                  <a:cubicBezTo>
                    <a:pt x="32125" y="86523"/>
                    <a:pt x="32125" y="86523"/>
                    <a:pt x="32125" y="86523"/>
                  </a:cubicBezTo>
                  <a:cubicBezTo>
                    <a:pt x="33070" y="86008"/>
                    <a:pt x="33070" y="86008"/>
                    <a:pt x="33070" y="86008"/>
                  </a:cubicBezTo>
                  <a:cubicBezTo>
                    <a:pt x="33070" y="86008"/>
                    <a:pt x="33070" y="86008"/>
                    <a:pt x="33070" y="86008"/>
                  </a:cubicBezTo>
                  <a:cubicBezTo>
                    <a:pt x="34015" y="85493"/>
                    <a:pt x="33070" y="85493"/>
                    <a:pt x="34015" y="84978"/>
                  </a:cubicBezTo>
                  <a:cubicBezTo>
                    <a:pt x="34015" y="85493"/>
                    <a:pt x="34015" y="85493"/>
                    <a:pt x="34015" y="85493"/>
                  </a:cubicBezTo>
                  <a:cubicBezTo>
                    <a:pt x="34015" y="84978"/>
                    <a:pt x="34960" y="84463"/>
                    <a:pt x="34960" y="83948"/>
                  </a:cubicBezTo>
                  <a:cubicBezTo>
                    <a:pt x="34960" y="83948"/>
                    <a:pt x="34960" y="83948"/>
                    <a:pt x="34960" y="84463"/>
                  </a:cubicBezTo>
                  <a:cubicBezTo>
                    <a:pt x="34960" y="82918"/>
                    <a:pt x="35905" y="82918"/>
                    <a:pt x="35905" y="82403"/>
                  </a:cubicBezTo>
                  <a:cubicBezTo>
                    <a:pt x="35905" y="82918"/>
                    <a:pt x="35905" y="82918"/>
                    <a:pt x="35905" y="82918"/>
                  </a:cubicBezTo>
                  <a:cubicBezTo>
                    <a:pt x="36850" y="82403"/>
                    <a:pt x="35905" y="82403"/>
                    <a:pt x="36850" y="82403"/>
                  </a:cubicBezTo>
                  <a:cubicBezTo>
                    <a:pt x="35905" y="82403"/>
                    <a:pt x="36850" y="82403"/>
                    <a:pt x="36850" y="82403"/>
                  </a:cubicBezTo>
                  <a:cubicBezTo>
                    <a:pt x="36850" y="81888"/>
                    <a:pt x="37795" y="81373"/>
                    <a:pt x="37795" y="80858"/>
                  </a:cubicBezTo>
                  <a:cubicBezTo>
                    <a:pt x="37795" y="80858"/>
                    <a:pt x="37795" y="80858"/>
                    <a:pt x="37795" y="80858"/>
                  </a:cubicBezTo>
                  <a:cubicBezTo>
                    <a:pt x="38740" y="80343"/>
                    <a:pt x="38740" y="79828"/>
                    <a:pt x="39685" y="79313"/>
                  </a:cubicBezTo>
                  <a:cubicBezTo>
                    <a:pt x="39685" y="79313"/>
                    <a:pt x="40629" y="79313"/>
                    <a:pt x="40629" y="79313"/>
                  </a:cubicBezTo>
                  <a:cubicBezTo>
                    <a:pt x="39685" y="78283"/>
                    <a:pt x="41574" y="77768"/>
                    <a:pt x="40629" y="77768"/>
                  </a:cubicBezTo>
                  <a:cubicBezTo>
                    <a:pt x="40629" y="77253"/>
                    <a:pt x="41574" y="76738"/>
                    <a:pt x="41574" y="76223"/>
                  </a:cubicBezTo>
                  <a:cubicBezTo>
                    <a:pt x="42519" y="76738"/>
                    <a:pt x="43464" y="76223"/>
                    <a:pt x="42519" y="76738"/>
                  </a:cubicBezTo>
                  <a:cubicBezTo>
                    <a:pt x="43464" y="76738"/>
                    <a:pt x="43464" y="76738"/>
                    <a:pt x="43464" y="76738"/>
                  </a:cubicBezTo>
                  <a:cubicBezTo>
                    <a:pt x="43464" y="76738"/>
                    <a:pt x="43464" y="76738"/>
                    <a:pt x="43464" y="76738"/>
                  </a:cubicBezTo>
                  <a:cubicBezTo>
                    <a:pt x="43464" y="75708"/>
                    <a:pt x="43464" y="75708"/>
                    <a:pt x="43464" y="75708"/>
                  </a:cubicBezTo>
                  <a:cubicBezTo>
                    <a:pt x="43464" y="75708"/>
                    <a:pt x="43464" y="75193"/>
                    <a:pt x="43464" y="74678"/>
                  </a:cubicBezTo>
                  <a:cubicBezTo>
                    <a:pt x="44409" y="74678"/>
                    <a:pt x="44409" y="74678"/>
                    <a:pt x="44409" y="74678"/>
                  </a:cubicBezTo>
                  <a:cubicBezTo>
                    <a:pt x="43464" y="73133"/>
                    <a:pt x="43464" y="73133"/>
                    <a:pt x="43464" y="73133"/>
                  </a:cubicBezTo>
                  <a:cubicBezTo>
                    <a:pt x="44409" y="73133"/>
                    <a:pt x="44409" y="73133"/>
                    <a:pt x="44409" y="73133"/>
                  </a:cubicBezTo>
                  <a:cubicBezTo>
                    <a:pt x="44409" y="72618"/>
                    <a:pt x="44409" y="72618"/>
                    <a:pt x="44409" y="72618"/>
                  </a:cubicBezTo>
                  <a:cubicBezTo>
                    <a:pt x="45354" y="72103"/>
                    <a:pt x="45354" y="72103"/>
                    <a:pt x="45354" y="72103"/>
                  </a:cubicBezTo>
                  <a:cubicBezTo>
                    <a:pt x="47244" y="72103"/>
                    <a:pt x="45354" y="72103"/>
                    <a:pt x="47244" y="72103"/>
                  </a:cubicBezTo>
                  <a:cubicBezTo>
                    <a:pt x="47244" y="72103"/>
                    <a:pt x="47244" y="72103"/>
                    <a:pt x="47244" y="71587"/>
                  </a:cubicBezTo>
                  <a:cubicBezTo>
                    <a:pt x="47244" y="71587"/>
                    <a:pt x="47244" y="71587"/>
                    <a:pt x="47244" y="71587"/>
                  </a:cubicBezTo>
                  <a:cubicBezTo>
                    <a:pt x="48188" y="71587"/>
                    <a:pt x="48188" y="71072"/>
                    <a:pt x="47244" y="71072"/>
                  </a:cubicBezTo>
                  <a:cubicBezTo>
                    <a:pt x="47244" y="71072"/>
                    <a:pt x="48188" y="71072"/>
                    <a:pt x="47244" y="71072"/>
                  </a:cubicBezTo>
                  <a:cubicBezTo>
                    <a:pt x="47244" y="71072"/>
                    <a:pt x="47244" y="70557"/>
                    <a:pt x="48188" y="70042"/>
                  </a:cubicBezTo>
                  <a:cubicBezTo>
                    <a:pt x="48188" y="70557"/>
                    <a:pt x="48188" y="70557"/>
                    <a:pt x="48188" y="70557"/>
                  </a:cubicBezTo>
                  <a:cubicBezTo>
                    <a:pt x="48188" y="70042"/>
                    <a:pt x="48188" y="68497"/>
                    <a:pt x="49133" y="68497"/>
                  </a:cubicBezTo>
                  <a:cubicBezTo>
                    <a:pt x="48188" y="68497"/>
                    <a:pt x="49133" y="68497"/>
                    <a:pt x="49133" y="68497"/>
                  </a:cubicBezTo>
                  <a:cubicBezTo>
                    <a:pt x="50078" y="68497"/>
                    <a:pt x="50078" y="67467"/>
                    <a:pt x="50078" y="66952"/>
                  </a:cubicBezTo>
                  <a:cubicBezTo>
                    <a:pt x="50078" y="66952"/>
                    <a:pt x="50078" y="66952"/>
                    <a:pt x="50078" y="66952"/>
                  </a:cubicBezTo>
                  <a:cubicBezTo>
                    <a:pt x="50078" y="66437"/>
                    <a:pt x="51023" y="66952"/>
                    <a:pt x="51023" y="66437"/>
                  </a:cubicBezTo>
                  <a:cubicBezTo>
                    <a:pt x="51023" y="65922"/>
                    <a:pt x="51023" y="65922"/>
                    <a:pt x="51023" y="65922"/>
                  </a:cubicBezTo>
                  <a:cubicBezTo>
                    <a:pt x="51023" y="65922"/>
                    <a:pt x="51023" y="65922"/>
                    <a:pt x="51023" y="65922"/>
                  </a:cubicBezTo>
                  <a:cubicBezTo>
                    <a:pt x="51023" y="65922"/>
                    <a:pt x="51968" y="64377"/>
                    <a:pt x="52913" y="63862"/>
                  </a:cubicBezTo>
                  <a:cubicBezTo>
                    <a:pt x="52913" y="62832"/>
                    <a:pt x="52913" y="62832"/>
                    <a:pt x="52913" y="62832"/>
                  </a:cubicBezTo>
                  <a:cubicBezTo>
                    <a:pt x="53858" y="62832"/>
                    <a:pt x="53858" y="62832"/>
                    <a:pt x="53858" y="62832"/>
                  </a:cubicBezTo>
                  <a:cubicBezTo>
                    <a:pt x="53858" y="62832"/>
                    <a:pt x="53858" y="62317"/>
                    <a:pt x="55748" y="62317"/>
                  </a:cubicBezTo>
                  <a:cubicBezTo>
                    <a:pt x="53858" y="61802"/>
                    <a:pt x="53858" y="63862"/>
                    <a:pt x="53858" y="63347"/>
                  </a:cubicBezTo>
                  <a:cubicBezTo>
                    <a:pt x="53858" y="63347"/>
                    <a:pt x="53858" y="62317"/>
                    <a:pt x="53858" y="62832"/>
                  </a:cubicBezTo>
                  <a:cubicBezTo>
                    <a:pt x="55748" y="62317"/>
                    <a:pt x="53858" y="61802"/>
                    <a:pt x="55748" y="61802"/>
                  </a:cubicBezTo>
                  <a:cubicBezTo>
                    <a:pt x="55748" y="61802"/>
                    <a:pt x="55748" y="62317"/>
                    <a:pt x="55748" y="61802"/>
                  </a:cubicBezTo>
                  <a:cubicBezTo>
                    <a:pt x="55748" y="61802"/>
                    <a:pt x="55748" y="61802"/>
                    <a:pt x="55748" y="61802"/>
                  </a:cubicBezTo>
                  <a:cubicBezTo>
                    <a:pt x="55748" y="61802"/>
                    <a:pt x="55748" y="61802"/>
                    <a:pt x="55748" y="61802"/>
                  </a:cubicBezTo>
                  <a:cubicBezTo>
                    <a:pt x="55748" y="61287"/>
                    <a:pt x="56692" y="61287"/>
                    <a:pt x="55748" y="61287"/>
                  </a:cubicBezTo>
                  <a:cubicBezTo>
                    <a:pt x="55748" y="61287"/>
                    <a:pt x="55748" y="59742"/>
                    <a:pt x="56692" y="60772"/>
                  </a:cubicBezTo>
                  <a:cubicBezTo>
                    <a:pt x="57637" y="60772"/>
                    <a:pt x="57637" y="60772"/>
                    <a:pt x="57637" y="60772"/>
                  </a:cubicBezTo>
                  <a:cubicBezTo>
                    <a:pt x="56692" y="59742"/>
                    <a:pt x="56692" y="59742"/>
                    <a:pt x="56692" y="59742"/>
                  </a:cubicBezTo>
                  <a:cubicBezTo>
                    <a:pt x="57637" y="59742"/>
                    <a:pt x="57637" y="59742"/>
                    <a:pt x="57637" y="59742"/>
                  </a:cubicBezTo>
                  <a:cubicBezTo>
                    <a:pt x="56692" y="59227"/>
                    <a:pt x="57637" y="59227"/>
                    <a:pt x="57637" y="58712"/>
                  </a:cubicBezTo>
                  <a:cubicBezTo>
                    <a:pt x="58582" y="58197"/>
                    <a:pt x="58582" y="58197"/>
                    <a:pt x="59527" y="58197"/>
                  </a:cubicBezTo>
                  <a:cubicBezTo>
                    <a:pt x="59527" y="57682"/>
                    <a:pt x="59527" y="57167"/>
                    <a:pt x="60472" y="57167"/>
                  </a:cubicBezTo>
                  <a:cubicBezTo>
                    <a:pt x="60472" y="57167"/>
                    <a:pt x="59527" y="57167"/>
                    <a:pt x="60472" y="57167"/>
                  </a:cubicBezTo>
                  <a:cubicBezTo>
                    <a:pt x="60472" y="57167"/>
                    <a:pt x="60472" y="57167"/>
                    <a:pt x="60472" y="56652"/>
                  </a:cubicBezTo>
                  <a:cubicBezTo>
                    <a:pt x="60472" y="56652"/>
                    <a:pt x="61417" y="56137"/>
                    <a:pt x="62362" y="56137"/>
                  </a:cubicBezTo>
                  <a:cubicBezTo>
                    <a:pt x="62362" y="55622"/>
                    <a:pt x="61417" y="55622"/>
                    <a:pt x="61417" y="55622"/>
                  </a:cubicBezTo>
                  <a:cubicBezTo>
                    <a:pt x="62362" y="55622"/>
                    <a:pt x="61417" y="54592"/>
                    <a:pt x="62362" y="54077"/>
                  </a:cubicBezTo>
                  <a:cubicBezTo>
                    <a:pt x="62362" y="54592"/>
                    <a:pt x="62362" y="54592"/>
                    <a:pt x="62362" y="54592"/>
                  </a:cubicBezTo>
                  <a:cubicBezTo>
                    <a:pt x="64251" y="54592"/>
                    <a:pt x="62362" y="54077"/>
                    <a:pt x="64251" y="53562"/>
                  </a:cubicBezTo>
                  <a:cubicBezTo>
                    <a:pt x="62362" y="53562"/>
                    <a:pt x="62362" y="53562"/>
                    <a:pt x="62362" y="53562"/>
                  </a:cubicBezTo>
                  <a:cubicBezTo>
                    <a:pt x="64251" y="53562"/>
                    <a:pt x="64251" y="52532"/>
                    <a:pt x="64251" y="53047"/>
                  </a:cubicBezTo>
                  <a:cubicBezTo>
                    <a:pt x="64251" y="52532"/>
                    <a:pt x="65196" y="52532"/>
                    <a:pt x="64251" y="52017"/>
                  </a:cubicBezTo>
                  <a:cubicBezTo>
                    <a:pt x="66141" y="51502"/>
                    <a:pt x="66141" y="49957"/>
                    <a:pt x="68031" y="49957"/>
                  </a:cubicBezTo>
                  <a:cubicBezTo>
                    <a:pt x="68031" y="49442"/>
                    <a:pt x="68031" y="49442"/>
                    <a:pt x="68031" y="49442"/>
                  </a:cubicBezTo>
                  <a:cubicBezTo>
                    <a:pt x="67086" y="49442"/>
                    <a:pt x="68031" y="49957"/>
                    <a:pt x="68031" y="49957"/>
                  </a:cubicBezTo>
                  <a:cubicBezTo>
                    <a:pt x="68031" y="49957"/>
                    <a:pt x="68031" y="49442"/>
                    <a:pt x="67086" y="49442"/>
                  </a:cubicBezTo>
                  <a:cubicBezTo>
                    <a:pt x="68031" y="49442"/>
                    <a:pt x="68031" y="49442"/>
                    <a:pt x="68976" y="49442"/>
                  </a:cubicBezTo>
                  <a:cubicBezTo>
                    <a:pt x="68976" y="49442"/>
                    <a:pt x="68031" y="48927"/>
                    <a:pt x="68976" y="47896"/>
                  </a:cubicBezTo>
                  <a:cubicBezTo>
                    <a:pt x="68976" y="48412"/>
                    <a:pt x="68976" y="48412"/>
                    <a:pt x="68976" y="47896"/>
                  </a:cubicBezTo>
                  <a:cubicBezTo>
                    <a:pt x="68976" y="47381"/>
                    <a:pt x="68976" y="47381"/>
                    <a:pt x="68976" y="47381"/>
                  </a:cubicBezTo>
                  <a:cubicBezTo>
                    <a:pt x="68976" y="47381"/>
                    <a:pt x="68976" y="47381"/>
                    <a:pt x="69921" y="47381"/>
                  </a:cubicBezTo>
                  <a:cubicBezTo>
                    <a:pt x="69921" y="47381"/>
                    <a:pt x="70866" y="47381"/>
                    <a:pt x="69921" y="47381"/>
                  </a:cubicBezTo>
                  <a:cubicBezTo>
                    <a:pt x="70866" y="46866"/>
                    <a:pt x="70866" y="46866"/>
                    <a:pt x="70866" y="46866"/>
                  </a:cubicBezTo>
                  <a:cubicBezTo>
                    <a:pt x="70866" y="47381"/>
                    <a:pt x="70866" y="46866"/>
                    <a:pt x="70866" y="46866"/>
                  </a:cubicBezTo>
                  <a:cubicBezTo>
                    <a:pt x="70866" y="46866"/>
                    <a:pt x="70866" y="46866"/>
                    <a:pt x="70866" y="46866"/>
                  </a:cubicBezTo>
                  <a:cubicBezTo>
                    <a:pt x="72755" y="45836"/>
                    <a:pt x="72755" y="45836"/>
                    <a:pt x="72755" y="45836"/>
                  </a:cubicBezTo>
                  <a:cubicBezTo>
                    <a:pt x="70866" y="45836"/>
                    <a:pt x="70866" y="45836"/>
                    <a:pt x="70866" y="46866"/>
                  </a:cubicBezTo>
                  <a:cubicBezTo>
                    <a:pt x="70866" y="45836"/>
                    <a:pt x="70866" y="45836"/>
                    <a:pt x="70866" y="45321"/>
                  </a:cubicBezTo>
                  <a:cubicBezTo>
                    <a:pt x="70866" y="45836"/>
                    <a:pt x="70866" y="45321"/>
                    <a:pt x="72755" y="45321"/>
                  </a:cubicBezTo>
                  <a:cubicBezTo>
                    <a:pt x="72755" y="44806"/>
                    <a:pt x="72755" y="44806"/>
                    <a:pt x="72755" y="44806"/>
                  </a:cubicBezTo>
                  <a:cubicBezTo>
                    <a:pt x="72755" y="44291"/>
                    <a:pt x="72755" y="44291"/>
                    <a:pt x="72755" y="44291"/>
                  </a:cubicBezTo>
                  <a:cubicBezTo>
                    <a:pt x="72755" y="44806"/>
                    <a:pt x="72755" y="44806"/>
                    <a:pt x="72755" y="44806"/>
                  </a:cubicBezTo>
                  <a:cubicBezTo>
                    <a:pt x="72755" y="44806"/>
                    <a:pt x="73700" y="44806"/>
                    <a:pt x="73700" y="44291"/>
                  </a:cubicBezTo>
                  <a:cubicBezTo>
                    <a:pt x="73700" y="44291"/>
                    <a:pt x="72755" y="44291"/>
                    <a:pt x="72755" y="44291"/>
                  </a:cubicBezTo>
                  <a:cubicBezTo>
                    <a:pt x="72755" y="44291"/>
                    <a:pt x="73700" y="44291"/>
                    <a:pt x="73700" y="44291"/>
                  </a:cubicBezTo>
                  <a:cubicBezTo>
                    <a:pt x="73700" y="44291"/>
                    <a:pt x="73700" y="44291"/>
                    <a:pt x="73700" y="44291"/>
                  </a:cubicBezTo>
                  <a:cubicBezTo>
                    <a:pt x="73700" y="44291"/>
                    <a:pt x="73700" y="44291"/>
                    <a:pt x="73700" y="44291"/>
                  </a:cubicBezTo>
                  <a:cubicBezTo>
                    <a:pt x="73700" y="44291"/>
                    <a:pt x="73700" y="44291"/>
                    <a:pt x="73700" y="44291"/>
                  </a:cubicBezTo>
                  <a:cubicBezTo>
                    <a:pt x="73700" y="44291"/>
                    <a:pt x="74645" y="43776"/>
                    <a:pt x="73700" y="43261"/>
                  </a:cubicBezTo>
                  <a:cubicBezTo>
                    <a:pt x="74645" y="43261"/>
                    <a:pt x="74645" y="43261"/>
                    <a:pt x="74645" y="42746"/>
                  </a:cubicBezTo>
                  <a:cubicBezTo>
                    <a:pt x="74645" y="42746"/>
                    <a:pt x="74645" y="42746"/>
                    <a:pt x="74645" y="42746"/>
                  </a:cubicBezTo>
                  <a:cubicBezTo>
                    <a:pt x="75590" y="42746"/>
                    <a:pt x="75590" y="42231"/>
                    <a:pt x="75590" y="42231"/>
                  </a:cubicBezTo>
                  <a:cubicBezTo>
                    <a:pt x="75590" y="42231"/>
                    <a:pt x="75590" y="42231"/>
                    <a:pt x="75590" y="42231"/>
                  </a:cubicBezTo>
                  <a:cubicBezTo>
                    <a:pt x="75590" y="42231"/>
                    <a:pt x="75590" y="41716"/>
                    <a:pt x="75590" y="40686"/>
                  </a:cubicBezTo>
                  <a:cubicBezTo>
                    <a:pt x="75590" y="40686"/>
                    <a:pt x="76535" y="41716"/>
                    <a:pt x="76535" y="40686"/>
                  </a:cubicBezTo>
                  <a:cubicBezTo>
                    <a:pt x="77480" y="40686"/>
                    <a:pt x="76535" y="40686"/>
                    <a:pt x="75590" y="40686"/>
                  </a:cubicBezTo>
                  <a:cubicBezTo>
                    <a:pt x="76535" y="40171"/>
                    <a:pt x="76535" y="39141"/>
                    <a:pt x="78425" y="38626"/>
                  </a:cubicBezTo>
                  <a:cubicBezTo>
                    <a:pt x="78425" y="38626"/>
                    <a:pt x="77480" y="38626"/>
                    <a:pt x="78425" y="38626"/>
                  </a:cubicBezTo>
                  <a:cubicBezTo>
                    <a:pt x="79370" y="37596"/>
                    <a:pt x="79370" y="36566"/>
                    <a:pt x="82204" y="36051"/>
                  </a:cubicBezTo>
                  <a:cubicBezTo>
                    <a:pt x="82204" y="36051"/>
                    <a:pt x="82204" y="36051"/>
                    <a:pt x="82204" y="36051"/>
                  </a:cubicBezTo>
                  <a:cubicBezTo>
                    <a:pt x="82204" y="36051"/>
                    <a:pt x="82204" y="36051"/>
                    <a:pt x="82204" y="35536"/>
                  </a:cubicBezTo>
                  <a:cubicBezTo>
                    <a:pt x="82204" y="35536"/>
                    <a:pt x="82204" y="35536"/>
                    <a:pt x="80314" y="35536"/>
                  </a:cubicBezTo>
                  <a:cubicBezTo>
                    <a:pt x="82204" y="35021"/>
                    <a:pt x="82204" y="34506"/>
                    <a:pt x="82204" y="33991"/>
                  </a:cubicBezTo>
                  <a:cubicBezTo>
                    <a:pt x="82204" y="33991"/>
                    <a:pt x="82204" y="33991"/>
                    <a:pt x="82204" y="33991"/>
                  </a:cubicBezTo>
                  <a:cubicBezTo>
                    <a:pt x="83149" y="33991"/>
                    <a:pt x="83149" y="33991"/>
                    <a:pt x="83149" y="33476"/>
                  </a:cubicBezTo>
                  <a:cubicBezTo>
                    <a:pt x="83149" y="33476"/>
                    <a:pt x="83149" y="33476"/>
                    <a:pt x="83149" y="33476"/>
                  </a:cubicBezTo>
                  <a:cubicBezTo>
                    <a:pt x="84094" y="33476"/>
                    <a:pt x="84094" y="33476"/>
                    <a:pt x="84094" y="33476"/>
                  </a:cubicBezTo>
                  <a:cubicBezTo>
                    <a:pt x="84094" y="33476"/>
                    <a:pt x="83149" y="33476"/>
                    <a:pt x="84094" y="32961"/>
                  </a:cubicBezTo>
                  <a:cubicBezTo>
                    <a:pt x="84094" y="32961"/>
                    <a:pt x="84094" y="33476"/>
                    <a:pt x="84094" y="32961"/>
                  </a:cubicBezTo>
                  <a:cubicBezTo>
                    <a:pt x="84094" y="32961"/>
                    <a:pt x="84094" y="31931"/>
                    <a:pt x="85039" y="31416"/>
                  </a:cubicBezTo>
                  <a:cubicBezTo>
                    <a:pt x="85984" y="31416"/>
                    <a:pt x="85984" y="31416"/>
                    <a:pt x="85984" y="31416"/>
                  </a:cubicBezTo>
                  <a:cubicBezTo>
                    <a:pt x="85984" y="31416"/>
                    <a:pt x="85984" y="30901"/>
                    <a:pt x="85039" y="30901"/>
                  </a:cubicBezTo>
                  <a:cubicBezTo>
                    <a:pt x="85984" y="30386"/>
                    <a:pt x="86929" y="30386"/>
                    <a:pt x="86929" y="30386"/>
                  </a:cubicBezTo>
                  <a:cubicBezTo>
                    <a:pt x="86929" y="29356"/>
                    <a:pt x="87874" y="27811"/>
                    <a:pt x="89763" y="26781"/>
                  </a:cubicBezTo>
                  <a:cubicBezTo>
                    <a:pt x="89763" y="26781"/>
                    <a:pt x="89763" y="26781"/>
                    <a:pt x="89763" y="26781"/>
                  </a:cubicBezTo>
                  <a:cubicBezTo>
                    <a:pt x="90708" y="26781"/>
                    <a:pt x="89763" y="26781"/>
                    <a:pt x="89763" y="26266"/>
                  </a:cubicBezTo>
                  <a:cubicBezTo>
                    <a:pt x="90708" y="26781"/>
                    <a:pt x="90708" y="26266"/>
                    <a:pt x="90708" y="26781"/>
                  </a:cubicBezTo>
                  <a:cubicBezTo>
                    <a:pt x="91653" y="26266"/>
                    <a:pt x="90708" y="25751"/>
                    <a:pt x="91653" y="25751"/>
                  </a:cubicBezTo>
                  <a:cubicBezTo>
                    <a:pt x="90708" y="25751"/>
                    <a:pt x="91653" y="25751"/>
                    <a:pt x="90708" y="25751"/>
                  </a:cubicBezTo>
                  <a:cubicBezTo>
                    <a:pt x="91653" y="25236"/>
                    <a:pt x="91653" y="25236"/>
                    <a:pt x="91653" y="25236"/>
                  </a:cubicBezTo>
                  <a:cubicBezTo>
                    <a:pt x="91653" y="24721"/>
                    <a:pt x="91653" y="25236"/>
                    <a:pt x="91653" y="25236"/>
                  </a:cubicBezTo>
                  <a:cubicBezTo>
                    <a:pt x="91653" y="24721"/>
                    <a:pt x="91653" y="24721"/>
                    <a:pt x="91653" y="24721"/>
                  </a:cubicBezTo>
                  <a:cubicBezTo>
                    <a:pt x="93543" y="24721"/>
                    <a:pt x="92598" y="26266"/>
                    <a:pt x="93543" y="25751"/>
                  </a:cubicBezTo>
                  <a:cubicBezTo>
                    <a:pt x="93543" y="25751"/>
                    <a:pt x="93543" y="25751"/>
                    <a:pt x="93543" y="25751"/>
                  </a:cubicBezTo>
                  <a:cubicBezTo>
                    <a:pt x="94488" y="25751"/>
                    <a:pt x="93543" y="26781"/>
                    <a:pt x="94488" y="25751"/>
                  </a:cubicBezTo>
                  <a:cubicBezTo>
                    <a:pt x="94488" y="25751"/>
                    <a:pt x="94488" y="25236"/>
                    <a:pt x="93543" y="25236"/>
                  </a:cubicBezTo>
                  <a:cubicBezTo>
                    <a:pt x="94488" y="24721"/>
                    <a:pt x="92598" y="24721"/>
                    <a:pt x="93543" y="24206"/>
                  </a:cubicBezTo>
                  <a:cubicBezTo>
                    <a:pt x="93543" y="24206"/>
                    <a:pt x="92598" y="24721"/>
                    <a:pt x="93543" y="24721"/>
                  </a:cubicBezTo>
                  <a:cubicBezTo>
                    <a:pt x="94488" y="24206"/>
                    <a:pt x="93543" y="23690"/>
                    <a:pt x="94488" y="23690"/>
                  </a:cubicBezTo>
                  <a:cubicBezTo>
                    <a:pt x="93543" y="24206"/>
                    <a:pt x="93543" y="23690"/>
                    <a:pt x="93543" y="23175"/>
                  </a:cubicBezTo>
                  <a:cubicBezTo>
                    <a:pt x="93543" y="23175"/>
                    <a:pt x="93543" y="23690"/>
                    <a:pt x="94488" y="23175"/>
                  </a:cubicBezTo>
                  <a:cubicBezTo>
                    <a:pt x="93543" y="23175"/>
                    <a:pt x="94488" y="22660"/>
                    <a:pt x="93543" y="22660"/>
                  </a:cubicBezTo>
                  <a:cubicBezTo>
                    <a:pt x="92598" y="22660"/>
                    <a:pt x="94488" y="22660"/>
                    <a:pt x="93543" y="22145"/>
                  </a:cubicBezTo>
                  <a:cubicBezTo>
                    <a:pt x="94488" y="22145"/>
                    <a:pt x="94488" y="22660"/>
                    <a:pt x="94488" y="22660"/>
                  </a:cubicBezTo>
                  <a:cubicBezTo>
                    <a:pt x="94488" y="22660"/>
                    <a:pt x="94488" y="21630"/>
                    <a:pt x="94488" y="21630"/>
                  </a:cubicBezTo>
                  <a:cubicBezTo>
                    <a:pt x="94488" y="21630"/>
                    <a:pt x="94488" y="21630"/>
                    <a:pt x="94488" y="22145"/>
                  </a:cubicBezTo>
                  <a:cubicBezTo>
                    <a:pt x="94488" y="21630"/>
                    <a:pt x="94488" y="21115"/>
                    <a:pt x="95433" y="21115"/>
                  </a:cubicBezTo>
                  <a:cubicBezTo>
                    <a:pt x="94488" y="21115"/>
                    <a:pt x="94488" y="21115"/>
                    <a:pt x="94488" y="21115"/>
                  </a:cubicBezTo>
                  <a:cubicBezTo>
                    <a:pt x="95433" y="20600"/>
                    <a:pt x="95433" y="20600"/>
                    <a:pt x="95433" y="20600"/>
                  </a:cubicBezTo>
                  <a:cubicBezTo>
                    <a:pt x="95433" y="20600"/>
                    <a:pt x="95433" y="19570"/>
                    <a:pt x="96377" y="20085"/>
                  </a:cubicBezTo>
                  <a:cubicBezTo>
                    <a:pt x="96377" y="20085"/>
                    <a:pt x="97322" y="19570"/>
                    <a:pt x="96377" y="19570"/>
                  </a:cubicBezTo>
                  <a:cubicBezTo>
                    <a:pt x="95433" y="19570"/>
                    <a:pt x="96377" y="20085"/>
                    <a:pt x="95433" y="20085"/>
                  </a:cubicBezTo>
                  <a:cubicBezTo>
                    <a:pt x="96377" y="20085"/>
                    <a:pt x="95433" y="19570"/>
                    <a:pt x="95433" y="19570"/>
                  </a:cubicBezTo>
                  <a:cubicBezTo>
                    <a:pt x="96377" y="19570"/>
                    <a:pt x="96377" y="19570"/>
                    <a:pt x="96377" y="19570"/>
                  </a:cubicBezTo>
                  <a:cubicBezTo>
                    <a:pt x="96377" y="19570"/>
                    <a:pt x="96377" y="19570"/>
                    <a:pt x="96377" y="19055"/>
                  </a:cubicBezTo>
                  <a:cubicBezTo>
                    <a:pt x="96377" y="19570"/>
                    <a:pt x="96377" y="19570"/>
                    <a:pt x="96377" y="19055"/>
                  </a:cubicBezTo>
                  <a:cubicBezTo>
                    <a:pt x="96377" y="19055"/>
                    <a:pt x="96377" y="19055"/>
                    <a:pt x="96377" y="19055"/>
                  </a:cubicBezTo>
                  <a:cubicBezTo>
                    <a:pt x="96377" y="18025"/>
                    <a:pt x="97322" y="19055"/>
                    <a:pt x="97322" y="18025"/>
                  </a:cubicBezTo>
                  <a:cubicBezTo>
                    <a:pt x="97322" y="19055"/>
                    <a:pt x="97322" y="19055"/>
                    <a:pt x="97322" y="19055"/>
                  </a:cubicBezTo>
                  <a:cubicBezTo>
                    <a:pt x="97322" y="19055"/>
                    <a:pt x="99212" y="19055"/>
                    <a:pt x="99212" y="18025"/>
                  </a:cubicBezTo>
                  <a:cubicBezTo>
                    <a:pt x="97322" y="17510"/>
                    <a:pt x="97322" y="17510"/>
                    <a:pt x="97322" y="17510"/>
                  </a:cubicBezTo>
                  <a:cubicBezTo>
                    <a:pt x="97322" y="16995"/>
                    <a:pt x="99212" y="17510"/>
                    <a:pt x="97322" y="16995"/>
                  </a:cubicBezTo>
                  <a:cubicBezTo>
                    <a:pt x="99212" y="17510"/>
                    <a:pt x="99212" y="17510"/>
                    <a:pt x="99212" y="17510"/>
                  </a:cubicBezTo>
                  <a:cubicBezTo>
                    <a:pt x="100157" y="17510"/>
                    <a:pt x="100157" y="17510"/>
                    <a:pt x="100157" y="17510"/>
                  </a:cubicBezTo>
                  <a:cubicBezTo>
                    <a:pt x="100157" y="16995"/>
                    <a:pt x="100157" y="16480"/>
                    <a:pt x="99212" y="16995"/>
                  </a:cubicBezTo>
                  <a:cubicBezTo>
                    <a:pt x="99212" y="16480"/>
                    <a:pt x="100157" y="16480"/>
                    <a:pt x="100157" y="16480"/>
                  </a:cubicBezTo>
                  <a:cubicBezTo>
                    <a:pt x="100157" y="16480"/>
                    <a:pt x="100157" y="16480"/>
                    <a:pt x="100157" y="15965"/>
                  </a:cubicBezTo>
                  <a:cubicBezTo>
                    <a:pt x="100157" y="15965"/>
                    <a:pt x="101102" y="15965"/>
                    <a:pt x="101102" y="15965"/>
                  </a:cubicBezTo>
                  <a:cubicBezTo>
                    <a:pt x="101102" y="16480"/>
                    <a:pt x="101102" y="16480"/>
                    <a:pt x="101102" y="16480"/>
                  </a:cubicBezTo>
                  <a:cubicBezTo>
                    <a:pt x="101102" y="15965"/>
                    <a:pt x="101102" y="15965"/>
                    <a:pt x="101102" y="15965"/>
                  </a:cubicBezTo>
                  <a:cubicBezTo>
                    <a:pt x="102047" y="16480"/>
                    <a:pt x="102047" y="15965"/>
                    <a:pt x="102047" y="16480"/>
                  </a:cubicBezTo>
                  <a:cubicBezTo>
                    <a:pt x="102992" y="15965"/>
                    <a:pt x="102992" y="15965"/>
                    <a:pt x="102992" y="15965"/>
                  </a:cubicBezTo>
                  <a:cubicBezTo>
                    <a:pt x="101102" y="15965"/>
                    <a:pt x="102047" y="15450"/>
                    <a:pt x="101102" y="15450"/>
                  </a:cubicBezTo>
                  <a:cubicBezTo>
                    <a:pt x="101102" y="14420"/>
                    <a:pt x="102992" y="15450"/>
                    <a:pt x="102992" y="14420"/>
                  </a:cubicBezTo>
                  <a:cubicBezTo>
                    <a:pt x="102047" y="14420"/>
                    <a:pt x="102047" y="13905"/>
                    <a:pt x="102047" y="14420"/>
                  </a:cubicBezTo>
                  <a:cubicBezTo>
                    <a:pt x="102047" y="13905"/>
                    <a:pt x="101102" y="13905"/>
                    <a:pt x="102047" y="12875"/>
                  </a:cubicBezTo>
                  <a:cubicBezTo>
                    <a:pt x="102047" y="13905"/>
                    <a:pt x="102992" y="12875"/>
                    <a:pt x="102992" y="13905"/>
                  </a:cubicBezTo>
                  <a:cubicBezTo>
                    <a:pt x="102992" y="14420"/>
                    <a:pt x="102992" y="14420"/>
                    <a:pt x="102992" y="14420"/>
                  </a:cubicBezTo>
                  <a:cubicBezTo>
                    <a:pt x="103937" y="14420"/>
                    <a:pt x="103937" y="14420"/>
                    <a:pt x="103937" y="14420"/>
                  </a:cubicBezTo>
                  <a:cubicBezTo>
                    <a:pt x="103937" y="13905"/>
                    <a:pt x="104881" y="12875"/>
                    <a:pt x="103937" y="12875"/>
                  </a:cubicBezTo>
                  <a:cubicBezTo>
                    <a:pt x="103937" y="12875"/>
                    <a:pt x="103937" y="13905"/>
                    <a:pt x="102992" y="12875"/>
                  </a:cubicBezTo>
                  <a:cubicBezTo>
                    <a:pt x="103937" y="12360"/>
                    <a:pt x="104881" y="12875"/>
                    <a:pt x="103937" y="12360"/>
                  </a:cubicBezTo>
                  <a:cubicBezTo>
                    <a:pt x="102992" y="12360"/>
                    <a:pt x="102992" y="12360"/>
                    <a:pt x="102992" y="12360"/>
                  </a:cubicBezTo>
                  <a:cubicBezTo>
                    <a:pt x="102992" y="12360"/>
                    <a:pt x="102992" y="12360"/>
                    <a:pt x="102992" y="12360"/>
                  </a:cubicBezTo>
                  <a:cubicBezTo>
                    <a:pt x="102992" y="12360"/>
                    <a:pt x="102992" y="12360"/>
                    <a:pt x="102992" y="12360"/>
                  </a:cubicBezTo>
                  <a:cubicBezTo>
                    <a:pt x="103937" y="12360"/>
                    <a:pt x="102992" y="12360"/>
                    <a:pt x="102992" y="11845"/>
                  </a:cubicBezTo>
                  <a:cubicBezTo>
                    <a:pt x="103937" y="11845"/>
                    <a:pt x="103937" y="11845"/>
                    <a:pt x="103937" y="11845"/>
                  </a:cubicBezTo>
                  <a:cubicBezTo>
                    <a:pt x="104881" y="11845"/>
                    <a:pt x="102992" y="12360"/>
                    <a:pt x="103937" y="12360"/>
                  </a:cubicBezTo>
                  <a:cubicBezTo>
                    <a:pt x="104881" y="12360"/>
                    <a:pt x="103937" y="11845"/>
                    <a:pt x="104881" y="11845"/>
                  </a:cubicBezTo>
                  <a:cubicBezTo>
                    <a:pt x="104881" y="11845"/>
                    <a:pt x="104881" y="11845"/>
                    <a:pt x="104881" y="11845"/>
                  </a:cubicBezTo>
                  <a:cubicBezTo>
                    <a:pt x="104881" y="11845"/>
                    <a:pt x="107716" y="12360"/>
                    <a:pt x="105826" y="11330"/>
                  </a:cubicBezTo>
                  <a:cubicBezTo>
                    <a:pt x="105826" y="10815"/>
                    <a:pt x="105826" y="11330"/>
                    <a:pt x="105826" y="11330"/>
                  </a:cubicBezTo>
                  <a:cubicBezTo>
                    <a:pt x="105826" y="10300"/>
                    <a:pt x="105826" y="10300"/>
                    <a:pt x="105826" y="9785"/>
                  </a:cubicBezTo>
                  <a:cubicBezTo>
                    <a:pt x="107716" y="10300"/>
                    <a:pt x="107716" y="9270"/>
                    <a:pt x="107716" y="9785"/>
                  </a:cubicBezTo>
                  <a:cubicBezTo>
                    <a:pt x="107716" y="9785"/>
                    <a:pt x="105826" y="10815"/>
                    <a:pt x="107716" y="11330"/>
                  </a:cubicBezTo>
                  <a:cubicBezTo>
                    <a:pt x="107716" y="11330"/>
                    <a:pt x="105826" y="11330"/>
                    <a:pt x="107716" y="11845"/>
                  </a:cubicBezTo>
                  <a:cubicBezTo>
                    <a:pt x="107716" y="11330"/>
                    <a:pt x="107716" y="11845"/>
                    <a:pt x="108661" y="11845"/>
                  </a:cubicBezTo>
                  <a:cubicBezTo>
                    <a:pt x="108661" y="11330"/>
                    <a:pt x="108661" y="11330"/>
                    <a:pt x="108661" y="11330"/>
                  </a:cubicBezTo>
                  <a:cubicBezTo>
                    <a:pt x="107716" y="11330"/>
                    <a:pt x="107716" y="11330"/>
                    <a:pt x="107716" y="11330"/>
                  </a:cubicBezTo>
                  <a:cubicBezTo>
                    <a:pt x="107716" y="10815"/>
                    <a:pt x="107716" y="10300"/>
                    <a:pt x="107716" y="9785"/>
                  </a:cubicBezTo>
                  <a:cubicBezTo>
                    <a:pt x="108661" y="9785"/>
                    <a:pt x="108661" y="9785"/>
                    <a:pt x="108661" y="9785"/>
                  </a:cubicBezTo>
                  <a:cubicBezTo>
                    <a:pt x="109606" y="9270"/>
                    <a:pt x="109606" y="8755"/>
                    <a:pt x="110551" y="8240"/>
                  </a:cubicBezTo>
                  <a:cubicBezTo>
                    <a:pt x="109606" y="8240"/>
                    <a:pt x="111496" y="7210"/>
                    <a:pt x="110551" y="7725"/>
                  </a:cubicBezTo>
                  <a:cubicBezTo>
                    <a:pt x="109606" y="7725"/>
                    <a:pt x="108661" y="7725"/>
                    <a:pt x="108661" y="7725"/>
                  </a:cubicBezTo>
                  <a:cubicBezTo>
                    <a:pt x="108661" y="7210"/>
                    <a:pt x="108661" y="7725"/>
                    <a:pt x="109606" y="7725"/>
                  </a:cubicBezTo>
                  <a:cubicBezTo>
                    <a:pt x="109606" y="7210"/>
                    <a:pt x="110551" y="7725"/>
                    <a:pt x="109606" y="7210"/>
                  </a:cubicBezTo>
                  <a:cubicBezTo>
                    <a:pt x="109606" y="7725"/>
                    <a:pt x="110551" y="7210"/>
                    <a:pt x="111496" y="7725"/>
                  </a:cubicBezTo>
                  <a:cubicBezTo>
                    <a:pt x="111496" y="7210"/>
                    <a:pt x="111496" y="7725"/>
                    <a:pt x="112440" y="7210"/>
                  </a:cubicBezTo>
                  <a:cubicBezTo>
                    <a:pt x="112440" y="6695"/>
                    <a:pt x="112440" y="6180"/>
                    <a:pt x="112440" y="5665"/>
                  </a:cubicBezTo>
                  <a:cubicBezTo>
                    <a:pt x="113385" y="5665"/>
                    <a:pt x="113385" y="5150"/>
                    <a:pt x="114330" y="4635"/>
                  </a:cubicBezTo>
                  <a:cubicBezTo>
                    <a:pt x="114330" y="3605"/>
                    <a:pt x="116220" y="4635"/>
                    <a:pt x="116220" y="3605"/>
                  </a:cubicBezTo>
                  <a:cubicBezTo>
                    <a:pt x="117165" y="3605"/>
                    <a:pt x="114330" y="4635"/>
                    <a:pt x="116220" y="3605"/>
                  </a:cubicBezTo>
                  <a:cubicBezTo>
                    <a:pt x="116220" y="3605"/>
                    <a:pt x="116220" y="3605"/>
                    <a:pt x="116220" y="3605"/>
                  </a:cubicBezTo>
                  <a:cubicBezTo>
                    <a:pt x="116220" y="3605"/>
                    <a:pt x="118110" y="2575"/>
                    <a:pt x="117165" y="2060"/>
                  </a:cubicBezTo>
                  <a:cubicBezTo>
                    <a:pt x="117165" y="2575"/>
                    <a:pt x="117165" y="2575"/>
                    <a:pt x="117165" y="2575"/>
                  </a:cubicBezTo>
                  <a:cubicBezTo>
                    <a:pt x="118110" y="2575"/>
                    <a:pt x="117165" y="2575"/>
                    <a:pt x="117165" y="2575"/>
                  </a:cubicBezTo>
                  <a:cubicBezTo>
                    <a:pt x="118110" y="2575"/>
                    <a:pt x="118110" y="2575"/>
                    <a:pt x="118110" y="2575"/>
                  </a:cubicBezTo>
                  <a:cubicBezTo>
                    <a:pt x="119055" y="2575"/>
                    <a:pt x="119055" y="2060"/>
                    <a:pt x="119055" y="2060"/>
                  </a:cubicBezTo>
                  <a:cubicBezTo>
                    <a:pt x="118110" y="2060"/>
                    <a:pt x="118110" y="2060"/>
                    <a:pt x="118110" y="2060"/>
                  </a:cubicBezTo>
                  <a:cubicBezTo>
                    <a:pt x="119055" y="1545"/>
                    <a:pt x="119055" y="1030"/>
                    <a:pt x="120000" y="515"/>
                  </a:cubicBezTo>
                  <a:cubicBezTo>
                    <a:pt x="120000" y="1030"/>
                    <a:pt x="120000" y="1030"/>
                    <a:pt x="120000" y="1030"/>
                  </a:cubicBezTo>
                  <a:cubicBezTo>
                    <a:pt x="120000" y="515"/>
                    <a:pt x="120000" y="515"/>
                    <a:pt x="120000" y="515"/>
                  </a:cubicBezTo>
                  <a:cubicBezTo>
                    <a:pt x="120000" y="515"/>
                    <a:pt x="120000" y="515"/>
                    <a:pt x="120000" y="0"/>
                  </a:cubicBezTo>
                  <a:cubicBezTo>
                    <a:pt x="120000" y="1030"/>
                    <a:pt x="120000" y="1030"/>
                    <a:pt x="120000" y="1030"/>
                  </a:cubicBezTo>
                  <a:cubicBezTo>
                    <a:pt x="120000" y="1545"/>
                    <a:pt x="120000" y="1030"/>
                    <a:pt x="120000" y="1030"/>
                  </a:cubicBezTo>
                  <a:cubicBezTo>
                    <a:pt x="120000" y="1030"/>
                    <a:pt x="120000" y="1545"/>
                    <a:pt x="120000" y="1545"/>
                  </a:cubicBezTo>
                  <a:cubicBezTo>
                    <a:pt x="120000" y="1545"/>
                    <a:pt x="120000" y="1545"/>
                    <a:pt x="120000" y="1030"/>
                  </a:cubicBezTo>
                  <a:cubicBezTo>
                    <a:pt x="120000" y="1545"/>
                    <a:pt x="120000" y="1545"/>
                    <a:pt x="120000" y="2060"/>
                  </a:cubicBezTo>
                  <a:cubicBezTo>
                    <a:pt x="120000" y="1545"/>
                    <a:pt x="120000" y="1545"/>
                    <a:pt x="120000" y="1545"/>
                  </a:cubicBezTo>
                  <a:cubicBezTo>
                    <a:pt x="120000" y="2060"/>
                    <a:pt x="120000" y="2060"/>
                    <a:pt x="120000" y="2060"/>
                  </a:cubicBezTo>
                  <a:cubicBezTo>
                    <a:pt x="120000" y="2060"/>
                    <a:pt x="120000" y="2060"/>
                    <a:pt x="120000" y="2060"/>
                  </a:cubicBezTo>
                  <a:cubicBezTo>
                    <a:pt x="120000" y="2575"/>
                    <a:pt x="120000" y="2575"/>
                    <a:pt x="120000" y="2575"/>
                  </a:cubicBezTo>
                  <a:cubicBezTo>
                    <a:pt x="119055" y="3090"/>
                    <a:pt x="119055" y="3605"/>
                    <a:pt x="119055" y="4635"/>
                  </a:cubicBezTo>
                  <a:cubicBezTo>
                    <a:pt x="118110" y="3605"/>
                    <a:pt x="118110" y="3605"/>
                    <a:pt x="118110" y="3090"/>
                  </a:cubicBezTo>
                  <a:cubicBezTo>
                    <a:pt x="117165" y="3090"/>
                    <a:pt x="118110" y="3605"/>
                    <a:pt x="117165" y="3605"/>
                  </a:cubicBezTo>
                  <a:cubicBezTo>
                    <a:pt x="117165" y="4635"/>
                    <a:pt x="118110" y="4635"/>
                    <a:pt x="118110" y="5150"/>
                  </a:cubicBezTo>
                  <a:cubicBezTo>
                    <a:pt x="117165" y="5150"/>
                    <a:pt x="117165" y="5150"/>
                    <a:pt x="117165" y="5150"/>
                  </a:cubicBezTo>
                  <a:cubicBezTo>
                    <a:pt x="117165" y="5665"/>
                    <a:pt x="118110" y="5665"/>
                    <a:pt x="117165" y="5665"/>
                  </a:cubicBezTo>
                  <a:cubicBezTo>
                    <a:pt x="116220" y="6180"/>
                    <a:pt x="114330" y="7210"/>
                    <a:pt x="113385" y="7725"/>
                  </a:cubicBezTo>
                  <a:cubicBezTo>
                    <a:pt x="113385" y="7725"/>
                    <a:pt x="113385" y="7725"/>
                    <a:pt x="113385" y="7725"/>
                  </a:cubicBezTo>
                  <a:cubicBezTo>
                    <a:pt x="114330" y="8240"/>
                    <a:pt x="113385" y="8755"/>
                    <a:pt x="113385" y="9270"/>
                  </a:cubicBezTo>
                  <a:cubicBezTo>
                    <a:pt x="112440" y="10300"/>
                    <a:pt x="112440" y="11330"/>
                    <a:pt x="110551" y="11330"/>
                  </a:cubicBezTo>
                  <a:cubicBezTo>
                    <a:pt x="109606" y="12360"/>
                    <a:pt x="108661" y="13905"/>
                    <a:pt x="107716" y="15450"/>
                  </a:cubicBezTo>
                  <a:cubicBezTo>
                    <a:pt x="107716" y="14935"/>
                    <a:pt x="107716" y="14935"/>
                    <a:pt x="107716" y="14935"/>
                  </a:cubicBezTo>
                  <a:cubicBezTo>
                    <a:pt x="107716" y="15450"/>
                    <a:pt x="107716" y="14935"/>
                    <a:pt x="107716" y="15450"/>
                  </a:cubicBezTo>
                  <a:cubicBezTo>
                    <a:pt x="107716" y="15450"/>
                    <a:pt x="107716" y="15965"/>
                    <a:pt x="107716" y="15965"/>
                  </a:cubicBezTo>
                  <a:cubicBezTo>
                    <a:pt x="105826" y="15965"/>
                    <a:pt x="105826" y="16995"/>
                    <a:pt x="104881" y="18025"/>
                  </a:cubicBezTo>
                  <a:cubicBezTo>
                    <a:pt x="104881" y="17510"/>
                    <a:pt x="104881" y="17510"/>
                    <a:pt x="104881" y="17510"/>
                  </a:cubicBezTo>
                  <a:cubicBezTo>
                    <a:pt x="104881" y="19055"/>
                    <a:pt x="103937" y="19570"/>
                    <a:pt x="102992" y="19570"/>
                  </a:cubicBezTo>
                  <a:cubicBezTo>
                    <a:pt x="102047" y="19570"/>
                    <a:pt x="102047" y="19570"/>
                    <a:pt x="102047" y="20085"/>
                  </a:cubicBezTo>
                  <a:cubicBezTo>
                    <a:pt x="102047" y="20600"/>
                    <a:pt x="102047" y="20600"/>
                    <a:pt x="102047" y="21630"/>
                  </a:cubicBezTo>
                  <a:cubicBezTo>
                    <a:pt x="101102" y="21630"/>
                    <a:pt x="101102" y="22145"/>
                    <a:pt x="101102" y="22660"/>
                  </a:cubicBezTo>
                  <a:cubicBezTo>
                    <a:pt x="100157" y="24721"/>
                    <a:pt x="97322" y="25751"/>
                    <a:pt x="95433" y="27811"/>
                  </a:cubicBezTo>
                  <a:cubicBezTo>
                    <a:pt x="95433" y="27811"/>
                    <a:pt x="95433" y="27811"/>
                    <a:pt x="95433" y="27811"/>
                  </a:cubicBezTo>
                  <a:cubicBezTo>
                    <a:pt x="94488" y="29356"/>
                    <a:pt x="92598" y="30386"/>
                    <a:pt x="91653" y="31931"/>
                  </a:cubicBezTo>
                  <a:cubicBezTo>
                    <a:pt x="91653" y="31931"/>
                    <a:pt x="91653" y="31931"/>
                    <a:pt x="91653" y="31931"/>
                  </a:cubicBezTo>
                  <a:cubicBezTo>
                    <a:pt x="90708" y="31931"/>
                    <a:pt x="90708" y="33476"/>
                    <a:pt x="90708" y="33476"/>
                  </a:cubicBezTo>
                  <a:cubicBezTo>
                    <a:pt x="90708" y="33476"/>
                    <a:pt x="90708" y="33991"/>
                    <a:pt x="89763" y="33991"/>
                  </a:cubicBezTo>
                  <a:cubicBezTo>
                    <a:pt x="87874" y="34506"/>
                    <a:pt x="89763" y="34506"/>
                    <a:pt x="87874" y="35021"/>
                  </a:cubicBezTo>
                  <a:cubicBezTo>
                    <a:pt x="87874" y="35536"/>
                    <a:pt x="87874" y="36051"/>
                    <a:pt x="86929" y="37081"/>
                  </a:cubicBezTo>
                  <a:cubicBezTo>
                    <a:pt x="86929" y="36566"/>
                    <a:pt x="86929" y="36566"/>
                    <a:pt x="86929" y="36566"/>
                  </a:cubicBezTo>
                  <a:cubicBezTo>
                    <a:pt x="86929" y="36566"/>
                    <a:pt x="86929" y="36566"/>
                    <a:pt x="86929" y="36566"/>
                  </a:cubicBezTo>
                  <a:cubicBezTo>
                    <a:pt x="86929" y="37081"/>
                    <a:pt x="85039" y="37596"/>
                    <a:pt x="86929" y="37596"/>
                  </a:cubicBezTo>
                  <a:cubicBezTo>
                    <a:pt x="85039" y="38626"/>
                    <a:pt x="85039" y="39656"/>
                    <a:pt x="83149" y="40686"/>
                  </a:cubicBezTo>
                  <a:cubicBezTo>
                    <a:pt x="84094" y="40686"/>
                    <a:pt x="83149" y="40686"/>
                    <a:pt x="83149" y="40686"/>
                  </a:cubicBezTo>
                  <a:cubicBezTo>
                    <a:pt x="83149" y="41716"/>
                    <a:pt x="82204" y="42231"/>
                    <a:pt x="82204" y="42746"/>
                  </a:cubicBezTo>
                  <a:cubicBezTo>
                    <a:pt x="82204" y="43261"/>
                    <a:pt x="82204" y="42746"/>
                    <a:pt x="80314" y="42746"/>
                  </a:cubicBezTo>
                  <a:cubicBezTo>
                    <a:pt x="80314" y="43261"/>
                    <a:pt x="82204" y="43261"/>
                    <a:pt x="82204" y="43261"/>
                  </a:cubicBezTo>
                  <a:cubicBezTo>
                    <a:pt x="80314" y="44291"/>
                    <a:pt x="78425" y="45321"/>
                    <a:pt x="76535" y="46866"/>
                  </a:cubicBezTo>
                  <a:cubicBezTo>
                    <a:pt x="75590" y="48412"/>
                    <a:pt x="73700" y="50472"/>
                    <a:pt x="70866" y="52017"/>
                  </a:cubicBezTo>
                  <a:cubicBezTo>
                    <a:pt x="70866" y="52017"/>
                    <a:pt x="70866" y="52017"/>
                    <a:pt x="70866" y="52017"/>
                  </a:cubicBezTo>
                  <a:cubicBezTo>
                    <a:pt x="70866" y="53047"/>
                    <a:pt x="68976" y="53562"/>
                    <a:pt x="69921" y="54077"/>
                  </a:cubicBezTo>
                  <a:cubicBezTo>
                    <a:pt x="68976" y="54077"/>
                    <a:pt x="68976" y="54592"/>
                    <a:pt x="68976" y="54592"/>
                  </a:cubicBezTo>
                  <a:cubicBezTo>
                    <a:pt x="68976" y="54592"/>
                    <a:pt x="67086" y="55622"/>
                    <a:pt x="67086" y="56652"/>
                  </a:cubicBezTo>
                  <a:cubicBezTo>
                    <a:pt x="67086" y="56652"/>
                    <a:pt x="67086" y="56652"/>
                    <a:pt x="67086" y="56652"/>
                  </a:cubicBezTo>
                  <a:cubicBezTo>
                    <a:pt x="66141" y="57167"/>
                    <a:pt x="66141" y="58197"/>
                    <a:pt x="65196" y="58197"/>
                  </a:cubicBezTo>
                  <a:cubicBezTo>
                    <a:pt x="65196" y="58197"/>
                    <a:pt x="65196" y="58197"/>
                    <a:pt x="65196" y="58197"/>
                  </a:cubicBezTo>
                  <a:cubicBezTo>
                    <a:pt x="64251" y="58197"/>
                    <a:pt x="65196" y="58712"/>
                    <a:pt x="64251" y="58712"/>
                  </a:cubicBezTo>
                  <a:cubicBezTo>
                    <a:pt x="64251" y="58712"/>
                    <a:pt x="64251" y="58712"/>
                    <a:pt x="64251" y="58712"/>
                  </a:cubicBezTo>
                  <a:cubicBezTo>
                    <a:pt x="62362" y="60772"/>
                    <a:pt x="61417" y="62317"/>
                    <a:pt x="59527" y="63862"/>
                  </a:cubicBezTo>
                  <a:cubicBezTo>
                    <a:pt x="57637" y="65407"/>
                    <a:pt x="57637" y="63862"/>
                    <a:pt x="57637" y="64892"/>
                  </a:cubicBezTo>
                  <a:cubicBezTo>
                    <a:pt x="57637" y="64892"/>
                    <a:pt x="57637" y="64892"/>
                    <a:pt x="57637" y="64892"/>
                  </a:cubicBezTo>
                  <a:cubicBezTo>
                    <a:pt x="57637" y="65407"/>
                    <a:pt x="55748" y="65407"/>
                    <a:pt x="55748" y="65922"/>
                  </a:cubicBezTo>
                  <a:cubicBezTo>
                    <a:pt x="56692" y="65922"/>
                    <a:pt x="56692" y="65922"/>
                    <a:pt x="56692" y="65922"/>
                  </a:cubicBezTo>
                  <a:cubicBezTo>
                    <a:pt x="55748" y="66952"/>
                    <a:pt x="55748" y="66952"/>
                    <a:pt x="55748" y="67467"/>
                  </a:cubicBezTo>
                  <a:cubicBezTo>
                    <a:pt x="55748" y="67467"/>
                    <a:pt x="55748" y="67467"/>
                    <a:pt x="55748" y="67467"/>
                  </a:cubicBezTo>
                  <a:cubicBezTo>
                    <a:pt x="55748" y="68497"/>
                    <a:pt x="52913" y="68497"/>
                    <a:pt x="53858" y="70042"/>
                  </a:cubicBezTo>
                  <a:cubicBezTo>
                    <a:pt x="50078" y="73648"/>
                    <a:pt x="47244" y="77253"/>
                    <a:pt x="43464" y="81373"/>
                  </a:cubicBezTo>
                  <a:cubicBezTo>
                    <a:pt x="39685" y="84978"/>
                    <a:pt x="35905" y="88583"/>
                    <a:pt x="31181" y="92188"/>
                  </a:cubicBezTo>
                  <a:cubicBezTo>
                    <a:pt x="30236" y="93218"/>
                    <a:pt x="30236" y="93218"/>
                    <a:pt x="30236" y="93733"/>
                  </a:cubicBezTo>
                  <a:cubicBezTo>
                    <a:pt x="30236" y="93733"/>
                    <a:pt x="30236" y="93733"/>
                    <a:pt x="30236" y="93733"/>
                  </a:cubicBezTo>
                  <a:cubicBezTo>
                    <a:pt x="30236" y="93733"/>
                    <a:pt x="28346" y="94248"/>
                    <a:pt x="28346" y="94763"/>
                  </a:cubicBezTo>
                  <a:cubicBezTo>
                    <a:pt x="27401" y="96309"/>
                    <a:pt x="26456" y="96824"/>
                    <a:pt x="24566" y="98884"/>
                  </a:cubicBezTo>
                  <a:cubicBezTo>
                    <a:pt x="24566" y="98884"/>
                    <a:pt x="24566" y="98369"/>
                    <a:pt x="24566" y="98884"/>
                  </a:cubicBezTo>
                  <a:cubicBezTo>
                    <a:pt x="24566" y="98884"/>
                    <a:pt x="24566" y="98884"/>
                    <a:pt x="24566" y="98884"/>
                  </a:cubicBezTo>
                  <a:cubicBezTo>
                    <a:pt x="24566" y="98884"/>
                    <a:pt x="24566" y="98884"/>
                    <a:pt x="24566" y="98884"/>
                  </a:cubicBezTo>
                  <a:cubicBezTo>
                    <a:pt x="24566" y="99399"/>
                    <a:pt x="24566" y="99399"/>
                    <a:pt x="24566" y="99399"/>
                  </a:cubicBezTo>
                  <a:cubicBezTo>
                    <a:pt x="21732" y="103519"/>
                    <a:pt x="17007" y="106094"/>
                    <a:pt x="13228" y="109699"/>
                  </a:cubicBezTo>
                  <a:cubicBezTo>
                    <a:pt x="12283" y="110214"/>
                    <a:pt x="11338" y="111759"/>
                    <a:pt x="10393" y="112789"/>
                  </a:cubicBezTo>
                  <a:cubicBezTo>
                    <a:pt x="6614" y="114849"/>
                    <a:pt x="4724" y="117424"/>
                    <a:pt x="1889" y="120000"/>
                  </a:cubicBezTo>
                  <a:cubicBezTo>
                    <a:pt x="1889" y="120000"/>
                    <a:pt x="0" y="118969"/>
                    <a:pt x="944" y="117939"/>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0" name="Shape 510"/>
            <p:cNvSpPr/>
            <p:nvPr/>
          </p:nvSpPr>
          <p:spPr>
            <a:xfrm>
              <a:off x="3575" y="751"/>
              <a:ext cx="68" cy="2937"/>
            </a:xfrm>
            <a:custGeom>
              <a:avLst/>
              <a:gdLst/>
              <a:ahLst/>
              <a:cxnLst/>
              <a:rect l="0" t="0" r="0" b="0"/>
              <a:pathLst>
                <a:path w="120000" h="120000" extrusionOk="0">
                  <a:moveTo>
                    <a:pt x="16551" y="0"/>
                  </a:moveTo>
                  <a:cubicBezTo>
                    <a:pt x="37241" y="59421"/>
                    <a:pt x="37241" y="59421"/>
                    <a:pt x="37241" y="59421"/>
                  </a:cubicBezTo>
                  <a:cubicBezTo>
                    <a:pt x="0" y="120000"/>
                    <a:pt x="0" y="120000"/>
                    <a:pt x="0" y="120000"/>
                  </a:cubicBezTo>
                  <a:cubicBezTo>
                    <a:pt x="107586" y="120000"/>
                    <a:pt x="107586" y="120000"/>
                    <a:pt x="107586" y="120000"/>
                  </a:cubicBezTo>
                  <a:cubicBezTo>
                    <a:pt x="70344" y="86913"/>
                    <a:pt x="70344" y="86913"/>
                    <a:pt x="70344" y="86913"/>
                  </a:cubicBezTo>
                  <a:cubicBezTo>
                    <a:pt x="120000" y="27299"/>
                    <a:pt x="120000" y="27299"/>
                    <a:pt x="120000" y="27299"/>
                  </a:cubicBezTo>
                  <a:cubicBezTo>
                    <a:pt x="82758" y="0"/>
                    <a:pt x="82758" y="0"/>
                    <a:pt x="82758" y="0"/>
                  </a:cubicBezTo>
                  <a:cubicBezTo>
                    <a:pt x="16551" y="0"/>
                    <a:pt x="16551" y="0"/>
                    <a:pt x="16551" y="0"/>
                  </a:cubicBezTo>
                  <a:cubicBezTo>
                    <a:pt x="16551" y="0"/>
                    <a:pt x="16551" y="0"/>
                    <a:pt x="16551" y="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1" name="Shape 511"/>
            <p:cNvSpPr/>
            <p:nvPr/>
          </p:nvSpPr>
          <p:spPr>
            <a:xfrm>
              <a:off x="4061" y="1280"/>
              <a:ext cx="194" cy="385"/>
            </a:xfrm>
            <a:custGeom>
              <a:avLst/>
              <a:gdLst/>
              <a:ahLst/>
              <a:cxnLst/>
              <a:rect l="0" t="0" r="0" b="0"/>
              <a:pathLst>
                <a:path w="120000" h="120000" extrusionOk="0">
                  <a:moveTo>
                    <a:pt x="43902" y="3680"/>
                  </a:moveTo>
                  <a:cubicBezTo>
                    <a:pt x="57073" y="0"/>
                    <a:pt x="120000" y="50061"/>
                    <a:pt x="100975" y="120000"/>
                  </a:cubicBezTo>
                  <a:cubicBezTo>
                    <a:pt x="79024" y="116319"/>
                    <a:pt x="21951" y="74355"/>
                    <a:pt x="21951" y="74355"/>
                  </a:cubicBezTo>
                  <a:cubicBezTo>
                    <a:pt x="21951" y="74355"/>
                    <a:pt x="0" y="11779"/>
                    <a:pt x="43902" y="3680"/>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2" name="Shape 512"/>
            <p:cNvSpPr/>
            <p:nvPr/>
          </p:nvSpPr>
          <p:spPr>
            <a:xfrm>
              <a:off x="4068" y="1292"/>
              <a:ext cx="102" cy="316"/>
            </a:xfrm>
            <a:custGeom>
              <a:avLst/>
              <a:gdLst/>
              <a:ahLst/>
              <a:cxnLst/>
              <a:rect l="0" t="0" r="0" b="0"/>
              <a:pathLst>
                <a:path w="120000" h="120000" extrusionOk="0">
                  <a:moveTo>
                    <a:pt x="78139" y="0"/>
                  </a:moveTo>
                  <a:cubicBezTo>
                    <a:pt x="120000" y="120000"/>
                    <a:pt x="120000" y="120000"/>
                    <a:pt x="120000" y="120000"/>
                  </a:cubicBezTo>
                  <a:cubicBezTo>
                    <a:pt x="120000" y="120000"/>
                    <a:pt x="53023" y="102222"/>
                    <a:pt x="36279" y="85333"/>
                  </a:cubicBezTo>
                  <a:cubicBezTo>
                    <a:pt x="22325" y="68444"/>
                    <a:pt x="0" y="8000"/>
                    <a:pt x="78139"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3" name="Shape 513"/>
            <p:cNvSpPr/>
            <p:nvPr/>
          </p:nvSpPr>
          <p:spPr>
            <a:xfrm>
              <a:off x="4040" y="2484"/>
              <a:ext cx="220" cy="426"/>
            </a:xfrm>
            <a:custGeom>
              <a:avLst/>
              <a:gdLst/>
              <a:ahLst/>
              <a:cxnLst/>
              <a:rect l="0" t="0" r="0" b="0"/>
              <a:pathLst>
                <a:path w="120000" h="120000" extrusionOk="0">
                  <a:moveTo>
                    <a:pt x="45161" y="2666"/>
                  </a:moveTo>
                  <a:cubicBezTo>
                    <a:pt x="55483" y="0"/>
                    <a:pt x="120000" y="50000"/>
                    <a:pt x="103225" y="120000"/>
                  </a:cubicBezTo>
                  <a:cubicBezTo>
                    <a:pt x="81290" y="116666"/>
                    <a:pt x="23225" y="72666"/>
                    <a:pt x="23225" y="72666"/>
                  </a:cubicBezTo>
                  <a:cubicBezTo>
                    <a:pt x="23225" y="72666"/>
                    <a:pt x="0" y="12000"/>
                    <a:pt x="45161" y="2666"/>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4" name="Shape 514"/>
            <p:cNvSpPr/>
            <p:nvPr/>
          </p:nvSpPr>
          <p:spPr>
            <a:xfrm>
              <a:off x="4050" y="2492"/>
              <a:ext cx="111" cy="357"/>
            </a:xfrm>
            <a:custGeom>
              <a:avLst/>
              <a:gdLst/>
              <a:ahLst/>
              <a:cxnLst/>
              <a:rect l="0" t="0" r="0" b="0"/>
              <a:pathLst>
                <a:path w="120000" h="120000" extrusionOk="0">
                  <a:moveTo>
                    <a:pt x="79148" y="0"/>
                  </a:moveTo>
                  <a:cubicBezTo>
                    <a:pt x="120000" y="120000"/>
                    <a:pt x="120000" y="120000"/>
                    <a:pt x="120000" y="120000"/>
                  </a:cubicBezTo>
                  <a:cubicBezTo>
                    <a:pt x="120000" y="120000"/>
                    <a:pt x="56170" y="101842"/>
                    <a:pt x="35744" y="84473"/>
                  </a:cubicBezTo>
                  <a:cubicBezTo>
                    <a:pt x="20425" y="68684"/>
                    <a:pt x="0" y="8684"/>
                    <a:pt x="79148"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5" name="Shape 515"/>
            <p:cNvSpPr/>
            <p:nvPr/>
          </p:nvSpPr>
          <p:spPr>
            <a:xfrm>
              <a:off x="4050" y="3545"/>
              <a:ext cx="222" cy="428"/>
            </a:xfrm>
            <a:custGeom>
              <a:avLst/>
              <a:gdLst/>
              <a:ahLst/>
              <a:cxnLst/>
              <a:rect l="0" t="0" r="0" b="0"/>
              <a:pathLst>
                <a:path w="120000" h="120000" extrusionOk="0">
                  <a:moveTo>
                    <a:pt x="44680" y="3314"/>
                  </a:moveTo>
                  <a:cubicBezTo>
                    <a:pt x="57446" y="0"/>
                    <a:pt x="120000" y="50386"/>
                    <a:pt x="100851" y="120000"/>
                  </a:cubicBezTo>
                  <a:cubicBezTo>
                    <a:pt x="81702" y="117348"/>
                    <a:pt x="24255" y="74254"/>
                    <a:pt x="24255" y="74254"/>
                  </a:cubicBezTo>
                  <a:cubicBezTo>
                    <a:pt x="24255" y="74254"/>
                    <a:pt x="0" y="12596"/>
                    <a:pt x="44680" y="3314"/>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6" name="Shape 516"/>
            <p:cNvSpPr/>
            <p:nvPr/>
          </p:nvSpPr>
          <p:spPr>
            <a:xfrm>
              <a:off x="4065" y="3556"/>
              <a:ext cx="106" cy="354"/>
            </a:xfrm>
            <a:custGeom>
              <a:avLst/>
              <a:gdLst/>
              <a:ahLst/>
              <a:cxnLst/>
              <a:rect l="0" t="0" r="0" b="0"/>
              <a:pathLst>
                <a:path w="120000" h="120000" extrusionOk="0">
                  <a:moveTo>
                    <a:pt x="74666" y="0"/>
                  </a:moveTo>
                  <a:cubicBezTo>
                    <a:pt x="120000" y="120000"/>
                    <a:pt x="120000" y="120000"/>
                    <a:pt x="120000" y="120000"/>
                  </a:cubicBezTo>
                  <a:cubicBezTo>
                    <a:pt x="120000" y="120000"/>
                    <a:pt x="50666" y="100800"/>
                    <a:pt x="34666" y="85600"/>
                  </a:cubicBezTo>
                  <a:cubicBezTo>
                    <a:pt x="13333" y="67200"/>
                    <a:pt x="0" y="8000"/>
                    <a:pt x="74666"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7" name="Shape 517"/>
            <p:cNvSpPr/>
            <p:nvPr/>
          </p:nvSpPr>
          <p:spPr>
            <a:xfrm>
              <a:off x="4268" y="2320"/>
              <a:ext cx="218" cy="432"/>
            </a:xfrm>
            <a:custGeom>
              <a:avLst/>
              <a:gdLst/>
              <a:ahLst/>
              <a:cxnLst/>
              <a:rect l="0" t="0" r="0" b="0"/>
              <a:pathLst>
                <a:path w="120000" h="120000" extrusionOk="0">
                  <a:moveTo>
                    <a:pt x="74347" y="3278"/>
                  </a:moveTo>
                  <a:cubicBezTo>
                    <a:pt x="63913" y="0"/>
                    <a:pt x="0" y="49180"/>
                    <a:pt x="16956" y="120000"/>
                  </a:cubicBezTo>
                  <a:cubicBezTo>
                    <a:pt x="37826" y="115409"/>
                    <a:pt x="93913" y="72786"/>
                    <a:pt x="93913" y="72786"/>
                  </a:cubicBezTo>
                  <a:cubicBezTo>
                    <a:pt x="93913" y="72786"/>
                    <a:pt x="120000" y="11803"/>
                    <a:pt x="74347" y="3278"/>
                  </a:cubicBezTo>
                  <a:close/>
                </a:path>
              </a:pathLst>
            </a:custGeom>
            <a:solidFill>
              <a:srgbClr val="F7D64B"/>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8" name="Shape 518"/>
            <p:cNvSpPr/>
            <p:nvPr/>
          </p:nvSpPr>
          <p:spPr>
            <a:xfrm>
              <a:off x="4365" y="2331"/>
              <a:ext cx="111" cy="354"/>
            </a:xfrm>
            <a:custGeom>
              <a:avLst/>
              <a:gdLst/>
              <a:ahLst/>
              <a:cxnLst/>
              <a:rect l="0" t="0" r="0" b="0"/>
              <a:pathLst>
                <a:path w="120000" h="120000" extrusionOk="0">
                  <a:moveTo>
                    <a:pt x="43404" y="0"/>
                  </a:moveTo>
                  <a:cubicBezTo>
                    <a:pt x="0" y="120000"/>
                    <a:pt x="0" y="120000"/>
                    <a:pt x="0" y="120000"/>
                  </a:cubicBezTo>
                  <a:cubicBezTo>
                    <a:pt x="0" y="120000"/>
                    <a:pt x="63829" y="102400"/>
                    <a:pt x="84255" y="84800"/>
                  </a:cubicBezTo>
                  <a:cubicBezTo>
                    <a:pt x="99574" y="68800"/>
                    <a:pt x="120000" y="9600"/>
                    <a:pt x="43404" y="0"/>
                  </a:cubicBezTo>
                  <a:close/>
                </a:path>
              </a:pathLst>
            </a:custGeom>
            <a:solidFill>
              <a:srgbClr val="EAA3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9" name="Shape 519"/>
            <p:cNvSpPr/>
            <p:nvPr/>
          </p:nvSpPr>
          <p:spPr>
            <a:xfrm>
              <a:off x="4252" y="2954"/>
              <a:ext cx="302" cy="481"/>
            </a:xfrm>
            <a:custGeom>
              <a:avLst/>
              <a:gdLst/>
              <a:ahLst/>
              <a:cxnLst/>
              <a:rect l="0" t="0" r="0" b="0"/>
              <a:pathLst>
                <a:path w="120000" h="120000" extrusionOk="0">
                  <a:moveTo>
                    <a:pt x="5581" y="120000"/>
                  </a:moveTo>
                  <a:cubicBezTo>
                    <a:pt x="5581" y="120000"/>
                    <a:pt x="120000" y="80000"/>
                    <a:pt x="111627" y="0"/>
                  </a:cubicBezTo>
                  <a:cubicBezTo>
                    <a:pt x="0" y="34705"/>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0" name="Shape 520"/>
            <p:cNvSpPr/>
            <p:nvPr/>
          </p:nvSpPr>
          <p:spPr>
            <a:xfrm>
              <a:off x="3963" y="2577"/>
              <a:ext cx="303" cy="477"/>
            </a:xfrm>
            <a:custGeom>
              <a:avLst/>
              <a:gdLst/>
              <a:ahLst/>
              <a:cxnLst/>
              <a:rect l="0" t="0" r="0" b="0"/>
              <a:pathLst>
                <a:path w="120000" h="120000" extrusionOk="0">
                  <a:moveTo>
                    <a:pt x="114418" y="120000"/>
                  </a:moveTo>
                  <a:cubicBezTo>
                    <a:pt x="114418" y="120000"/>
                    <a:pt x="0" y="80792"/>
                    <a:pt x="9302" y="0"/>
                  </a:cubicBezTo>
                  <a:cubicBezTo>
                    <a:pt x="120000" y="35049"/>
                    <a:pt x="114418" y="120000"/>
                    <a:pt x="11441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1" name="Shape 521"/>
            <p:cNvSpPr/>
            <p:nvPr/>
          </p:nvSpPr>
          <p:spPr>
            <a:xfrm>
              <a:off x="4261" y="3590"/>
              <a:ext cx="303" cy="479"/>
            </a:xfrm>
            <a:custGeom>
              <a:avLst/>
              <a:gdLst/>
              <a:ahLst/>
              <a:cxnLst/>
              <a:rect l="0" t="0" r="0" b="0"/>
              <a:pathLst>
                <a:path w="120000" h="120000" extrusionOk="0">
                  <a:moveTo>
                    <a:pt x="5581" y="120000"/>
                  </a:moveTo>
                  <a:cubicBezTo>
                    <a:pt x="5581" y="120000"/>
                    <a:pt x="120000" y="80394"/>
                    <a:pt x="111627" y="0"/>
                  </a:cubicBezTo>
                  <a:cubicBezTo>
                    <a:pt x="0" y="34876"/>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2" name="Shape 522"/>
            <p:cNvSpPr/>
            <p:nvPr/>
          </p:nvSpPr>
          <p:spPr>
            <a:xfrm>
              <a:off x="3972" y="3120"/>
              <a:ext cx="302" cy="475"/>
            </a:xfrm>
            <a:custGeom>
              <a:avLst/>
              <a:gdLst/>
              <a:ahLst/>
              <a:cxnLst/>
              <a:rect l="0" t="0" r="0" b="0"/>
              <a:pathLst>
                <a:path w="120000" h="120000" extrusionOk="0">
                  <a:moveTo>
                    <a:pt x="115348" y="120000"/>
                  </a:moveTo>
                  <a:cubicBezTo>
                    <a:pt x="115348" y="120000"/>
                    <a:pt x="0" y="80597"/>
                    <a:pt x="8372" y="0"/>
                  </a:cubicBezTo>
                  <a:cubicBezTo>
                    <a:pt x="120000" y="34626"/>
                    <a:pt x="115348" y="120000"/>
                    <a:pt x="11534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3" name="Shape 523"/>
            <p:cNvSpPr/>
            <p:nvPr/>
          </p:nvSpPr>
          <p:spPr>
            <a:xfrm>
              <a:off x="3981" y="3595"/>
              <a:ext cx="303" cy="481"/>
            </a:xfrm>
            <a:custGeom>
              <a:avLst/>
              <a:gdLst/>
              <a:ahLst/>
              <a:cxnLst/>
              <a:rect l="0" t="0" r="0" b="0"/>
              <a:pathLst>
                <a:path w="120000" h="120000" extrusionOk="0">
                  <a:moveTo>
                    <a:pt x="115348" y="120000"/>
                  </a:moveTo>
                  <a:cubicBezTo>
                    <a:pt x="115348" y="120000"/>
                    <a:pt x="0" y="80000"/>
                    <a:pt x="8372" y="0"/>
                  </a:cubicBezTo>
                  <a:cubicBezTo>
                    <a:pt x="120000" y="35294"/>
                    <a:pt x="115348" y="120000"/>
                    <a:pt x="11534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4" name="Shape 524"/>
            <p:cNvSpPr/>
            <p:nvPr/>
          </p:nvSpPr>
          <p:spPr>
            <a:xfrm>
              <a:off x="4252" y="2385"/>
              <a:ext cx="302" cy="481"/>
            </a:xfrm>
            <a:custGeom>
              <a:avLst/>
              <a:gdLst/>
              <a:ahLst/>
              <a:cxnLst/>
              <a:rect l="0" t="0" r="0" b="0"/>
              <a:pathLst>
                <a:path w="120000" h="120000" extrusionOk="0">
                  <a:moveTo>
                    <a:pt x="5581" y="120000"/>
                  </a:moveTo>
                  <a:cubicBezTo>
                    <a:pt x="5581" y="120000"/>
                    <a:pt x="120000" y="80588"/>
                    <a:pt x="111627" y="0"/>
                  </a:cubicBezTo>
                  <a:cubicBezTo>
                    <a:pt x="0" y="35294"/>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5" name="Shape 525"/>
            <p:cNvSpPr/>
            <p:nvPr/>
          </p:nvSpPr>
          <p:spPr>
            <a:xfrm>
              <a:off x="3950" y="1945"/>
              <a:ext cx="303" cy="483"/>
            </a:xfrm>
            <a:custGeom>
              <a:avLst/>
              <a:gdLst/>
              <a:ahLst/>
              <a:cxnLst/>
              <a:rect l="0" t="0" r="0" b="0"/>
              <a:pathLst>
                <a:path w="120000" h="120000" extrusionOk="0">
                  <a:moveTo>
                    <a:pt x="113488" y="120000"/>
                  </a:moveTo>
                  <a:cubicBezTo>
                    <a:pt x="113488" y="120000"/>
                    <a:pt x="0" y="80195"/>
                    <a:pt x="7441" y="0"/>
                  </a:cubicBezTo>
                  <a:cubicBezTo>
                    <a:pt x="120000" y="35121"/>
                    <a:pt x="113488" y="120000"/>
                    <a:pt x="113488"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6" name="Shape 526"/>
            <p:cNvSpPr/>
            <p:nvPr/>
          </p:nvSpPr>
          <p:spPr>
            <a:xfrm>
              <a:off x="4252" y="1745"/>
              <a:ext cx="302" cy="477"/>
            </a:xfrm>
            <a:custGeom>
              <a:avLst/>
              <a:gdLst/>
              <a:ahLst/>
              <a:cxnLst/>
              <a:rect l="0" t="0" r="0" b="0"/>
              <a:pathLst>
                <a:path w="120000" h="120000" extrusionOk="0">
                  <a:moveTo>
                    <a:pt x="5581" y="120000"/>
                  </a:moveTo>
                  <a:cubicBezTo>
                    <a:pt x="5581" y="120000"/>
                    <a:pt x="120000" y="80792"/>
                    <a:pt x="111627" y="0"/>
                  </a:cubicBezTo>
                  <a:cubicBezTo>
                    <a:pt x="0" y="35049"/>
                    <a:pt x="5581" y="120000"/>
                    <a:pt x="558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7" name="Shape 527"/>
            <p:cNvSpPr/>
            <p:nvPr/>
          </p:nvSpPr>
          <p:spPr>
            <a:xfrm>
              <a:off x="4247" y="1210"/>
              <a:ext cx="305" cy="475"/>
            </a:xfrm>
            <a:custGeom>
              <a:avLst/>
              <a:gdLst/>
              <a:ahLst/>
              <a:cxnLst/>
              <a:rect l="0" t="0" r="0" b="0"/>
              <a:pathLst>
                <a:path w="120000" h="120000" extrusionOk="0">
                  <a:moveTo>
                    <a:pt x="6461" y="120000"/>
                  </a:moveTo>
                  <a:cubicBezTo>
                    <a:pt x="6461" y="120000"/>
                    <a:pt x="120000" y="80597"/>
                    <a:pt x="110769" y="0"/>
                  </a:cubicBezTo>
                  <a:cubicBezTo>
                    <a:pt x="0" y="35223"/>
                    <a:pt x="6461" y="120000"/>
                    <a:pt x="6461"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8" name="Shape 528"/>
            <p:cNvSpPr/>
            <p:nvPr/>
          </p:nvSpPr>
          <p:spPr>
            <a:xfrm>
              <a:off x="3990" y="1381"/>
              <a:ext cx="274" cy="428"/>
            </a:xfrm>
            <a:custGeom>
              <a:avLst/>
              <a:gdLst/>
              <a:ahLst/>
              <a:cxnLst/>
              <a:rect l="0" t="0" r="0" b="0"/>
              <a:pathLst>
                <a:path w="120000" h="120000" extrusionOk="0">
                  <a:moveTo>
                    <a:pt x="115862" y="120000"/>
                  </a:moveTo>
                  <a:cubicBezTo>
                    <a:pt x="115862" y="120000"/>
                    <a:pt x="0" y="80220"/>
                    <a:pt x="8275" y="0"/>
                  </a:cubicBezTo>
                  <a:cubicBezTo>
                    <a:pt x="120000" y="35801"/>
                    <a:pt x="115862" y="120000"/>
                    <a:pt x="115862" y="12000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9" name="Shape 529"/>
            <p:cNvSpPr/>
            <p:nvPr/>
          </p:nvSpPr>
          <p:spPr>
            <a:xfrm>
              <a:off x="3993" y="2577"/>
              <a:ext cx="260" cy="473"/>
            </a:xfrm>
            <a:custGeom>
              <a:avLst/>
              <a:gdLst/>
              <a:ahLst/>
              <a:cxnLst/>
              <a:rect l="0" t="0" r="0" b="0"/>
              <a:pathLst>
                <a:path w="120000" h="120000" extrusionOk="0">
                  <a:moveTo>
                    <a:pt x="118909" y="117014"/>
                  </a:moveTo>
                  <a:cubicBezTo>
                    <a:pt x="120000" y="114626"/>
                    <a:pt x="114545" y="113432"/>
                    <a:pt x="114545" y="112238"/>
                  </a:cubicBezTo>
                  <a:cubicBezTo>
                    <a:pt x="114545" y="111044"/>
                    <a:pt x="112363" y="112238"/>
                    <a:pt x="112363" y="112238"/>
                  </a:cubicBezTo>
                  <a:cubicBezTo>
                    <a:pt x="112363" y="109253"/>
                    <a:pt x="110181" y="107462"/>
                    <a:pt x="106909" y="105671"/>
                  </a:cubicBezTo>
                  <a:cubicBezTo>
                    <a:pt x="106909" y="105671"/>
                    <a:pt x="106909" y="105671"/>
                    <a:pt x="106909" y="105671"/>
                  </a:cubicBezTo>
                  <a:cubicBezTo>
                    <a:pt x="105818" y="105671"/>
                    <a:pt x="106909" y="105074"/>
                    <a:pt x="105818" y="105074"/>
                  </a:cubicBezTo>
                  <a:cubicBezTo>
                    <a:pt x="105818" y="105074"/>
                    <a:pt x="105818" y="105074"/>
                    <a:pt x="105818" y="105074"/>
                  </a:cubicBezTo>
                  <a:cubicBezTo>
                    <a:pt x="105818" y="104477"/>
                    <a:pt x="105818" y="104477"/>
                    <a:pt x="105818" y="104477"/>
                  </a:cubicBezTo>
                  <a:cubicBezTo>
                    <a:pt x="104727" y="104477"/>
                    <a:pt x="104727" y="104477"/>
                    <a:pt x="104727" y="104477"/>
                  </a:cubicBezTo>
                  <a:cubicBezTo>
                    <a:pt x="104727" y="103283"/>
                    <a:pt x="104727" y="103283"/>
                    <a:pt x="104727" y="103283"/>
                  </a:cubicBezTo>
                  <a:cubicBezTo>
                    <a:pt x="105818" y="102089"/>
                    <a:pt x="101454" y="102089"/>
                    <a:pt x="104727" y="100298"/>
                  </a:cubicBezTo>
                  <a:cubicBezTo>
                    <a:pt x="104727" y="100895"/>
                    <a:pt x="101454" y="100895"/>
                    <a:pt x="101454" y="100895"/>
                  </a:cubicBezTo>
                  <a:cubicBezTo>
                    <a:pt x="101454" y="99701"/>
                    <a:pt x="100363" y="97910"/>
                    <a:pt x="98181" y="96716"/>
                  </a:cubicBezTo>
                  <a:cubicBezTo>
                    <a:pt x="98181" y="97313"/>
                    <a:pt x="98181" y="97313"/>
                    <a:pt x="98181" y="97313"/>
                  </a:cubicBezTo>
                  <a:cubicBezTo>
                    <a:pt x="98181" y="96716"/>
                    <a:pt x="98181" y="96716"/>
                    <a:pt x="98181" y="95522"/>
                  </a:cubicBezTo>
                  <a:cubicBezTo>
                    <a:pt x="97090" y="95522"/>
                    <a:pt x="98181" y="94925"/>
                    <a:pt x="97090" y="94925"/>
                  </a:cubicBezTo>
                  <a:cubicBezTo>
                    <a:pt x="97090" y="94925"/>
                    <a:pt x="97090" y="94925"/>
                    <a:pt x="97090" y="94925"/>
                  </a:cubicBezTo>
                  <a:cubicBezTo>
                    <a:pt x="98181" y="93134"/>
                    <a:pt x="97090" y="93134"/>
                    <a:pt x="97090" y="93134"/>
                  </a:cubicBezTo>
                  <a:cubicBezTo>
                    <a:pt x="97090" y="93134"/>
                    <a:pt x="97090" y="93134"/>
                    <a:pt x="97090" y="93134"/>
                  </a:cubicBezTo>
                  <a:cubicBezTo>
                    <a:pt x="97090" y="92537"/>
                    <a:pt x="96000" y="92537"/>
                    <a:pt x="96000" y="92537"/>
                  </a:cubicBezTo>
                  <a:cubicBezTo>
                    <a:pt x="96000" y="92537"/>
                    <a:pt x="96000" y="92537"/>
                    <a:pt x="96000" y="92537"/>
                  </a:cubicBezTo>
                  <a:cubicBezTo>
                    <a:pt x="96000" y="91940"/>
                    <a:pt x="96000" y="91940"/>
                    <a:pt x="96000" y="91940"/>
                  </a:cubicBezTo>
                  <a:cubicBezTo>
                    <a:pt x="96000" y="91940"/>
                    <a:pt x="96000" y="91940"/>
                    <a:pt x="96000" y="91940"/>
                  </a:cubicBezTo>
                  <a:cubicBezTo>
                    <a:pt x="96000" y="91343"/>
                    <a:pt x="93818" y="91343"/>
                    <a:pt x="96000" y="91343"/>
                  </a:cubicBezTo>
                  <a:cubicBezTo>
                    <a:pt x="93818" y="91343"/>
                    <a:pt x="96000" y="91940"/>
                    <a:pt x="93818" y="91940"/>
                  </a:cubicBezTo>
                  <a:cubicBezTo>
                    <a:pt x="92727" y="89552"/>
                    <a:pt x="91636" y="87761"/>
                    <a:pt x="90545" y="85373"/>
                  </a:cubicBezTo>
                  <a:cubicBezTo>
                    <a:pt x="88363" y="85373"/>
                    <a:pt x="88363" y="85373"/>
                    <a:pt x="88363" y="85373"/>
                  </a:cubicBezTo>
                  <a:cubicBezTo>
                    <a:pt x="88363" y="84776"/>
                    <a:pt x="86181" y="84776"/>
                    <a:pt x="88363" y="84179"/>
                  </a:cubicBezTo>
                  <a:cubicBezTo>
                    <a:pt x="88363" y="84776"/>
                    <a:pt x="86181" y="84776"/>
                    <a:pt x="86181" y="84179"/>
                  </a:cubicBezTo>
                  <a:cubicBezTo>
                    <a:pt x="86181" y="84179"/>
                    <a:pt x="88363" y="84179"/>
                    <a:pt x="86181" y="83582"/>
                  </a:cubicBezTo>
                  <a:cubicBezTo>
                    <a:pt x="86181" y="84179"/>
                    <a:pt x="86181" y="84179"/>
                    <a:pt x="86181" y="84179"/>
                  </a:cubicBezTo>
                  <a:cubicBezTo>
                    <a:pt x="86181" y="83582"/>
                    <a:pt x="84000" y="83582"/>
                    <a:pt x="84000" y="82388"/>
                  </a:cubicBezTo>
                  <a:cubicBezTo>
                    <a:pt x="84000" y="82388"/>
                    <a:pt x="84000" y="82388"/>
                    <a:pt x="84000" y="83582"/>
                  </a:cubicBezTo>
                  <a:cubicBezTo>
                    <a:pt x="84000" y="82388"/>
                    <a:pt x="84000" y="82388"/>
                    <a:pt x="84000" y="81791"/>
                  </a:cubicBezTo>
                  <a:cubicBezTo>
                    <a:pt x="82909" y="82388"/>
                    <a:pt x="82909" y="82388"/>
                    <a:pt x="82909" y="82388"/>
                  </a:cubicBezTo>
                  <a:cubicBezTo>
                    <a:pt x="81818" y="81791"/>
                    <a:pt x="84000" y="81791"/>
                    <a:pt x="82909" y="81194"/>
                  </a:cubicBezTo>
                  <a:cubicBezTo>
                    <a:pt x="82909" y="81791"/>
                    <a:pt x="82909" y="81791"/>
                    <a:pt x="82909" y="81791"/>
                  </a:cubicBezTo>
                  <a:cubicBezTo>
                    <a:pt x="82909" y="81194"/>
                    <a:pt x="82909" y="80000"/>
                    <a:pt x="82909" y="79402"/>
                  </a:cubicBezTo>
                  <a:cubicBezTo>
                    <a:pt x="82909" y="80000"/>
                    <a:pt x="82909" y="80000"/>
                    <a:pt x="82909" y="80000"/>
                  </a:cubicBezTo>
                  <a:cubicBezTo>
                    <a:pt x="81818" y="79402"/>
                    <a:pt x="81818" y="77611"/>
                    <a:pt x="81818" y="77611"/>
                  </a:cubicBezTo>
                  <a:cubicBezTo>
                    <a:pt x="79636" y="77014"/>
                    <a:pt x="79636" y="77611"/>
                    <a:pt x="79636" y="77014"/>
                  </a:cubicBezTo>
                  <a:cubicBezTo>
                    <a:pt x="79636" y="77014"/>
                    <a:pt x="78545" y="76417"/>
                    <a:pt x="79636" y="76417"/>
                  </a:cubicBezTo>
                  <a:cubicBezTo>
                    <a:pt x="79636" y="76417"/>
                    <a:pt x="78545" y="75223"/>
                    <a:pt x="78545" y="74626"/>
                  </a:cubicBezTo>
                  <a:cubicBezTo>
                    <a:pt x="78545" y="75223"/>
                    <a:pt x="77454" y="75223"/>
                    <a:pt x="77454" y="75223"/>
                  </a:cubicBezTo>
                  <a:cubicBezTo>
                    <a:pt x="77454" y="75223"/>
                    <a:pt x="77454" y="75223"/>
                    <a:pt x="77454" y="75223"/>
                  </a:cubicBezTo>
                  <a:cubicBezTo>
                    <a:pt x="76363" y="75223"/>
                    <a:pt x="77454" y="75223"/>
                    <a:pt x="77454" y="76417"/>
                  </a:cubicBezTo>
                  <a:cubicBezTo>
                    <a:pt x="76363" y="75223"/>
                    <a:pt x="76363" y="75223"/>
                    <a:pt x="76363" y="74626"/>
                  </a:cubicBezTo>
                  <a:cubicBezTo>
                    <a:pt x="76363" y="74626"/>
                    <a:pt x="77454" y="74029"/>
                    <a:pt x="77454" y="73432"/>
                  </a:cubicBezTo>
                  <a:cubicBezTo>
                    <a:pt x="77454" y="74029"/>
                    <a:pt x="76363" y="73432"/>
                    <a:pt x="76363" y="74029"/>
                  </a:cubicBezTo>
                  <a:cubicBezTo>
                    <a:pt x="77454" y="72238"/>
                    <a:pt x="77454" y="72238"/>
                    <a:pt x="77454" y="72238"/>
                  </a:cubicBezTo>
                  <a:cubicBezTo>
                    <a:pt x="76363" y="72238"/>
                    <a:pt x="76363" y="72238"/>
                    <a:pt x="76363" y="72238"/>
                  </a:cubicBezTo>
                  <a:cubicBezTo>
                    <a:pt x="76363" y="72238"/>
                    <a:pt x="76363" y="71641"/>
                    <a:pt x="77454" y="71641"/>
                  </a:cubicBezTo>
                  <a:cubicBezTo>
                    <a:pt x="76363" y="71641"/>
                    <a:pt x="76363" y="69850"/>
                    <a:pt x="74181" y="71641"/>
                  </a:cubicBezTo>
                  <a:cubicBezTo>
                    <a:pt x="74181" y="71641"/>
                    <a:pt x="74181" y="71641"/>
                    <a:pt x="74181" y="71641"/>
                  </a:cubicBezTo>
                  <a:cubicBezTo>
                    <a:pt x="74181" y="69850"/>
                    <a:pt x="74181" y="69850"/>
                    <a:pt x="74181" y="69850"/>
                  </a:cubicBezTo>
                  <a:cubicBezTo>
                    <a:pt x="74181" y="69850"/>
                    <a:pt x="74181" y="69850"/>
                    <a:pt x="74181" y="69850"/>
                  </a:cubicBezTo>
                  <a:cubicBezTo>
                    <a:pt x="72000" y="69850"/>
                    <a:pt x="74181" y="69253"/>
                    <a:pt x="74181" y="69253"/>
                  </a:cubicBezTo>
                  <a:cubicBezTo>
                    <a:pt x="74181" y="69253"/>
                    <a:pt x="74181" y="69253"/>
                    <a:pt x="74181" y="69253"/>
                  </a:cubicBezTo>
                  <a:cubicBezTo>
                    <a:pt x="74181" y="68656"/>
                    <a:pt x="74181" y="68656"/>
                    <a:pt x="74181" y="68656"/>
                  </a:cubicBezTo>
                  <a:cubicBezTo>
                    <a:pt x="74181" y="68656"/>
                    <a:pt x="74181" y="68656"/>
                    <a:pt x="74181" y="69253"/>
                  </a:cubicBezTo>
                  <a:cubicBezTo>
                    <a:pt x="74181" y="68656"/>
                    <a:pt x="74181" y="67462"/>
                    <a:pt x="74181" y="66865"/>
                  </a:cubicBezTo>
                  <a:cubicBezTo>
                    <a:pt x="72000" y="67462"/>
                    <a:pt x="72000" y="67462"/>
                    <a:pt x="72000" y="67462"/>
                  </a:cubicBezTo>
                  <a:cubicBezTo>
                    <a:pt x="69818" y="66865"/>
                    <a:pt x="72000" y="66268"/>
                    <a:pt x="69818" y="65671"/>
                  </a:cubicBezTo>
                  <a:cubicBezTo>
                    <a:pt x="69818" y="66268"/>
                    <a:pt x="72000" y="65671"/>
                    <a:pt x="72000" y="65671"/>
                  </a:cubicBezTo>
                  <a:cubicBezTo>
                    <a:pt x="69818" y="65671"/>
                    <a:pt x="69818" y="65671"/>
                    <a:pt x="69818" y="65671"/>
                  </a:cubicBezTo>
                  <a:cubicBezTo>
                    <a:pt x="69818" y="65671"/>
                    <a:pt x="69818" y="65671"/>
                    <a:pt x="69818" y="64477"/>
                  </a:cubicBezTo>
                  <a:cubicBezTo>
                    <a:pt x="69818" y="64477"/>
                    <a:pt x="69818" y="64477"/>
                    <a:pt x="69818" y="64477"/>
                  </a:cubicBezTo>
                  <a:cubicBezTo>
                    <a:pt x="69818" y="64477"/>
                    <a:pt x="68727" y="62089"/>
                    <a:pt x="67636" y="62089"/>
                  </a:cubicBezTo>
                  <a:cubicBezTo>
                    <a:pt x="68727" y="62089"/>
                    <a:pt x="68727" y="61492"/>
                    <a:pt x="68727" y="61492"/>
                  </a:cubicBezTo>
                  <a:cubicBezTo>
                    <a:pt x="67636" y="61492"/>
                    <a:pt x="67636" y="61492"/>
                    <a:pt x="67636" y="61492"/>
                  </a:cubicBezTo>
                  <a:cubicBezTo>
                    <a:pt x="67636" y="61492"/>
                    <a:pt x="67636" y="60895"/>
                    <a:pt x="67636" y="61492"/>
                  </a:cubicBezTo>
                  <a:cubicBezTo>
                    <a:pt x="67636" y="60895"/>
                    <a:pt x="67636" y="62089"/>
                    <a:pt x="67636" y="62089"/>
                  </a:cubicBezTo>
                  <a:cubicBezTo>
                    <a:pt x="67636" y="62089"/>
                    <a:pt x="67636" y="60895"/>
                    <a:pt x="67636" y="61492"/>
                  </a:cubicBezTo>
                  <a:cubicBezTo>
                    <a:pt x="67636" y="60895"/>
                    <a:pt x="67636" y="60895"/>
                    <a:pt x="65454" y="60895"/>
                  </a:cubicBezTo>
                  <a:cubicBezTo>
                    <a:pt x="67636" y="60895"/>
                    <a:pt x="65454" y="60895"/>
                    <a:pt x="65454" y="60895"/>
                  </a:cubicBezTo>
                  <a:cubicBezTo>
                    <a:pt x="65454" y="59701"/>
                    <a:pt x="65454" y="60895"/>
                    <a:pt x="65454" y="59701"/>
                  </a:cubicBezTo>
                  <a:cubicBezTo>
                    <a:pt x="65454" y="59701"/>
                    <a:pt x="65454" y="59701"/>
                    <a:pt x="65454" y="59701"/>
                  </a:cubicBezTo>
                  <a:cubicBezTo>
                    <a:pt x="65454" y="59104"/>
                    <a:pt x="65454" y="59104"/>
                    <a:pt x="65454" y="59104"/>
                  </a:cubicBezTo>
                  <a:cubicBezTo>
                    <a:pt x="65454" y="59104"/>
                    <a:pt x="65454" y="58507"/>
                    <a:pt x="64363" y="59104"/>
                  </a:cubicBezTo>
                  <a:cubicBezTo>
                    <a:pt x="64363" y="59104"/>
                    <a:pt x="64363" y="59104"/>
                    <a:pt x="64363" y="59104"/>
                  </a:cubicBezTo>
                  <a:cubicBezTo>
                    <a:pt x="64363" y="59104"/>
                    <a:pt x="64363" y="59104"/>
                    <a:pt x="64363" y="58507"/>
                  </a:cubicBezTo>
                  <a:cubicBezTo>
                    <a:pt x="64363" y="58507"/>
                    <a:pt x="64363" y="58507"/>
                    <a:pt x="64363" y="58507"/>
                  </a:cubicBezTo>
                  <a:cubicBezTo>
                    <a:pt x="65454" y="58507"/>
                    <a:pt x="64363" y="58507"/>
                    <a:pt x="64363" y="57910"/>
                  </a:cubicBezTo>
                  <a:cubicBezTo>
                    <a:pt x="63272" y="57910"/>
                    <a:pt x="63272" y="56716"/>
                    <a:pt x="63272" y="56716"/>
                  </a:cubicBezTo>
                  <a:cubicBezTo>
                    <a:pt x="63272" y="56119"/>
                    <a:pt x="63272" y="56119"/>
                    <a:pt x="61090" y="56119"/>
                  </a:cubicBezTo>
                  <a:cubicBezTo>
                    <a:pt x="61090" y="56119"/>
                    <a:pt x="61090" y="56119"/>
                    <a:pt x="61090" y="56119"/>
                  </a:cubicBezTo>
                  <a:cubicBezTo>
                    <a:pt x="61090" y="56119"/>
                    <a:pt x="61090" y="56119"/>
                    <a:pt x="61090" y="55522"/>
                  </a:cubicBezTo>
                  <a:cubicBezTo>
                    <a:pt x="60000" y="55522"/>
                    <a:pt x="60000" y="55522"/>
                    <a:pt x="60000" y="55522"/>
                  </a:cubicBezTo>
                  <a:cubicBezTo>
                    <a:pt x="60000" y="53731"/>
                    <a:pt x="60000" y="53731"/>
                    <a:pt x="61090" y="53731"/>
                  </a:cubicBezTo>
                  <a:cubicBezTo>
                    <a:pt x="60000" y="53731"/>
                    <a:pt x="61090" y="53134"/>
                    <a:pt x="60000" y="53134"/>
                  </a:cubicBezTo>
                  <a:cubicBezTo>
                    <a:pt x="60000" y="53134"/>
                    <a:pt x="58909" y="53731"/>
                    <a:pt x="58909" y="53134"/>
                  </a:cubicBezTo>
                  <a:cubicBezTo>
                    <a:pt x="55636" y="53731"/>
                    <a:pt x="58909" y="51940"/>
                    <a:pt x="58909" y="51940"/>
                  </a:cubicBezTo>
                  <a:cubicBezTo>
                    <a:pt x="58909" y="51940"/>
                    <a:pt x="58909" y="51940"/>
                    <a:pt x="58909" y="51940"/>
                  </a:cubicBezTo>
                  <a:cubicBezTo>
                    <a:pt x="58909" y="51343"/>
                    <a:pt x="58909" y="51343"/>
                    <a:pt x="58909" y="51343"/>
                  </a:cubicBezTo>
                  <a:cubicBezTo>
                    <a:pt x="58909" y="51343"/>
                    <a:pt x="55636" y="51343"/>
                    <a:pt x="58909" y="50746"/>
                  </a:cubicBezTo>
                  <a:cubicBezTo>
                    <a:pt x="55636" y="50746"/>
                    <a:pt x="55636" y="48955"/>
                    <a:pt x="53454" y="48955"/>
                  </a:cubicBezTo>
                  <a:cubicBezTo>
                    <a:pt x="53454" y="48955"/>
                    <a:pt x="53454" y="48955"/>
                    <a:pt x="53454" y="48358"/>
                  </a:cubicBezTo>
                  <a:cubicBezTo>
                    <a:pt x="54545" y="48358"/>
                    <a:pt x="53454" y="48955"/>
                    <a:pt x="54545" y="48955"/>
                  </a:cubicBezTo>
                  <a:cubicBezTo>
                    <a:pt x="54545" y="48955"/>
                    <a:pt x="54545" y="48955"/>
                    <a:pt x="54545" y="48955"/>
                  </a:cubicBezTo>
                  <a:cubicBezTo>
                    <a:pt x="54545" y="48358"/>
                    <a:pt x="53454" y="48358"/>
                    <a:pt x="53454" y="48955"/>
                  </a:cubicBezTo>
                  <a:cubicBezTo>
                    <a:pt x="51272" y="48358"/>
                    <a:pt x="54545" y="47761"/>
                    <a:pt x="53454" y="47761"/>
                  </a:cubicBezTo>
                  <a:cubicBezTo>
                    <a:pt x="53454" y="47761"/>
                    <a:pt x="53454" y="47761"/>
                    <a:pt x="53454" y="47761"/>
                  </a:cubicBezTo>
                  <a:cubicBezTo>
                    <a:pt x="53454" y="45970"/>
                    <a:pt x="53454" y="45970"/>
                    <a:pt x="53454" y="45970"/>
                  </a:cubicBezTo>
                  <a:cubicBezTo>
                    <a:pt x="51272" y="45970"/>
                    <a:pt x="51272" y="45970"/>
                    <a:pt x="50181" y="45970"/>
                  </a:cubicBezTo>
                  <a:cubicBezTo>
                    <a:pt x="50181" y="45970"/>
                    <a:pt x="50181" y="45970"/>
                    <a:pt x="51272" y="45373"/>
                  </a:cubicBezTo>
                  <a:cubicBezTo>
                    <a:pt x="50181" y="45373"/>
                    <a:pt x="50181" y="45373"/>
                    <a:pt x="50181" y="45373"/>
                  </a:cubicBezTo>
                  <a:cubicBezTo>
                    <a:pt x="50181" y="45373"/>
                    <a:pt x="50181" y="45373"/>
                    <a:pt x="50181" y="45373"/>
                  </a:cubicBezTo>
                  <a:cubicBezTo>
                    <a:pt x="50181" y="45373"/>
                    <a:pt x="50181" y="45373"/>
                    <a:pt x="50181" y="45373"/>
                  </a:cubicBezTo>
                  <a:cubicBezTo>
                    <a:pt x="50181" y="45373"/>
                    <a:pt x="50181" y="45373"/>
                    <a:pt x="50181" y="45373"/>
                  </a:cubicBezTo>
                  <a:cubicBezTo>
                    <a:pt x="50181" y="44179"/>
                    <a:pt x="50181" y="45373"/>
                    <a:pt x="50181" y="45373"/>
                  </a:cubicBezTo>
                  <a:cubicBezTo>
                    <a:pt x="51272" y="44179"/>
                    <a:pt x="50181" y="44179"/>
                    <a:pt x="51272" y="44179"/>
                  </a:cubicBezTo>
                  <a:cubicBezTo>
                    <a:pt x="50181" y="44179"/>
                    <a:pt x="50181" y="44179"/>
                    <a:pt x="50181" y="44179"/>
                  </a:cubicBezTo>
                  <a:cubicBezTo>
                    <a:pt x="50181" y="43582"/>
                    <a:pt x="50181" y="43582"/>
                    <a:pt x="50181" y="43582"/>
                  </a:cubicBezTo>
                  <a:cubicBezTo>
                    <a:pt x="50181" y="43582"/>
                    <a:pt x="50181" y="43582"/>
                    <a:pt x="49090" y="43582"/>
                  </a:cubicBezTo>
                  <a:cubicBezTo>
                    <a:pt x="50181" y="43582"/>
                    <a:pt x="50181" y="43582"/>
                    <a:pt x="50181" y="43582"/>
                  </a:cubicBezTo>
                  <a:cubicBezTo>
                    <a:pt x="49090" y="43582"/>
                    <a:pt x="49090" y="43582"/>
                    <a:pt x="49090" y="43582"/>
                  </a:cubicBezTo>
                  <a:cubicBezTo>
                    <a:pt x="50181" y="42985"/>
                    <a:pt x="50181" y="42985"/>
                    <a:pt x="50181" y="42985"/>
                  </a:cubicBezTo>
                  <a:cubicBezTo>
                    <a:pt x="49090" y="42985"/>
                    <a:pt x="49090" y="42985"/>
                    <a:pt x="49090" y="43582"/>
                  </a:cubicBezTo>
                  <a:cubicBezTo>
                    <a:pt x="49090" y="42985"/>
                    <a:pt x="49090" y="42985"/>
                    <a:pt x="49090" y="42985"/>
                  </a:cubicBezTo>
                  <a:cubicBezTo>
                    <a:pt x="49090" y="42985"/>
                    <a:pt x="49090" y="42985"/>
                    <a:pt x="49090" y="42985"/>
                  </a:cubicBezTo>
                  <a:cubicBezTo>
                    <a:pt x="49090" y="42985"/>
                    <a:pt x="49090" y="42985"/>
                    <a:pt x="49090" y="42985"/>
                  </a:cubicBezTo>
                  <a:cubicBezTo>
                    <a:pt x="49090" y="41791"/>
                    <a:pt x="49090" y="41791"/>
                    <a:pt x="49090" y="41791"/>
                  </a:cubicBezTo>
                  <a:cubicBezTo>
                    <a:pt x="49090" y="41791"/>
                    <a:pt x="49090" y="41791"/>
                    <a:pt x="46909" y="41194"/>
                  </a:cubicBezTo>
                  <a:cubicBezTo>
                    <a:pt x="46909" y="41791"/>
                    <a:pt x="46909" y="41791"/>
                    <a:pt x="46909" y="41791"/>
                  </a:cubicBezTo>
                  <a:cubicBezTo>
                    <a:pt x="46909" y="41194"/>
                    <a:pt x="46909" y="41194"/>
                    <a:pt x="46909" y="41194"/>
                  </a:cubicBezTo>
                  <a:cubicBezTo>
                    <a:pt x="46909" y="41194"/>
                    <a:pt x="46909" y="41194"/>
                    <a:pt x="46909" y="41194"/>
                  </a:cubicBezTo>
                  <a:cubicBezTo>
                    <a:pt x="46909" y="40597"/>
                    <a:pt x="46909" y="40597"/>
                    <a:pt x="46909" y="40597"/>
                  </a:cubicBezTo>
                  <a:cubicBezTo>
                    <a:pt x="45818" y="40597"/>
                    <a:pt x="44727" y="41194"/>
                    <a:pt x="44727" y="40597"/>
                  </a:cubicBezTo>
                  <a:cubicBezTo>
                    <a:pt x="44727" y="40000"/>
                    <a:pt x="45818" y="40000"/>
                    <a:pt x="45818" y="40000"/>
                  </a:cubicBezTo>
                  <a:cubicBezTo>
                    <a:pt x="45818" y="38208"/>
                    <a:pt x="45818" y="37611"/>
                    <a:pt x="44727" y="37611"/>
                  </a:cubicBezTo>
                  <a:cubicBezTo>
                    <a:pt x="44727" y="37611"/>
                    <a:pt x="44727" y="37611"/>
                    <a:pt x="44727" y="36417"/>
                  </a:cubicBezTo>
                  <a:cubicBezTo>
                    <a:pt x="41454" y="36417"/>
                    <a:pt x="44727" y="35223"/>
                    <a:pt x="40363" y="35223"/>
                  </a:cubicBezTo>
                  <a:cubicBezTo>
                    <a:pt x="40363" y="35223"/>
                    <a:pt x="40363" y="35223"/>
                    <a:pt x="39272" y="35223"/>
                  </a:cubicBezTo>
                  <a:cubicBezTo>
                    <a:pt x="40363" y="35223"/>
                    <a:pt x="39272" y="35223"/>
                    <a:pt x="40363" y="35223"/>
                  </a:cubicBezTo>
                  <a:cubicBezTo>
                    <a:pt x="40363" y="34029"/>
                    <a:pt x="40363" y="34029"/>
                    <a:pt x="41454" y="34029"/>
                  </a:cubicBezTo>
                  <a:cubicBezTo>
                    <a:pt x="40363" y="34029"/>
                    <a:pt x="40363" y="33432"/>
                    <a:pt x="39272" y="33432"/>
                  </a:cubicBezTo>
                  <a:cubicBezTo>
                    <a:pt x="40363" y="33432"/>
                    <a:pt x="40363" y="33432"/>
                    <a:pt x="40363" y="32835"/>
                  </a:cubicBezTo>
                  <a:cubicBezTo>
                    <a:pt x="39272" y="33432"/>
                    <a:pt x="39272" y="32835"/>
                    <a:pt x="39272" y="32835"/>
                  </a:cubicBezTo>
                  <a:cubicBezTo>
                    <a:pt x="39272" y="32835"/>
                    <a:pt x="39272" y="32835"/>
                    <a:pt x="39272" y="32835"/>
                  </a:cubicBezTo>
                  <a:cubicBezTo>
                    <a:pt x="39272" y="32835"/>
                    <a:pt x="39272" y="32835"/>
                    <a:pt x="39272" y="32835"/>
                  </a:cubicBezTo>
                  <a:cubicBezTo>
                    <a:pt x="39272" y="32238"/>
                    <a:pt x="39272" y="32238"/>
                    <a:pt x="39272" y="32238"/>
                  </a:cubicBezTo>
                  <a:cubicBezTo>
                    <a:pt x="37090" y="32238"/>
                    <a:pt x="37090" y="32238"/>
                    <a:pt x="37090" y="32238"/>
                  </a:cubicBezTo>
                  <a:cubicBezTo>
                    <a:pt x="37090" y="32238"/>
                    <a:pt x="39272" y="30447"/>
                    <a:pt x="37090" y="30447"/>
                  </a:cubicBezTo>
                  <a:cubicBezTo>
                    <a:pt x="36000" y="30447"/>
                    <a:pt x="36000" y="30447"/>
                    <a:pt x="36000" y="30447"/>
                  </a:cubicBezTo>
                  <a:cubicBezTo>
                    <a:pt x="36000" y="29850"/>
                    <a:pt x="37090" y="29850"/>
                    <a:pt x="37090" y="29850"/>
                  </a:cubicBezTo>
                  <a:cubicBezTo>
                    <a:pt x="36000" y="29850"/>
                    <a:pt x="36000" y="28656"/>
                    <a:pt x="34909" y="28656"/>
                  </a:cubicBezTo>
                  <a:cubicBezTo>
                    <a:pt x="36000" y="28059"/>
                    <a:pt x="34909" y="26268"/>
                    <a:pt x="32727" y="25671"/>
                  </a:cubicBezTo>
                  <a:cubicBezTo>
                    <a:pt x="32727" y="25671"/>
                    <a:pt x="32727" y="25671"/>
                    <a:pt x="32727" y="25671"/>
                  </a:cubicBezTo>
                  <a:cubicBezTo>
                    <a:pt x="32727" y="25671"/>
                    <a:pt x="34909" y="25074"/>
                    <a:pt x="32727" y="25074"/>
                  </a:cubicBezTo>
                  <a:cubicBezTo>
                    <a:pt x="32727" y="25671"/>
                    <a:pt x="31636" y="25074"/>
                    <a:pt x="31636" y="25671"/>
                  </a:cubicBezTo>
                  <a:cubicBezTo>
                    <a:pt x="31636" y="25074"/>
                    <a:pt x="31636" y="25074"/>
                    <a:pt x="31636" y="25074"/>
                  </a:cubicBezTo>
                  <a:cubicBezTo>
                    <a:pt x="32727" y="23880"/>
                    <a:pt x="31636" y="25074"/>
                    <a:pt x="32727" y="25074"/>
                  </a:cubicBezTo>
                  <a:cubicBezTo>
                    <a:pt x="32727" y="25074"/>
                    <a:pt x="31636" y="23880"/>
                    <a:pt x="32727" y="23880"/>
                  </a:cubicBezTo>
                  <a:cubicBezTo>
                    <a:pt x="31636" y="23880"/>
                    <a:pt x="31636" y="23880"/>
                    <a:pt x="31636" y="23880"/>
                  </a:cubicBezTo>
                  <a:cubicBezTo>
                    <a:pt x="31636" y="23880"/>
                    <a:pt x="31636" y="23880"/>
                    <a:pt x="31636" y="23880"/>
                  </a:cubicBezTo>
                  <a:cubicBezTo>
                    <a:pt x="30545" y="23880"/>
                    <a:pt x="30545" y="25074"/>
                    <a:pt x="29454" y="25074"/>
                  </a:cubicBezTo>
                  <a:cubicBezTo>
                    <a:pt x="29454" y="25074"/>
                    <a:pt x="29454" y="25074"/>
                    <a:pt x="29454" y="25074"/>
                  </a:cubicBezTo>
                  <a:cubicBezTo>
                    <a:pt x="26181" y="25074"/>
                    <a:pt x="26181" y="25671"/>
                    <a:pt x="26181" y="25671"/>
                  </a:cubicBezTo>
                  <a:cubicBezTo>
                    <a:pt x="26181" y="25074"/>
                    <a:pt x="29454" y="25074"/>
                    <a:pt x="29454" y="25074"/>
                  </a:cubicBezTo>
                  <a:cubicBezTo>
                    <a:pt x="29454" y="23880"/>
                    <a:pt x="30545" y="23880"/>
                    <a:pt x="30545" y="23283"/>
                  </a:cubicBezTo>
                  <a:cubicBezTo>
                    <a:pt x="30545" y="23283"/>
                    <a:pt x="30545" y="23283"/>
                    <a:pt x="30545" y="23880"/>
                  </a:cubicBezTo>
                  <a:cubicBezTo>
                    <a:pt x="29454" y="23880"/>
                    <a:pt x="30545" y="23283"/>
                    <a:pt x="29454" y="23283"/>
                  </a:cubicBezTo>
                  <a:cubicBezTo>
                    <a:pt x="30545" y="23283"/>
                    <a:pt x="30545" y="22089"/>
                    <a:pt x="30545" y="22089"/>
                  </a:cubicBezTo>
                  <a:cubicBezTo>
                    <a:pt x="30545" y="22089"/>
                    <a:pt x="30545" y="23283"/>
                    <a:pt x="29454" y="22089"/>
                  </a:cubicBezTo>
                  <a:cubicBezTo>
                    <a:pt x="30545" y="22089"/>
                    <a:pt x="30545" y="20895"/>
                    <a:pt x="30545" y="20895"/>
                  </a:cubicBezTo>
                  <a:cubicBezTo>
                    <a:pt x="31636" y="20895"/>
                    <a:pt x="30545" y="20895"/>
                    <a:pt x="30545" y="20298"/>
                  </a:cubicBezTo>
                  <a:cubicBezTo>
                    <a:pt x="29454" y="20895"/>
                    <a:pt x="29454" y="22089"/>
                    <a:pt x="29454" y="20895"/>
                  </a:cubicBezTo>
                  <a:cubicBezTo>
                    <a:pt x="29454" y="20895"/>
                    <a:pt x="29454" y="20298"/>
                    <a:pt x="30545" y="20298"/>
                  </a:cubicBezTo>
                  <a:cubicBezTo>
                    <a:pt x="29454" y="20298"/>
                    <a:pt x="29454" y="20298"/>
                    <a:pt x="29454" y="20298"/>
                  </a:cubicBezTo>
                  <a:cubicBezTo>
                    <a:pt x="26181" y="20298"/>
                    <a:pt x="29454" y="19701"/>
                    <a:pt x="26181" y="20298"/>
                  </a:cubicBezTo>
                  <a:cubicBezTo>
                    <a:pt x="29454" y="19701"/>
                    <a:pt x="29454" y="19701"/>
                    <a:pt x="29454" y="19701"/>
                  </a:cubicBezTo>
                  <a:cubicBezTo>
                    <a:pt x="26181" y="19701"/>
                    <a:pt x="26181" y="19701"/>
                    <a:pt x="26181" y="19701"/>
                  </a:cubicBezTo>
                  <a:cubicBezTo>
                    <a:pt x="26181" y="19701"/>
                    <a:pt x="26181" y="18507"/>
                    <a:pt x="25090" y="18507"/>
                  </a:cubicBezTo>
                  <a:cubicBezTo>
                    <a:pt x="26181" y="18507"/>
                    <a:pt x="25090" y="18507"/>
                    <a:pt x="26181" y="18507"/>
                  </a:cubicBezTo>
                  <a:cubicBezTo>
                    <a:pt x="26181" y="18507"/>
                    <a:pt x="26181" y="18507"/>
                    <a:pt x="29454" y="18507"/>
                  </a:cubicBezTo>
                  <a:cubicBezTo>
                    <a:pt x="26181" y="18507"/>
                    <a:pt x="26181" y="18507"/>
                    <a:pt x="26181" y="17910"/>
                  </a:cubicBezTo>
                  <a:cubicBezTo>
                    <a:pt x="26181" y="17910"/>
                    <a:pt x="26181" y="17910"/>
                    <a:pt x="26181" y="17910"/>
                  </a:cubicBezTo>
                  <a:cubicBezTo>
                    <a:pt x="26181" y="17910"/>
                    <a:pt x="26181" y="17910"/>
                    <a:pt x="26181" y="17910"/>
                  </a:cubicBezTo>
                  <a:cubicBezTo>
                    <a:pt x="26181" y="17910"/>
                    <a:pt x="26181" y="17910"/>
                    <a:pt x="26181" y="17910"/>
                  </a:cubicBezTo>
                  <a:cubicBezTo>
                    <a:pt x="26181" y="17313"/>
                    <a:pt x="26181" y="17313"/>
                    <a:pt x="26181" y="17313"/>
                  </a:cubicBezTo>
                  <a:cubicBezTo>
                    <a:pt x="26181" y="17313"/>
                    <a:pt x="25090" y="17910"/>
                    <a:pt x="25090" y="17313"/>
                  </a:cubicBezTo>
                  <a:cubicBezTo>
                    <a:pt x="25090" y="17910"/>
                    <a:pt x="25090" y="17910"/>
                    <a:pt x="25090" y="17910"/>
                  </a:cubicBezTo>
                  <a:cubicBezTo>
                    <a:pt x="25090" y="17910"/>
                    <a:pt x="22909" y="17910"/>
                    <a:pt x="22909" y="17313"/>
                  </a:cubicBezTo>
                  <a:cubicBezTo>
                    <a:pt x="26181" y="16119"/>
                    <a:pt x="26181" y="16119"/>
                    <a:pt x="26181" y="16119"/>
                  </a:cubicBezTo>
                  <a:cubicBezTo>
                    <a:pt x="25090" y="16119"/>
                    <a:pt x="25090" y="16119"/>
                    <a:pt x="25090" y="16119"/>
                  </a:cubicBezTo>
                  <a:cubicBezTo>
                    <a:pt x="25090" y="17313"/>
                    <a:pt x="25090" y="17313"/>
                    <a:pt x="25090" y="17313"/>
                  </a:cubicBezTo>
                  <a:cubicBezTo>
                    <a:pt x="25090" y="17313"/>
                    <a:pt x="22909" y="17313"/>
                    <a:pt x="22909" y="16119"/>
                  </a:cubicBezTo>
                  <a:cubicBezTo>
                    <a:pt x="22909" y="16119"/>
                    <a:pt x="22909" y="15522"/>
                    <a:pt x="25090" y="16119"/>
                  </a:cubicBezTo>
                  <a:cubicBezTo>
                    <a:pt x="25090" y="15522"/>
                    <a:pt x="22909" y="15522"/>
                    <a:pt x="22909" y="16119"/>
                  </a:cubicBezTo>
                  <a:cubicBezTo>
                    <a:pt x="22909" y="15522"/>
                    <a:pt x="22909" y="15522"/>
                    <a:pt x="25090" y="15522"/>
                  </a:cubicBezTo>
                  <a:cubicBezTo>
                    <a:pt x="22909" y="15522"/>
                    <a:pt x="21818" y="15522"/>
                    <a:pt x="21818" y="15522"/>
                  </a:cubicBezTo>
                  <a:cubicBezTo>
                    <a:pt x="20727" y="15522"/>
                    <a:pt x="20727" y="15522"/>
                    <a:pt x="20727" y="15522"/>
                  </a:cubicBezTo>
                  <a:cubicBezTo>
                    <a:pt x="20727" y="15522"/>
                    <a:pt x="20727" y="15522"/>
                    <a:pt x="20727" y="15522"/>
                  </a:cubicBezTo>
                  <a:cubicBezTo>
                    <a:pt x="20727" y="16119"/>
                    <a:pt x="20727" y="15522"/>
                    <a:pt x="18545" y="16119"/>
                  </a:cubicBezTo>
                  <a:cubicBezTo>
                    <a:pt x="18545" y="15522"/>
                    <a:pt x="18545" y="15522"/>
                    <a:pt x="18545" y="15522"/>
                  </a:cubicBezTo>
                  <a:cubicBezTo>
                    <a:pt x="20727" y="15522"/>
                    <a:pt x="20727" y="14328"/>
                    <a:pt x="21818" y="13134"/>
                  </a:cubicBezTo>
                  <a:cubicBezTo>
                    <a:pt x="21818" y="12537"/>
                    <a:pt x="18545" y="14328"/>
                    <a:pt x="20727" y="13134"/>
                  </a:cubicBezTo>
                  <a:cubicBezTo>
                    <a:pt x="21818" y="12537"/>
                    <a:pt x="21818" y="12537"/>
                    <a:pt x="21818" y="12537"/>
                  </a:cubicBezTo>
                  <a:cubicBezTo>
                    <a:pt x="20727" y="12537"/>
                    <a:pt x="21818" y="12537"/>
                    <a:pt x="21818" y="11940"/>
                  </a:cubicBezTo>
                  <a:cubicBezTo>
                    <a:pt x="20727" y="12537"/>
                    <a:pt x="18545" y="11940"/>
                    <a:pt x="18545" y="12537"/>
                  </a:cubicBezTo>
                  <a:cubicBezTo>
                    <a:pt x="18545" y="12537"/>
                    <a:pt x="20727" y="12537"/>
                    <a:pt x="20727" y="13134"/>
                  </a:cubicBezTo>
                  <a:cubicBezTo>
                    <a:pt x="18545" y="13134"/>
                    <a:pt x="18545" y="13134"/>
                    <a:pt x="17454" y="13134"/>
                  </a:cubicBezTo>
                  <a:cubicBezTo>
                    <a:pt x="17454" y="12537"/>
                    <a:pt x="17454" y="12537"/>
                    <a:pt x="18545" y="12537"/>
                  </a:cubicBezTo>
                  <a:cubicBezTo>
                    <a:pt x="18545" y="11940"/>
                    <a:pt x="18545" y="12537"/>
                    <a:pt x="18545" y="12537"/>
                  </a:cubicBezTo>
                  <a:cubicBezTo>
                    <a:pt x="18545" y="11940"/>
                    <a:pt x="17454" y="11940"/>
                    <a:pt x="18545" y="11940"/>
                  </a:cubicBezTo>
                  <a:cubicBezTo>
                    <a:pt x="20727" y="11940"/>
                    <a:pt x="20727" y="11940"/>
                    <a:pt x="20727" y="11940"/>
                  </a:cubicBezTo>
                  <a:cubicBezTo>
                    <a:pt x="20727" y="10746"/>
                    <a:pt x="20727" y="10746"/>
                    <a:pt x="20727" y="10746"/>
                  </a:cubicBezTo>
                  <a:cubicBezTo>
                    <a:pt x="20727" y="10746"/>
                    <a:pt x="20727" y="10746"/>
                    <a:pt x="20727" y="10746"/>
                  </a:cubicBezTo>
                  <a:cubicBezTo>
                    <a:pt x="18545" y="10746"/>
                    <a:pt x="20727" y="10746"/>
                    <a:pt x="20727" y="10149"/>
                  </a:cubicBezTo>
                  <a:cubicBezTo>
                    <a:pt x="18545" y="10149"/>
                    <a:pt x="18545" y="10149"/>
                    <a:pt x="18545" y="10149"/>
                  </a:cubicBezTo>
                  <a:cubicBezTo>
                    <a:pt x="18545" y="10746"/>
                    <a:pt x="20727" y="10746"/>
                    <a:pt x="18545" y="11940"/>
                  </a:cubicBezTo>
                  <a:cubicBezTo>
                    <a:pt x="18545" y="10746"/>
                    <a:pt x="18545" y="10746"/>
                    <a:pt x="18545" y="10746"/>
                  </a:cubicBezTo>
                  <a:cubicBezTo>
                    <a:pt x="17454" y="10746"/>
                    <a:pt x="18545" y="10746"/>
                    <a:pt x="17454" y="10746"/>
                  </a:cubicBezTo>
                  <a:cubicBezTo>
                    <a:pt x="17454" y="10746"/>
                    <a:pt x="16363" y="10746"/>
                    <a:pt x="16363" y="10149"/>
                  </a:cubicBezTo>
                  <a:cubicBezTo>
                    <a:pt x="17454" y="10149"/>
                    <a:pt x="17454" y="10149"/>
                    <a:pt x="17454" y="10149"/>
                  </a:cubicBezTo>
                  <a:cubicBezTo>
                    <a:pt x="17454" y="9552"/>
                    <a:pt x="17454" y="9552"/>
                    <a:pt x="17454" y="8358"/>
                  </a:cubicBezTo>
                  <a:cubicBezTo>
                    <a:pt x="16363" y="9552"/>
                    <a:pt x="16363" y="8358"/>
                    <a:pt x="16363" y="8358"/>
                  </a:cubicBezTo>
                  <a:cubicBezTo>
                    <a:pt x="16363" y="8358"/>
                    <a:pt x="17454" y="9552"/>
                    <a:pt x="16363" y="10149"/>
                  </a:cubicBezTo>
                  <a:cubicBezTo>
                    <a:pt x="14181" y="10149"/>
                    <a:pt x="17454" y="10149"/>
                    <a:pt x="16363" y="10746"/>
                  </a:cubicBezTo>
                  <a:cubicBezTo>
                    <a:pt x="16363" y="10746"/>
                    <a:pt x="14181" y="10746"/>
                    <a:pt x="12000" y="10746"/>
                  </a:cubicBezTo>
                  <a:cubicBezTo>
                    <a:pt x="12000" y="10746"/>
                    <a:pt x="12000" y="10746"/>
                    <a:pt x="12000" y="10746"/>
                  </a:cubicBezTo>
                  <a:cubicBezTo>
                    <a:pt x="14181" y="10149"/>
                    <a:pt x="14181" y="10746"/>
                    <a:pt x="16363" y="10149"/>
                  </a:cubicBezTo>
                  <a:cubicBezTo>
                    <a:pt x="14181" y="10149"/>
                    <a:pt x="14181" y="9552"/>
                    <a:pt x="14181" y="9552"/>
                  </a:cubicBezTo>
                  <a:cubicBezTo>
                    <a:pt x="14181" y="8358"/>
                    <a:pt x="12000" y="9552"/>
                    <a:pt x="14181" y="9552"/>
                  </a:cubicBezTo>
                  <a:cubicBezTo>
                    <a:pt x="12000" y="8358"/>
                    <a:pt x="12000" y="8358"/>
                    <a:pt x="10909" y="7761"/>
                  </a:cubicBezTo>
                  <a:cubicBezTo>
                    <a:pt x="12000" y="7761"/>
                    <a:pt x="10909" y="6567"/>
                    <a:pt x="12000" y="6567"/>
                  </a:cubicBezTo>
                  <a:cubicBezTo>
                    <a:pt x="14181" y="6567"/>
                    <a:pt x="14181" y="6567"/>
                    <a:pt x="14181" y="6567"/>
                  </a:cubicBezTo>
                  <a:cubicBezTo>
                    <a:pt x="14181" y="6567"/>
                    <a:pt x="14181" y="6567"/>
                    <a:pt x="14181" y="6567"/>
                  </a:cubicBezTo>
                  <a:cubicBezTo>
                    <a:pt x="14181" y="6567"/>
                    <a:pt x="12000" y="6567"/>
                    <a:pt x="12000" y="5373"/>
                  </a:cubicBezTo>
                  <a:cubicBezTo>
                    <a:pt x="12000" y="6567"/>
                    <a:pt x="10909" y="6567"/>
                    <a:pt x="10909" y="7761"/>
                  </a:cubicBezTo>
                  <a:cubicBezTo>
                    <a:pt x="10909" y="6567"/>
                    <a:pt x="8727" y="7761"/>
                    <a:pt x="8727" y="6567"/>
                  </a:cubicBezTo>
                  <a:cubicBezTo>
                    <a:pt x="8727" y="6567"/>
                    <a:pt x="8727" y="5373"/>
                    <a:pt x="8727" y="4776"/>
                  </a:cubicBezTo>
                  <a:cubicBezTo>
                    <a:pt x="7636" y="4776"/>
                    <a:pt x="7636" y="4179"/>
                    <a:pt x="7636" y="2985"/>
                  </a:cubicBezTo>
                  <a:cubicBezTo>
                    <a:pt x="6545" y="2985"/>
                    <a:pt x="6545" y="4179"/>
                    <a:pt x="4363" y="2985"/>
                  </a:cubicBezTo>
                  <a:cubicBezTo>
                    <a:pt x="6545" y="2985"/>
                    <a:pt x="6545" y="2985"/>
                    <a:pt x="6545" y="2985"/>
                  </a:cubicBezTo>
                  <a:cubicBezTo>
                    <a:pt x="6545" y="2985"/>
                    <a:pt x="6545" y="2985"/>
                    <a:pt x="6545" y="2985"/>
                  </a:cubicBezTo>
                  <a:cubicBezTo>
                    <a:pt x="6545" y="2985"/>
                    <a:pt x="4363" y="2388"/>
                    <a:pt x="6545" y="2388"/>
                  </a:cubicBezTo>
                  <a:cubicBezTo>
                    <a:pt x="4363" y="2388"/>
                    <a:pt x="4363" y="2388"/>
                    <a:pt x="4363" y="2388"/>
                  </a:cubicBezTo>
                  <a:cubicBezTo>
                    <a:pt x="4363" y="2388"/>
                    <a:pt x="4363" y="2388"/>
                    <a:pt x="4363" y="2388"/>
                  </a:cubicBezTo>
                  <a:cubicBezTo>
                    <a:pt x="3272" y="2388"/>
                    <a:pt x="3272" y="2388"/>
                    <a:pt x="3272" y="2388"/>
                  </a:cubicBezTo>
                  <a:cubicBezTo>
                    <a:pt x="2181" y="2388"/>
                    <a:pt x="3272" y="1791"/>
                    <a:pt x="3272" y="1791"/>
                  </a:cubicBezTo>
                  <a:cubicBezTo>
                    <a:pt x="3272" y="1791"/>
                    <a:pt x="3272" y="1791"/>
                    <a:pt x="3272" y="1791"/>
                  </a:cubicBezTo>
                  <a:cubicBezTo>
                    <a:pt x="3272" y="597"/>
                    <a:pt x="3272" y="597"/>
                    <a:pt x="2181" y="0"/>
                  </a:cubicBezTo>
                  <a:cubicBezTo>
                    <a:pt x="2181" y="597"/>
                    <a:pt x="2181" y="597"/>
                    <a:pt x="2181" y="597"/>
                  </a:cubicBezTo>
                  <a:cubicBezTo>
                    <a:pt x="2181" y="0"/>
                    <a:pt x="2181" y="0"/>
                    <a:pt x="2181" y="0"/>
                  </a:cubicBezTo>
                  <a:cubicBezTo>
                    <a:pt x="0" y="0"/>
                    <a:pt x="0" y="0"/>
                    <a:pt x="0" y="0"/>
                  </a:cubicBezTo>
                  <a:cubicBezTo>
                    <a:pt x="0" y="597"/>
                    <a:pt x="0" y="597"/>
                    <a:pt x="0" y="597"/>
                  </a:cubicBezTo>
                  <a:cubicBezTo>
                    <a:pt x="0" y="597"/>
                    <a:pt x="0" y="597"/>
                    <a:pt x="2181" y="597"/>
                  </a:cubicBezTo>
                  <a:cubicBezTo>
                    <a:pt x="2181" y="597"/>
                    <a:pt x="2181" y="597"/>
                    <a:pt x="2181" y="1791"/>
                  </a:cubicBezTo>
                  <a:cubicBezTo>
                    <a:pt x="2181" y="597"/>
                    <a:pt x="2181" y="597"/>
                    <a:pt x="2181" y="597"/>
                  </a:cubicBezTo>
                  <a:cubicBezTo>
                    <a:pt x="0" y="597"/>
                    <a:pt x="2181" y="1791"/>
                    <a:pt x="0" y="1791"/>
                  </a:cubicBezTo>
                  <a:cubicBezTo>
                    <a:pt x="0" y="1791"/>
                    <a:pt x="0" y="1791"/>
                    <a:pt x="0" y="1791"/>
                  </a:cubicBezTo>
                  <a:cubicBezTo>
                    <a:pt x="0" y="1791"/>
                    <a:pt x="0" y="1791"/>
                    <a:pt x="0" y="2388"/>
                  </a:cubicBezTo>
                  <a:cubicBezTo>
                    <a:pt x="0" y="1791"/>
                    <a:pt x="2181" y="2388"/>
                    <a:pt x="2181" y="2388"/>
                  </a:cubicBezTo>
                  <a:cubicBezTo>
                    <a:pt x="0" y="2388"/>
                    <a:pt x="0" y="2388"/>
                    <a:pt x="2181" y="2985"/>
                  </a:cubicBezTo>
                  <a:cubicBezTo>
                    <a:pt x="3272" y="2985"/>
                    <a:pt x="2181" y="4179"/>
                    <a:pt x="2181" y="4179"/>
                  </a:cubicBezTo>
                  <a:cubicBezTo>
                    <a:pt x="3272" y="4179"/>
                    <a:pt x="3272" y="2985"/>
                    <a:pt x="3272" y="2985"/>
                  </a:cubicBezTo>
                  <a:cubicBezTo>
                    <a:pt x="4363" y="2985"/>
                    <a:pt x="3272" y="2985"/>
                    <a:pt x="4363" y="2985"/>
                  </a:cubicBezTo>
                  <a:cubicBezTo>
                    <a:pt x="3272" y="4179"/>
                    <a:pt x="3272" y="4179"/>
                    <a:pt x="3272" y="4776"/>
                  </a:cubicBezTo>
                  <a:cubicBezTo>
                    <a:pt x="3272" y="4776"/>
                    <a:pt x="3272" y="4776"/>
                    <a:pt x="3272" y="4776"/>
                  </a:cubicBezTo>
                  <a:cubicBezTo>
                    <a:pt x="3272" y="4776"/>
                    <a:pt x="3272" y="4776"/>
                    <a:pt x="3272" y="5373"/>
                  </a:cubicBezTo>
                  <a:cubicBezTo>
                    <a:pt x="4363" y="6567"/>
                    <a:pt x="4363" y="7761"/>
                    <a:pt x="6545" y="7761"/>
                  </a:cubicBezTo>
                  <a:cubicBezTo>
                    <a:pt x="6545" y="7761"/>
                    <a:pt x="6545" y="7761"/>
                    <a:pt x="6545" y="7761"/>
                  </a:cubicBezTo>
                  <a:cubicBezTo>
                    <a:pt x="4363" y="8358"/>
                    <a:pt x="6545" y="8358"/>
                    <a:pt x="6545" y="9552"/>
                  </a:cubicBezTo>
                  <a:cubicBezTo>
                    <a:pt x="7636" y="10149"/>
                    <a:pt x="7636" y="10746"/>
                    <a:pt x="8727" y="10746"/>
                  </a:cubicBezTo>
                  <a:cubicBezTo>
                    <a:pt x="8727" y="12537"/>
                    <a:pt x="10909" y="13134"/>
                    <a:pt x="12000" y="15522"/>
                  </a:cubicBezTo>
                  <a:cubicBezTo>
                    <a:pt x="12000" y="14328"/>
                    <a:pt x="12000" y="14328"/>
                    <a:pt x="12000" y="14328"/>
                  </a:cubicBezTo>
                  <a:cubicBezTo>
                    <a:pt x="12000" y="15522"/>
                    <a:pt x="14181" y="14328"/>
                    <a:pt x="14181" y="15522"/>
                  </a:cubicBezTo>
                  <a:cubicBezTo>
                    <a:pt x="12000" y="15522"/>
                    <a:pt x="12000" y="15522"/>
                    <a:pt x="12000" y="16119"/>
                  </a:cubicBezTo>
                  <a:cubicBezTo>
                    <a:pt x="14181" y="16119"/>
                    <a:pt x="14181" y="17313"/>
                    <a:pt x="14181" y="17910"/>
                  </a:cubicBezTo>
                  <a:cubicBezTo>
                    <a:pt x="14181" y="17910"/>
                    <a:pt x="14181" y="17910"/>
                    <a:pt x="14181" y="17910"/>
                  </a:cubicBezTo>
                  <a:cubicBezTo>
                    <a:pt x="14181" y="18507"/>
                    <a:pt x="16363" y="18507"/>
                    <a:pt x="17454" y="19701"/>
                  </a:cubicBezTo>
                  <a:cubicBezTo>
                    <a:pt x="17454" y="19701"/>
                    <a:pt x="17454" y="19701"/>
                    <a:pt x="17454" y="19701"/>
                  </a:cubicBezTo>
                  <a:cubicBezTo>
                    <a:pt x="17454" y="20298"/>
                    <a:pt x="17454" y="20298"/>
                    <a:pt x="17454" y="20895"/>
                  </a:cubicBezTo>
                  <a:cubicBezTo>
                    <a:pt x="17454" y="22089"/>
                    <a:pt x="18545" y="22089"/>
                    <a:pt x="18545" y="23283"/>
                  </a:cubicBezTo>
                  <a:cubicBezTo>
                    <a:pt x="18545" y="25074"/>
                    <a:pt x="21818" y="25671"/>
                    <a:pt x="21818" y="27462"/>
                  </a:cubicBezTo>
                  <a:cubicBezTo>
                    <a:pt x="22909" y="27462"/>
                    <a:pt x="22909" y="27462"/>
                    <a:pt x="22909" y="27462"/>
                  </a:cubicBezTo>
                  <a:cubicBezTo>
                    <a:pt x="22909" y="28656"/>
                    <a:pt x="26181" y="30447"/>
                    <a:pt x="26181" y="32835"/>
                  </a:cubicBezTo>
                  <a:cubicBezTo>
                    <a:pt x="29454" y="32238"/>
                    <a:pt x="29454" y="32238"/>
                    <a:pt x="29454" y="32238"/>
                  </a:cubicBezTo>
                  <a:cubicBezTo>
                    <a:pt x="30545" y="32835"/>
                    <a:pt x="29454" y="32835"/>
                    <a:pt x="29454" y="33432"/>
                  </a:cubicBezTo>
                  <a:cubicBezTo>
                    <a:pt x="29454" y="33432"/>
                    <a:pt x="29454" y="34029"/>
                    <a:pt x="30545" y="34029"/>
                  </a:cubicBezTo>
                  <a:cubicBezTo>
                    <a:pt x="30545" y="35223"/>
                    <a:pt x="30545" y="35223"/>
                    <a:pt x="30545" y="35223"/>
                  </a:cubicBezTo>
                  <a:cubicBezTo>
                    <a:pt x="31636" y="35820"/>
                    <a:pt x="31636" y="35820"/>
                    <a:pt x="31636" y="36417"/>
                  </a:cubicBezTo>
                  <a:cubicBezTo>
                    <a:pt x="31636" y="36417"/>
                    <a:pt x="31636" y="36417"/>
                    <a:pt x="31636" y="36417"/>
                  </a:cubicBezTo>
                  <a:cubicBezTo>
                    <a:pt x="31636" y="36417"/>
                    <a:pt x="31636" y="36417"/>
                    <a:pt x="32727" y="36417"/>
                  </a:cubicBezTo>
                  <a:cubicBezTo>
                    <a:pt x="32727" y="36417"/>
                    <a:pt x="34909" y="37611"/>
                    <a:pt x="31636" y="37611"/>
                  </a:cubicBezTo>
                  <a:cubicBezTo>
                    <a:pt x="32727" y="38208"/>
                    <a:pt x="32727" y="40597"/>
                    <a:pt x="34909" y="40597"/>
                  </a:cubicBezTo>
                  <a:cubicBezTo>
                    <a:pt x="34909" y="40597"/>
                    <a:pt x="34909" y="40597"/>
                    <a:pt x="34909" y="41194"/>
                  </a:cubicBezTo>
                  <a:cubicBezTo>
                    <a:pt x="34909" y="41194"/>
                    <a:pt x="37090" y="41791"/>
                    <a:pt x="36000" y="42985"/>
                  </a:cubicBezTo>
                  <a:cubicBezTo>
                    <a:pt x="37090" y="42985"/>
                    <a:pt x="37090" y="41791"/>
                    <a:pt x="37090" y="42985"/>
                  </a:cubicBezTo>
                  <a:cubicBezTo>
                    <a:pt x="37090" y="42985"/>
                    <a:pt x="37090" y="42985"/>
                    <a:pt x="37090" y="42985"/>
                  </a:cubicBezTo>
                  <a:cubicBezTo>
                    <a:pt x="37090" y="44179"/>
                    <a:pt x="40363" y="45373"/>
                    <a:pt x="40363" y="45970"/>
                  </a:cubicBezTo>
                  <a:cubicBezTo>
                    <a:pt x="41454" y="48955"/>
                    <a:pt x="44727" y="50746"/>
                    <a:pt x="45818" y="51940"/>
                  </a:cubicBezTo>
                  <a:cubicBezTo>
                    <a:pt x="46909" y="51940"/>
                    <a:pt x="46909" y="51940"/>
                    <a:pt x="46909" y="51940"/>
                  </a:cubicBezTo>
                  <a:cubicBezTo>
                    <a:pt x="45818" y="53134"/>
                    <a:pt x="49090" y="53134"/>
                    <a:pt x="49090" y="53731"/>
                  </a:cubicBezTo>
                  <a:cubicBezTo>
                    <a:pt x="49090" y="53731"/>
                    <a:pt x="49090" y="55522"/>
                    <a:pt x="49090" y="53731"/>
                  </a:cubicBezTo>
                  <a:cubicBezTo>
                    <a:pt x="49090" y="55522"/>
                    <a:pt x="51272" y="56119"/>
                    <a:pt x="50181" y="56716"/>
                  </a:cubicBezTo>
                  <a:cubicBezTo>
                    <a:pt x="50181" y="56716"/>
                    <a:pt x="50181" y="56716"/>
                    <a:pt x="50181" y="56716"/>
                  </a:cubicBezTo>
                  <a:cubicBezTo>
                    <a:pt x="51272" y="56716"/>
                    <a:pt x="51272" y="57910"/>
                    <a:pt x="53454" y="58507"/>
                  </a:cubicBezTo>
                  <a:cubicBezTo>
                    <a:pt x="53454" y="57910"/>
                    <a:pt x="53454" y="57910"/>
                    <a:pt x="53454" y="57910"/>
                  </a:cubicBezTo>
                  <a:cubicBezTo>
                    <a:pt x="54545" y="57910"/>
                    <a:pt x="53454" y="59104"/>
                    <a:pt x="54545" y="58507"/>
                  </a:cubicBezTo>
                  <a:cubicBezTo>
                    <a:pt x="54545" y="58507"/>
                    <a:pt x="53454" y="59104"/>
                    <a:pt x="53454" y="58507"/>
                  </a:cubicBezTo>
                  <a:cubicBezTo>
                    <a:pt x="55636" y="59701"/>
                    <a:pt x="55636" y="61492"/>
                    <a:pt x="58909" y="64477"/>
                  </a:cubicBezTo>
                  <a:cubicBezTo>
                    <a:pt x="61090" y="65671"/>
                    <a:pt x="61090" y="63880"/>
                    <a:pt x="61090" y="64477"/>
                  </a:cubicBezTo>
                  <a:cubicBezTo>
                    <a:pt x="61090" y="64477"/>
                    <a:pt x="60000" y="65671"/>
                    <a:pt x="61090" y="64477"/>
                  </a:cubicBezTo>
                  <a:cubicBezTo>
                    <a:pt x="61090" y="65671"/>
                    <a:pt x="63272" y="64477"/>
                    <a:pt x="63272" y="65671"/>
                  </a:cubicBezTo>
                  <a:cubicBezTo>
                    <a:pt x="61090" y="65671"/>
                    <a:pt x="63272" y="65671"/>
                    <a:pt x="61090" y="66268"/>
                  </a:cubicBezTo>
                  <a:cubicBezTo>
                    <a:pt x="63272" y="66268"/>
                    <a:pt x="64363" y="66268"/>
                    <a:pt x="64363" y="66865"/>
                  </a:cubicBezTo>
                  <a:cubicBezTo>
                    <a:pt x="64363" y="66865"/>
                    <a:pt x="64363" y="66865"/>
                    <a:pt x="64363" y="66865"/>
                  </a:cubicBezTo>
                  <a:cubicBezTo>
                    <a:pt x="63272" y="67462"/>
                    <a:pt x="64363" y="68656"/>
                    <a:pt x="64363" y="69253"/>
                  </a:cubicBezTo>
                  <a:cubicBezTo>
                    <a:pt x="67636" y="74029"/>
                    <a:pt x="69818" y="77014"/>
                    <a:pt x="74181" y="81194"/>
                  </a:cubicBezTo>
                  <a:cubicBezTo>
                    <a:pt x="78545" y="84179"/>
                    <a:pt x="79636" y="88955"/>
                    <a:pt x="84000" y="91940"/>
                  </a:cubicBezTo>
                  <a:cubicBezTo>
                    <a:pt x="88363" y="91940"/>
                    <a:pt x="88363" y="91940"/>
                    <a:pt x="88363" y="93134"/>
                  </a:cubicBezTo>
                  <a:cubicBezTo>
                    <a:pt x="88363" y="92537"/>
                    <a:pt x="88363" y="92537"/>
                    <a:pt x="88363" y="92537"/>
                  </a:cubicBezTo>
                  <a:cubicBezTo>
                    <a:pt x="88363" y="93134"/>
                    <a:pt x="90545" y="93134"/>
                    <a:pt x="88363" y="94925"/>
                  </a:cubicBezTo>
                  <a:cubicBezTo>
                    <a:pt x="90545" y="95522"/>
                    <a:pt x="91636" y="97313"/>
                    <a:pt x="92727" y="97910"/>
                  </a:cubicBezTo>
                  <a:cubicBezTo>
                    <a:pt x="92727" y="97910"/>
                    <a:pt x="92727" y="97910"/>
                    <a:pt x="92727" y="97910"/>
                  </a:cubicBezTo>
                  <a:cubicBezTo>
                    <a:pt x="92727" y="99104"/>
                    <a:pt x="92727" y="99104"/>
                    <a:pt x="92727" y="99104"/>
                  </a:cubicBezTo>
                  <a:cubicBezTo>
                    <a:pt x="92727" y="99104"/>
                    <a:pt x="92727" y="99104"/>
                    <a:pt x="92727" y="99104"/>
                  </a:cubicBezTo>
                  <a:cubicBezTo>
                    <a:pt x="92727" y="99104"/>
                    <a:pt x="92727" y="99104"/>
                    <a:pt x="92727" y="99104"/>
                  </a:cubicBezTo>
                  <a:cubicBezTo>
                    <a:pt x="93818" y="103283"/>
                    <a:pt x="100363" y="105671"/>
                    <a:pt x="104727" y="109253"/>
                  </a:cubicBezTo>
                  <a:cubicBezTo>
                    <a:pt x="105818" y="109850"/>
                    <a:pt x="105818" y="111044"/>
                    <a:pt x="106909" y="112238"/>
                  </a:cubicBezTo>
                  <a:cubicBezTo>
                    <a:pt x="110181" y="114626"/>
                    <a:pt x="114545" y="115820"/>
                    <a:pt x="115636" y="120000"/>
                  </a:cubicBezTo>
                  <a:cubicBezTo>
                    <a:pt x="115636" y="120000"/>
                    <a:pt x="118909" y="117611"/>
                    <a:pt x="118909" y="117014"/>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0" name="Shape 530"/>
            <p:cNvSpPr/>
            <p:nvPr/>
          </p:nvSpPr>
          <p:spPr>
            <a:xfrm>
              <a:off x="3979" y="1962"/>
              <a:ext cx="255" cy="477"/>
            </a:xfrm>
            <a:custGeom>
              <a:avLst/>
              <a:gdLst/>
              <a:ahLst/>
              <a:cxnLst/>
              <a:rect l="0" t="0" r="0" b="0"/>
              <a:pathLst>
                <a:path w="120000" h="120000" extrusionOk="0">
                  <a:moveTo>
                    <a:pt x="118899" y="117623"/>
                  </a:moveTo>
                  <a:cubicBezTo>
                    <a:pt x="120000" y="115841"/>
                    <a:pt x="115596" y="115247"/>
                    <a:pt x="115596" y="111683"/>
                  </a:cubicBezTo>
                  <a:cubicBezTo>
                    <a:pt x="115596" y="111683"/>
                    <a:pt x="113394" y="112871"/>
                    <a:pt x="113394" y="111683"/>
                  </a:cubicBezTo>
                  <a:cubicBezTo>
                    <a:pt x="113394" y="110495"/>
                    <a:pt x="110091" y="108118"/>
                    <a:pt x="107889" y="107524"/>
                  </a:cubicBezTo>
                  <a:cubicBezTo>
                    <a:pt x="107889" y="107524"/>
                    <a:pt x="107889" y="107524"/>
                    <a:pt x="107889" y="107524"/>
                  </a:cubicBezTo>
                  <a:cubicBezTo>
                    <a:pt x="105688" y="107524"/>
                    <a:pt x="107889" y="105742"/>
                    <a:pt x="105688" y="105148"/>
                  </a:cubicBezTo>
                  <a:cubicBezTo>
                    <a:pt x="105688" y="105742"/>
                    <a:pt x="105688" y="105742"/>
                    <a:pt x="105688" y="105742"/>
                  </a:cubicBezTo>
                  <a:cubicBezTo>
                    <a:pt x="105688" y="105148"/>
                    <a:pt x="105688" y="105148"/>
                    <a:pt x="105688" y="103960"/>
                  </a:cubicBezTo>
                  <a:cubicBezTo>
                    <a:pt x="104587" y="105148"/>
                    <a:pt x="104587" y="105148"/>
                    <a:pt x="104587" y="105148"/>
                  </a:cubicBezTo>
                  <a:cubicBezTo>
                    <a:pt x="104587" y="103960"/>
                    <a:pt x="104587" y="103960"/>
                    <a:pt x="104587" y="103960"/>
                  </a:cubicBezTo>
                  <a:cubicBezTo>
                    <a:pt x="105688" y="103366"/>
                    <a:pt x="103486" y="102772"/>
                    <a:pt x="104587" y="102178"/>
                  </a:cubicBezTo>
                  <a:cubicBezTo>
                    <a:pt x="103486" y="102178"/>
                    <a:pt x="103486" y="102178"/>
                    <a:pt x="103486" y="102178"/>
                  </a:cubicBezTo>
                  <a:cubicBezTo>
                    <a:pt x="103486" y="100396"/>
                    <a:pt x="101284" y="99801"/>
                    <a:pt x="100183" y="97425"/>
                  </a:cubicBezTo>
                  <a:cubicBezTo>
                    <a:pt x="100183" y="97425"/>
                    <a:pt x="100183" y="97425"/>
                    <a:pt x="100183" y="97425"/>
                  </a:cubicBezTo>
                  <a:cubicBezTo>
                    <a:pt x="100183" y="96237"/>
                    <a:pt x="100183" y="96237"/>
                    <a:pt x="100183" y="96237"/>
                  </a:cubicBezTo>
                  <a:cubicBezTo>
                    <a:pt x="96880" y="96237"/>
                    <a:pt x="100183" y="95643"/>
                    <a:pt x="96880" y="95049"/>
                  </a:cubicBezTo>
                  <a:cubicBezTo>
                    <a:pt x="96880" y="95049"/>
                    <a:pt x="96880" y="95049"/>
                    <a:pt x="96880" y="95049"/>
                  </a:cubicBezTo>
                  <a:cubicBezTo>
                    <a:pt x="100183" y="95049"/>
                    <a:pt x="96880" y="95049"/>
                    <a:pt x="96880" y="93861"/>
                  </a:cubicBezTo>
                  <a:cubicBezTo>
                    <a:pt x="96880" y="93861"/>
                    <a:pt x="96880" y="93861"/>
                    <a:pt x="96880" y="93861"/>
                  </a:cubicBezTo>
                  <a:cubicBezTo>
                    <a:pt x="96880" y="93861"/>
                    <a:pt x="95779" y="93861"/>
                    <a:pt x="95779" y="93267"/>
                  </a:cubicBezTo>
                  <a:cubicBezTo>
                    <a:pt x="95779" y="93267"/>
                    <a:pt x="95779" y="93267"/>
                    <a:pt x="95779" y="93267"/>
                  </a:cubicBezTo>
                  <a:cubicBezTo>
                    <a:pt x="95779" y="93267"/>
                    <a:pt x="95779" y="93267"/>
                    <a:pt x="95779" y="93267"/>
                  </a:cubicBezTo>
                  <a:cubicBezTo>
                    <a:pt x="95779" y="93267"/>
                    <a:pt x="95779" y="93267"/>
                    <a:pt x="95779" y="93267"/>
                  </a:cubicBezTo>
                  <a:cubicBezTo>
                    <a:pt x="95779" y="92673"/>
                    <a:pt x="94678" y="92673"/>
                    <a:pt x="95779" y="92079"/>
                  </a:cubicBezTo>
                  <a:cubicBezTo>
                    <a:pt x="94678" y="92673"/>
                    <a:pt x="95779" y="92673"/>
                    <a:pt x="94678" y="92673"/>
                  </a:cubicBezTo>
                  <a:cubicBezTo>
                    <a:pt x="93577" y="90891"/>
                    <a:pt x="91376" y="88514"/>
                    <a:pt x="90275" y="86138"/>
                  </a:cubicBezTo>
                  <a:cubicBezTo>
                    <a:pt x="89174" y="86138"/>
                    <a:pt x="89174" y="86138"/>
                    <a:pt x="89174" y="86138"/>
                  </a:cubicBezTo>
                  <a:cubicBezTo>
                    <a:pt x="89174" y="86138"/>
                    <a:pt x="86972" y="85544"/>
                    <a:pt x="89174" y="85544"/>
                  </a:cubicBezTo>
                  <a:cubicBezTo>
                    <a:pt x="86972" y="85544"/>
                    <a:pt x="86972" y="85544"/>
                    <a:pt x="86972" y="85544"/>
                  </a:cubicBezTo>
                  <a:cubicBezTo>
                    <a:pt x="86972" y="85544"/>
                    <a:pt x="89174" y="84950"/>
                    <a:pt x="86972" y="84950"/>
                  </a:cubicBezTo>
                  <a:cubicBezTo>
                    <a:pt x="86972" y="84950"/>
                    <a:pt x="86972" y="84950"/>
                    <a:pt x="86972" y="84950"/>
                  </a:cubicBezTo>
                  <a:cubicBezTo>
                    <a:pt x="85871" y="83762"/>
                    <a:pt x="85871" y="83762"/>
                    <a:pt x="85871" y="83762"/>
                  </a:cubicBezTo>
                  <a:cubicBezTo>
                    <a:pt x="85871" y="83762"/>
                    <a:pt x="85871" y="83762"/>
                    <a:pt x="85871" y="83762"/>
                  </a:cubicBezTo>
                  <a:cubicBezTo>
                    <a:pt x="85871" y="83168"/>
                    <a:pt x="82568" y="83168"/>
                    <a:pt x="85871" y="83168"/>
                  </a:cubicBezTo>
                  <a:cubicBezTo>
                    <a:pt x="82568" y="83168"/>
                    <a:pt x="82568" y="83168"/>
                    <a:pt x="82568" y="83168"/>
                  </a:cubicBezTo>
                  <a:cubicBezTo>
                    <a:pt x="81467" y="83168"/>
                    <a:pt x="85871" y="81980"/>
                    <a:pt x="82568" y="81980"/>
                  </a:cubicBezTo>
                  <a:cubicBezTo>
                    <a:pt x="82568" y="81980"/>
                    <a:pt x="82568" y="81980"/>
                    <a:pt x="82568" y="81980"/>
                  </a:cubicBezTo>
                  <a:cubicBezTo>
                    <a:pt x="82568" y="80792"/>
                    <a:pt x="82568" y="80792"/>
                    <a:pt x="82568" y="80198"/>
                  </a:cubicBezTo>
                  <a:cubicBezTo>
                    <a:pt x="82568" y="80198"/>
                    <a:pt x="82568" y="80198"/>
                    <a:pt x="82568" y="80198"/>
                  </a:cubicBezTo>
                  <a:cubicBezTo>
                    <a:pt x="81467" y="80198"/>
                    <a:pt x="81467" y="79603"/>
                    <a:pt x="81467" y="78415"/>
                  </a:cubicBezTo>
                  <a:cubicBezTo>
                    <a:pt x="80366" y="78415"/>
                    <a:pt x="80366" y="79603"/>
                    <a:pt x="80366" y="78415"/>
                  </a:cubicBezTo>
                  <a:cubicBezTo>
                    <a:pt x="80366" y="78415"/>
                    <a:pt x="79266" y="77821"/>
                    <a:pt x="80366" y="77821"/>
                  </a:cubicBezTo>
                  <a:cubicBezTo>
                    <a:pt x="80366" y="77227"/>
                    <a:pt x="79266" y="77227"/>
                    <a:pt x="79266" y="76039"/>
                  </a:cubicBezTo>
                  <a:cubicBezTo>
                    <a:pt x="79266" y="77227"/>
                    <a:pt x="77064" y="76039"/>
                    <a:pt x="77064" y="77227"/>
                  </a:cubicBezTo>
                  <a:cubicBezTo>
                    <a:pt x="77064" y="77227"/>
                    <a:pt x="77064" y="77227"/>
                    <a:pt x="77064" y="77227"/>
                  </a:cubicBezTo>
                  <a:cubicBezTo>
                    <a:pt x="75963" y="77227"/>
                    <a:pt x="77064" y="77227"/>
                    <a:pt x="77064" y="77227"/>
                  </a:cubicBezTo>
                  <a:cubicBezTo>
                    <a:pt x="75963" y="77227"/>
                    <a:pt x="75963" y="76039"/>
                    <a:pt x="75963" y="76039"/>
                  </a:cubicBezTo>
                  <a:cubicBezTo>
                    <a:pt x="75963" y="75445"/>
                    <a:pt x="77064" y="73663"/>
                    <a:pt x="77064" y="73663"/>
                  </a:cubicBezTo>
                  <a:cubicBezTo>
                    <a:pt x="75963" y="73663"/>
                    <a:pt x="75963" y="73663"/>
                    <a:pt x="75963" y="73663"/>
                  </a:cubicBezTo>
                  <a:cubicBezTo>
                    <a:pt x="77064" y="73069"/>
                    <a:pt x="77064" y="73069"/>
                    <a:pt x="77064" y="73069"/>
                  </a:cubicBezTo>
                  <a:cubicBezTo>
                    <a:pt x="77064" y="72475"/>
                    <a:pt x="75963" y="73069"/>
                    <a:pt x="75963" y="72475"/>
                  </a:cubicBezTo>
                  <a:cubicBezTo>
                    <a:pt x="75963" y="72475"/>
                    <a:pt x="75963" y="72475"/>
                    <a:pt x="77064" y="72475"/>
                  </a:cubicBezTo>
                  <a:cubicBezTo>
                    <a:pt x="75963" y="72475"/>
                    <a:pt x="75963" y="71881"/>
                    <a:pt x="74862" y="71881"/>
                  </a:cubicBezTo>
                  <a:cubicBezTo>
                    <a:pt x="74862" y="72475"/>
                    <a:pt x="74862" y="72475"/>
                    <a:pt x="74862" y="72475"/>
                  </a:cubicBezTo>
                  <a:cubicBezTo>
                    <a:pt x="74862" y="71881"/>
                    <a:pt x="74862" y="71881"/>
                    <a:pt x="74862" y="71881"/>
                  </a:cubicBezTo>
                  <a:cubicBezTo>
                    <a:pt x="74862" y="71881"/>
                    <a:pt x="74862" y="71881"/>
                    <a:pt x="74862" y="71881"/>
                  </a:cubicBezTo>
                  <a:cubicBezTo>
                    <a:pt x="72660" y="70693"/>
                    <a:pt x="74862" y="70693"/>
                    <a:pt x="74862" y="70693"/>
                  </a:cubicBezTo>
                  <a:cubicBezTo>
                    <a:pt x="74862" y="70693"/>
                    <a:pt x="74862" y="70693"/>
                    <a:pt x="74862" y="70693"/>
                  </a:cubicBezTo>
                  <a:cubicBezTo>
                    <a:pt x="74862" y="70099"/>
                    <a:pt x="74862" y="70099"/>
                    <a:pt x="74862" y="70099"/>
                  </a:cubicBezTo>
                  <a:cubicBezTo>
                    <a:pt x="74862" y="70099"/>
                    <a:pt x="74862" y="70099"/>
                    <a:pt x="74862" y="70099"/>
                  </a:cubicBezTo>
                  <a:cubicBezTo>
                    <a:pt x="74862" y="69504"/>
                    <a:pt x="74862" y="69504"/>
                    <a:pt x="74862" y="68316"/>
                  </a:cubicBezTo>
                  <a:cubicBezTo>
                    <a:pt x="72660" y="68316"/>
                    <a:pt x="72660" y="68316"/>
                    <a:pt x="72660" y="68316"/>
                  </a:cubicBezTo>
                  <a:cubicBezTo>
                    <a:pt x="71559" y="68316"/>
                    <a:pt x="72660" y="65940"/>
                    <a:pt x="71559" y="65940"/>
                  </a:cubicBezTo>
                  <a:cubicBezTo>
                    <a:pt x="72660" y="65940"/>
                    <a:pt x="72660" y="65940"/>
                    <a:pt x="72660" y="65940"/>
                  </a:cubicBezTo>
                  <a:cubicBezTo>
                    <a:pt x="71559" y="65940"/>
                    <a:pt x="71559" y="65940"/>
                    <a:pt x="71559" y="65940"/>
                  </a:cubicBezTo>
                  <a:cubicBezTo>
                    <a:pt x="70458" y="65940"/>
                    <a:pt x="71559" y="65346"/>
                    <a:pt x="71559" y="65346"/>
                  </a:cubicBezTo>
                  <a:cubicBezTo>
                    <a:pt x="71559" y="65346"/>
                    <a:pt x="71559" y="65346"/>
                    <a:pt x="71559" y="65346"/>
                  </a:cubicBezTo>
                  <a:cubicBezTo>
                    <a:pt x="71559" y="65346"/>
                    <a:pt x="70458" y="64158"/>
                    <a:pt x="67155" y="62970"/>
                  </a:cubicBezTo>
                  <a:cubicBezTo>
                    <a:pt x="70458" y="62970"/>
                    <a:pt x="70458" y="62376"/>
                    <a:pt x="70458" y="62376"/>
                  </a:cubicBezTo>
                  <a:cubicBezTo>
                    <a:pt x="67155" y="62970"/>
                    <a:pt x="67155" y="62970"/>
                    <a:pt x="67155" y="62970"/>
                  </a:cubicBezTo>
                  <a:cubicBezTo>
                    <a:pt x="67155" y="62376"/>
                    <a:pt x="67155" y="62376"/>
                    <a:pt x="67155" y="62376"/>
                  </a:cubicBezTo>
                  <a:cubicBezTo>
                    <a:pt x="67155" y="61782"/>
                    <a:pt x="67155" y="64158"/>
                    <a:pt x="67155" y="62970"/>
                  </a:cubicBezTo>
                  <a:cubicBezTo>
                    <a:pt x="67155" y="62376"/>
                    <a:pt x="67155" y="62376"/>
                    <a:pt x="67155" y="62376"/>
                  </a:cubicBezTo>
                  <a:cubicBezTo>
                    <a:pt x="67155" y="62376"/>
                    <a:pt x="67155" y="61782"/>
                    <a:pt x="66055" y="61782"/>
                  </a:cubicBezTo>
                  <a:cubicBezTo>
                    <a:pt x="66055" y="62376"/>
                    <a:pt x="66055" y="62376"/>
                    <a:pt x="66055" y="62376"/>
                  </a:cubicBezTo>
                  <a:cubicBezTo>
                    <a:pt x="66055" y="61782"/>
                    <a:pt x="66055" y="61782"/>
                    <a:pt x="66055" y="61782"/>
                  </a:cubicBezTo>
                  <a:cubicBezTo>
                    <a:pt x="66055" y="60594"/>
                    <a:pt x="66055" y="60594"/>
                    <a:pt x="66055" y="60594"/>
                  </a:cubicBezTo>
                  <a:cubicBezTo>
                    <a:pt x="66055" y="60594"/>
                    <a:pt x="66055" y="60594"/>
                    <a:pt x="66055" y="60594"/>
                  </a:cubicBezTo>
                  <a:cubicBezTo>
                    <a:pt x="66055" y="60594"/>
                    <a:pt x="66055" y="60000"/>
                    <a:pt x="64954" y="60000"/>
                  </a:cubicBezTo>
                  <a:cubicBezTo>
                    <a:pt x="64954" y="60594"/>
                    <a:pt x="64954" y="60594"/>
                    <a:pt x="64954" y="60594"/>
                  </a:cubicBezTo>
                  <a:cubicBezTo>
                    <a:pt x="64954" y="60000"/>
                    <a:pt x="64954" y="60000"/>
                    <a:pt x="64954" y="60000"/>
                  </a:cubicBezTo>
                  <a:cubicBezTo>
                    <a:pt x="64954" y="60000"/>
                    <a:pt x="64954" y="60000"/>
                    <a:pt x="64954" y="60000"/>
                  </a:cubicBezTo>
                  <a:cubicBezTo>
                    <a:pt x="66055" y="58217"/>
                    <a:pt x="64954" y="58217"/>
                    <a:pt x="64954" y="58217"/>
                  </a:cubicBezTo>
                  <a:cubicBezTo>
                    <a:pt x="62752" y="57623"/>
                    <a:pt x="62752" y="57029"/>
                    <a:pt x="62752" y="57623"/>
                  </a:cubicBezTo>
                  <a:cubicBezTo>
                    <a:pt x="62752" y="57029"/>
                    <a:pt x="62752" y="57029"/>
                    <a:pt x="61651" y="55841"/>
                  </a:cubicBezTo>
                  <a:cubicBezTo>
                    <a:pt x="61651" y="55841"/>
                    <a:pt x="61651" y="55841"/>
                    <a:pt x="61651" y="57029"/>
                  </a:cubicBezTo>
                  <a:cubicBezTo>
                    <a:pt x="61651" y="55841"/>
                    <a:pt x="61651" y="55841"/>
                    <a:pt x="61651" y="55841"/>
                  </a:cubicBezTo>
                  <a:cubicBezTo>
                    <a:pt x="60550" y="55841"/>
                    <a:pt x="60550" y="55841"/>
                    <a:pt x="60550" y="55841"/>
                  </a:cubicBezTo>
                  <a:cubicBezTo>
                    <a:pt x="60550" y="55247"/>
                    <a:pt x="60550" y="55247"/>
                    <a:pt x="61651" y="55247"/>
                  </a:cubicBezTo>
                  <a:cubicBezTo>
                    <a:pt x="60550" y="55247"/>
                    <a:pt x="61651" y="54059"/>
                    <a:pt x="60550" y="54059"/>
                  </a:cubicBezTo>
                  <a:cubicBezTo>
                    <a:pt x="58348" y="54653"/>
                    <a:pt x="58348" y="54653"/>
                    <a:pt x="58348" y="54653"/>
                  </a:cubicBezTo>
                  <a:cubicBezTo>
                    <a:pt x="57247" y="54653"/>
                    <a:pt x="58348" y="54059"/>
                    <a:pt x="58348" y="54059"/>
                  </a:cubicBezTo>
                  <a:cubicBezTo>
                    <a:pt x="58348" y="52871"/>
                    <a:pt x="58348" y="52871"/>
                    <a:pt x="58348" y="52871"/>
                  </a:cubicBezTo>
                  <a:cubicBezTo>
                    <a:pt x="58348" y="52871"/>
                    <a:pt x="58348" y="52277"/>
                    <a:pt x="58348" y="52871"/>
                  </a:cubicBezTo>
                  <a:cubicBezTo>
                    <a:pt x="58348" y="52277"/>
                    <a:pt x="57247" y="52277"/>
                    <a:pt x="58348" y="52277"/>
                  </a:cubicBezTo>
                  <a:cubicBezTo>
                    <a:pt x="57247" y="51683"/>
                    <a:pt x="57247" y="49900"/>
                    <a:pt x="52844" y="49900"/>
                  </a:cubicBezTo>
                  <a:cubicBezTo>
                    <a:pt x="52844" y="49306"/>
                    <a:pt x="52844" y="49306"/>
                    <a:pt x="52844" y="49306"/>
                  </a:cubicBezTo>
                  <a:cubicBezTo>
                    <a:pt x="56146" y="49306"/>
                    <a:pt x="52844" y="49900"/>
                    <a:pt x="56146" y="49306"/>
                  </a:cubicBezTo>
                  <a:cubicBezTo>
                    <a:pt x="56146" y="49306"/>
                    <a:pt x="56146" y="49306"/>
                    <a:pt x="56146" y="49306"/>
                  </a:cubicBezTo>
                  <a:cubicBezTo>
                    <a:pt x="52844" y="49306"/>
                    <a:pt x="52844" y="49306"/>
                    <a:pt x="52844" y="49306"/>
                  </a:cubicBezTo>
                  <a:cubicBezTo>
                    <a:pt x="51743" y="49306"/>
                    <a:pt x="56146" y="48118"/>
                    <a:pt x="52844" y="47524"/>
                  </a:cubicBezTo>
                  <a:cubicBezTo>
                    <a:pt x="52844" y="48118"/>
                    <a:pt x="52844" y="48118"/>
                    <a:pt x="52844" y="47524"/>
                  </a:cubicBezTo>
                  <a:cubicBezTo>
                    <a:pt x="52844" y="47524"/>
                    <a:pt x="52844" y="47524"/>
                    <a:pt x="52844" y="47524"/>
                  </a:cubicBezTo>
                  <a:cubicBezTo>
                    <a:pt x="51743" y="46930"/>
                    <a:pt x="51743" y="47524"/>
                    <a:pt x="50642" y="47524"/>
                  </a:cubicBezTo>
                  <a:cubicBezTo>
                    <a:pt x="50642" y="47524"/>
                    <a:pt x="50642" y="46930"/>
                    <a:pt x="51743" y="46930"/>
                  </a:cubicBezTo>
                  <a:cubicBezTo>
                    <a:pt x="50642" y="46930"/>
                    <a:pt x="50642" y="46930"/>
                    <a:pt x="50642" y="46930"/>
                  </a:cubicBezTo>
                  <a:cubicBezTo>
                    <a:pt x="50642" y="46930"/>
                    <a:pt x="50642" y="46930"/>
                    <a:pt x="50642" y="45742"/>
                  </a:cubicBezTo>
                  <a:cubicBezTo>
                    <a:pt x="50642" y="46930"/>
                    <a:pt x="50642" y="46930"/>
                    <a:pt x="50642" y="46930"/>
                  </a:cubicBezTo>
                  <a:cubicBezTo>
                    <a:pt x="50642" y="45742"/>
                    <a:pt x="50642" y="45742"/>
                    <a:pt x="50642" y="45742"/>
                  </a:cubicBezTo>
                  <a:cubicBezTo>
                    <a:pt x="50642" y="45742"/>
                    <a:pt x="50642" y="45742"/>
                    <a:pt x="50642" y="45742"/>
                  </a:cubicBezTo>
                  <a:cubicBezTo>
                    <a:pt x="51743" y="45742"/>
                    <a:pt x="50642" y="45742"/>
                    <a:pt x="51743" y="45742"/>
                  </a:cubicBezTo>
                  <a:cubicBezTo>
                    <a:pt x="50642" y="45742"/>
                    <a:pt x="50642" y="45148"/>
                    <a:pt x="50642" y="45148"/>
                  </a:cubicBezTo>
                  <a:cubicBezTo>
                    <a:pt x="50642" y="45148"/>
                    <a:pt x="50642" y="45148"/>
                    <a:pt x="50642" y="45148"/>
                  </a:cubicBezTo>
                  <a:cubicBezTo>
                    <a:pt x="50642" y="45148"/>
                    <a:pt x="50642" y="44554"/>
                    <a:pt x="48440" y="45148"/>
                  </a:cubicBezTo>
                  <a:cubicBezTo>
                    <a:pt x="50642" y="45148"/>
                    <a:pt x="50642" y="45148"/>
                    <a:pt x="50642" y="45148"/>
                  </a:cubicBezTo>
                  <a:cubicBezTo>
                    <a:pt x="48440" y="45148"/>
                    <a:pt x="48440" y="45148"/>
                    <a:pt x="48440" y="45148"/>
                  </a:cubicBezTo>
                  <a:cubicBezTo>
                    <a:pt x="48440" y="44554"/>
                    <a:pt x="50642" y="44554"/>
                    <a:pt x="50642" y="44554"/>
                  </a:cubicBezTo>
                  <a:cubicBezTo>
                    <a:pt x="48440" y="44554"/>
                    <a:pt x="48440" y="44554"/>
                    <a:pt x="48440" y="44554"/>
                  </a:cubicBezTo>
                  <a:cubicBezTo>
                    <a:pt x="48440" y="44554"/>
                    <a:pt x="48440" y="44554"/>
                    <a:pt x="48440" y="44554"/>
                  </a:cubicBezTo>
                  <a:cubicBezTo>
                    <a:pt x="48440" y="44554"/>
                    <a:pt x="48440" y="44554"/>
                    <a:pt x="48440" y="44554"/>
                  </a:cubicBezTo>
                  <a:cubicBezTo>
                    <a:pt x="48440" y="44554"/>
                    <a:pt x="48440" y="44554"/>
                    <a:pt x="48440" y="44554"/>
                  </a:cubicBezTo>
                  <a:cubicBezTo>
                    <a:pt x="48440" y="43960"/>
                    <a:pt x="48440" y="43960"/>
                    <a:pt x="48440" y="43960"/>
                  </a:cubicBezTo>
                  <a:cubicBezTo>
                    <a:pt x="48440" y="42178"/>
                    <a:pt x="48440" y="42178"/>
                    <a:pt x="47339" y="42178"/>
                  </a:cubicBezTo>
                  <a:cubicBezTo>
                    <a:pt x="47339" y="42178"/>
                    <a:pt x="47339" y="42178"/>
                    <a:pt x="47339" y="42178"/>
                  </a:cubicBezTo>
                  <a:cubicBezTo>
                    <a:pt x="47339" y="42178"/>
                    <a:pt x="47339" y="42178"/>
                    <a:pt x="47339" y="41584"/>
                  </a:cubicBezTo>
                  <a:cubicBezTo>
                    <a:pt x="47339" y="41584"/>
                    <a:pt x="47339" y="41584"/>
                    <a:pt x="47339" y="41584"/>
                  </a:cubicBezTo>
                  <a:cubicBezTo>
                    <a:pt x="47339" y="41584"/>
                    <a:pt x="47339" y="41584"/>
                    <a:pt x="47339" y="40396"/>
                  </a:cubicBezTo>
                  <a:cubicBezTo>
                    <a:pt x="46238" y="40396"/>
                    <a:pt x="44036" y="41584"/>
                    <a:pt x="44036" y="41584"/>
                  </a:cubicBezTo>
                  <a:cubicBezTo>
                    <a:pt x="44036" y="40396"/>
                    <a:pt x="46238" y="39801"/>
                    <a:pt x="46238" y="39801"/>
                  </a:cubicBezTo>
                  <a:cubicBezTo>
                    <a:pt x="46238" y="39801"/>
                    <a:pt x="46238" y="39207"/>
                    <a:pt x="44036" y="38019"/>
                  </a:cubicBezTo>
                  <a:cubicBezTo>
                    <a:pt x="44036" y="38019"/>
                    <a:pt x="44036" y="38019"/>
                    <a:pt x="44036" y="38019"/>
                  </a:cubicBezTo>
                  <a:cubicBezTo>
                    <a:pt x="42935" y="37425"/>
                    <a:pt x="44036" y="36831"/>
                    <a:pt x="41834" y="36237"/>
                  </a:cubicBezTo>
                  <a:cubicBezTo>
                    <a:pt x="41834" y="36831"/>
                    <a:pt x="41834" y="36831"/>
                    <a:pt x="40733" y="36831"/>
                  </a:cubicBezTo>
                  <a:cubicBezTo>
                    <a:pt x="41834" y="36237"/>
                    <a:pt x="40733" y="36831"/>
                    <a:pt x="41834" y="36237"/>
                  </a:cubicBezTo>
                  <a:cubicBezTo>
                    <a:pt x="41834" y="36237"/>
                    <a:pt x="41834" y="36237"/>
                    <a:pt x="41834" y="36237"/>
                  </a:cubicBezTo>
                  <a:cubicBezTo>
                    <a:pt x="41834" y="34455"/>
                    <a:pt x="41834" y="33861"/>
                    <a:pt x="40733" y="33861"/>
                  </a:cubicBezTo>
                  <a:cubicBezTo>
                    <a:pt x="41834" y="33861"/>
                    <a:pt x="41834" y="33861"/>
                    <a:pt x="41834" y="33861"/>
                  </a:cubicBezTo>
                  <a:cubicBezTo>
                    <a:pt x="40733" y="33861"/>
                    <a:pt x="40733" y="33861"/>
                    <a:pt x="40733" y="33861"/>
                  </a:cubicBezTo>
                  <a:cubicBezTo>
                    <a:pt x="40733" y="32673"/>
                    <a:pt x="40733" y="32673"/>
                    <a:pt x="40733" y="32673"/>
                  </a:cubicBezTo>
                  <a:cubicBezTo>
                    <a:pt x="40733" y="32673"/>
                    <a:pt x="40733" y="32673"/>
                    <a:pt x="40733" y="32673"/>
                  </a:cubicBezTo>
                  <a:cubicBezTo>
                    <a:pt x="40733" y="32673"/>
                    <a:pt x="40733" y="32673"/>
                    <a:pt x="40733" y="32673"/>
                  </a:cubicBezTo>
                  <a:cubicBezTo>
                    <a:pt x="37431" y="32673"/>
                    <a:pt x="37431" y="32673"/>
                    <a:pt x="37431" y="32673"/>
                  </a:cubicBezTo>
                  <a:cubicBezTo>
                    <a:pt x="37431" y="32079"/>
                    <a:pt x="40733" y="31485"/>
                    <a:pt x="37431" y="31485"/>
                  </a:cubicBezTo>
                  <a:cubicBezTo>
                    <a:pt x="36330" y="31485"/>
                    <a:pt x="36330" y="31485"/>
                    <a:pt x="36330" y="31485"/>
                  </a:cubicBezTo>
                  <a:cubicBezTo>
                    <a:pt x="37431" y="31485"/>
                    <a:pt x="37431" y="31485"/>
                    <a:pt x="37431" y="31485"/>
                  </a:cubicBezTo>
                  <a:cubicBezTo>
                    <a:pt x="36330" y="30297"/>
                    <a:pt x="36330" y="30297"/>
                    <a:pt x="34128" y="30297"/>
                  </a:cubicBezTo>
                  <a:cubicBezTo>
                    <a:pt x="36330" y="29108"/>
                    <a:pt x="34128" y="27920"/>
                    <a:pt x="33027" y="26138"/>
                  </a:cubicBezTo>
                  <a:cubicBezTo>
                    <a:pt x="33027" y="26732"/>
                    <a:pt x="33027" y="26732"/>
                    <a:pt x="33027" y="26732"/>
                  </a:cubicBezTo>
                  <a:cubicBezTo>
                    <a:pt x="33027" y="26138"/>
                    <a:pt x="33027" y="26138"/>
                    <a:pt x="33027" y="26138"/>
                  </a:cubicBezTo>
                  <a:cubicBezTo>
                    <a:pt x="33027" y="26138"/>
                    <a:pt x="31926" y="26138"/>
                    <a:pt x="31926" y="26732"/>
                  </a:cubicBezTo>
                  <a:cubicBezTo>
                    <a:pt x="31926" y="26138"/>
                    <a:pt x="31926" y="26138"/>
                    <a:pt x="31926" y="24950"/>
                  </a:cubicBezTo>
                  <a:cubicBezTo>
                    <a:pt x="33027" y="24950"/>
                    <a:pt x="31926" y="26138"/>
                    <a:pt x="33027" y="24950"/>
                  </a:cubicBezTo>
                  <a:cubicBezTo>
                    <a:pt x="33027" y="24950"/>
                    <a:pt x="31926" y="24950"/>
                    <a:pt x="33027" y="24356"/>
                  </a:cubicBezTo>
                  <a:cubicBezTo>
                    <a:pt x="31926" y="24356"/>
                    <a:pt x="31926" y="24950"/>
                    <a:pt x="31926" y="24950"/>
                  </a:cubicBezTo>
                  <a:cubicBezTo>
                    <a:pt x="31926" y="24356"/>
                    <a:pt x="31926" y="24356"/>
                    <a:pt x="31926" y="24356"/>
                  </a:cubicBezTo>
                  <a:cubicBezTo>
                    <a:pt x="29724" y="24356"/>
                    <a:pt x="29724" y="26138"/>
                    <a:pt x="28623" y="26138"/>
                  </a:cubicBezTo>
                  <a:cubicBezTo>
                    <a:pt x="28623" y="26138"/>
                    <a:pt x="28623" y="26138"/>
                    <a:pt x="28623" y="26138"/>
                  </a:cubicBezTo>
                  <a:cubicBezTo>
                    <a:pt x="27522" y="26138"/>
                    <a:pt x="27522" y="26732"/>
                    <a:pt x="27522" y="26138"/>
                  </a:cubicBezTo>
                  <a:cubicBezTo>
                    <a:pt x="28623" y="24950"/>
                    <a:pt x="28623" y="24950"/>
                    <a:pt x="28623" y="24950"/>
                  </a:cubicBezTo>
                  <a:cubicBezTo>
                    <a:pt x="28623" y="24950"/>
                    <a:pt x="29724" y="24356"/>
                    <a:pt x="29724" y="23762"/>
                  </a:cubicBezTo>
                  <a:cubicBezTo>
                    <a:pt x="29724" y="24356"/>
                    <a:pt x="29724" y="24356"/>
                    <a:pt x="29724" y="24356"/>
                  </a:cubicBezTo>
                  <a:cubicBezTo>
                    <a:pt x="28623" y="24356"/>
                    <a:pt x="29724" y="23762"/>
                    <a:pt x="28623" y="23762"/>
                  </a:cubicBezTo>
                  <a:cubicBezTo>
                    <a:pt x="29724" y="23762"/>
                    <a:pt x="29724" y="23762"/>
                    <a:pt x="29724" y="23762"/>
                  </a:cubicBezTo>
                  <a:cubicBezTo>
                    <a:pt x="29724" y="22574"/>
                    <a:pt x="29724" y="23762"/>
                    <a:pt x="28623" y="23762"/>
                  </a:cubicBezTo>
                  <a:cubicBezTo>
                    <a:pt x="29724" y="22574"/>
                    <a:pt x="29724" y="22574"/>
                    <a:pt x="29724" y="22574"/>
                  </a:cubicBezTo>
                  <a:cubicBezTo>
                    <a:pt x="31926" y="21980"/>
                    <a:pt x="29724" y="22574"/>
                    <a:pt x="29724" y="21980"/>
                  </a:cubicBezTo>
                  <a:cubicBezTo>
                    <a:pt x="28623" y="21980"/>
                    <a:pt x="28623" y="22574"/>
                    <a:pt x="28623" y="22574"/>
                  </a:cubicBezTo>
                  <a:cubicBezTo>
                    <a:pt x="28623" y="22574"/>
                    <a:pt x="28623" y="21980"/>
                    <a:pt x="29724" y="21980"/>
                  </a:cubicBezTo>
                  <a:cubicBezTo>
                    <a:pt x="28623" y="21980"/>
                    <a:pt x="28623" y="21980"/>
                    <a:pt x="28623" y="21980"/>
                  </a:cubicBezTo>
                  <a:cubicBezTo>
                    <a:pt x="27522" y="21980"/>
                    <a:pt x="28623" y="21386"/>
                    <a:pt x="27522" y="21386"/>
                  </a:cubicBezTo>
                  <a:cubicBezTo>
                    <a:pt x="28623" y="21386"/>
                    <a:pt x="28623" y="21386"/>
                    <a:pt x="28623" y="21386"/>
                  </a:cubicBezTo>
                  <a:cubicBezTo>
                    <a:pt x="27522" y="21386"/>
                    <a:pt x="27522" y="21386"/>
                    <a:pt x="27522" y="21386"/>
                  </a:cubicBezTo>
                  <a:cubicBezTo>
                    <a:pt x="27522" y="21386"/>
                    <a:pt x="27522" y="20198"/>
                    <a:pt x="26422" y="20198"/>
                  </a:cubicBezTo>
                  <a:cubicBezTo>
                    <a:pt x="26422" y="20198"/>
                    <a:pt x="26422" y="19603"/>
                    <a:pt x="27522" y="19603"/>
                  </a:cubicBezTo>
                  <a:cubicBezTo>
                    <a:pt x="27522" y="19603"/>
                    <a:pt x="27522" y="20198"/>
                    <a:pt x="28623" y="20198"/>
                  </a:cubicBezTo>
                  <a:cubicBezTo>
                    <a:pt x="27522" y="20198"/>
                    <a:pt x="27522" y="19603"/>
                    <a:pt x="27522" y="19603"/>
                  </a:cubicBezTo>
                  <a:cubicBezTo>
                    <a:pt x="27522" y="19603"/>
                    <a:pt x="27522" y="19603"/>
                    <a:pt x="27522" y="19603"/>
                  </a:cubicBezTo>
                  <a:cubicBezTo>
                    <a:pt x="27522" y="19603"/>
                    <a:pt x="27522" y="19603"/>
                    <a:pt x="27522" y="17821"/>
                  </a:cubicBezTo>
                  <a:cubicBezTo>
                    <a:pt x="27522" y="17821"/>
                    <a:pt x="27522" y="19603"/>
                    <a:pt x="27522" y="17821"/>
                  </a:cubicBezTo>
                  <a:cubicBezTo>
                    <a:pt x="27522" y="17821"/>
                    <a:pt x="27522" y="17821"/>
                    <a:pt x="27522" y="17821"/>
                  </a:cubicBezTo>
                  <a:cubicBezTo>
                    <a:pt x="27522" y="17227"/>
                    <a:pt x="26422" y="17821"/>
                    <a:pt x="26422" y="17821"/>
                  </a:cubicBezTo>
                  <a:cubicBezTo>
                    <a:pt x="26422" y="17821"/>
                    <a:pt x="26422" y="17821"/>
                    <a:pt x="26422" y="17821"/>
                  </a:cubicBezTo>
                  <a:cubicBezTo>
                    <a:pt x="23119" y="17821"/>
                    <a:pt x="23119" y="17821"/>
                    <a:pt x="23119" y="17821"/>
                  </a:cubicBezTo>
                  <a:cubicBezTo>
                    <a:pt x="26422" y="17227"/>
                    <a:pt x="26422" y="17227"/>
                    <a:pt x="26422" y="17227"/>
                  </a:cubicBezTo>
                  <a:cubicBezTo>
                    <a:pt x="27522" y="17227"/>
                    <a:pt x="26422" y="17227"/>
                    <a:pt x="26422" y="17227"/>
                  </a:cubicBezTo>
                  <a:cubicBezTo>
                    <a:pt x="26422" y="17227"/>
                    <a:pt x="26422" y="17227"/>
                    <a:pt x="26422" y="17227"/>
                  </a:cubicBezTo>
                  <a:cubicBezTo>
                    <a:pt x="23119" y="17227"/>
                    <a:pt x="23119" y="17227"/>
                    <a:pt x="23119" y="17227"/>
                  </a:cubicBezTo>
                  <a:cubicBezTo>
                    <a:pt x="23119" y="17227"/>
                    <a:pt x="23119" y="16633"/>
                    <a:pt x="26422" y="16633"/>
                  </a:cubicBezTo>
                  <a:cubicBezTo>
                    <a:pt x="23119" y="16633"/>
                    <a:pt x="23119" y="16633"/>
                    <a:pt x="23119" y="16633"/>
                  </a:cubicBezTo>
                  <a:cubicBezTo>
                    <a:pt x="23119" y="16633"/>
                    <a:pt x="23119" y="16633"/>
                    <a:pt x="26422" y="16039"/>
                  </a:cubicBezTo>
                  <a:cubicBezTo>
                    <a:pt x="23119" y="16039"/>
                    <a:pt x="22018" y="16039"/>
                    <a:pt x="22018" y="16039"/>
                  </a:cubicBezTo>
                  <a:cubicBezTo>
                    <a:pt x="19816" y="16633"/>
                    <a:pt x="19816" y="16633"/>
                    <a:pt x="19816" y="16633"/>
                  </a:cubicBezTo>
                  <a:cubicBezTo>
                    <a:pt x="19816" y="16633"/>
                    <a:pt x="19816" y="16633"/>
                    <a:pt x="19816" y="16633"/>
                  </a:cubicBezTo>
                  <a:cubicBezTo>
                    <a:pt x="19816" y="16633"/>
                    <a:pt x="19816" y="16633"/>
                    <a:pt x="18715" y="16633"/>
                  </a:cubicBezTo>
                  <a:cubicBezTo>
                    <a:pt x="18715" y="16633"/>
                    <a:pt x="18715" y="16633"/>
                    <a:pt x="18715" y="16633"/>
                  </a:cubicBezTo>
                  <a:cubicBezTo>
                    <a:pt x="19816" y="16633"/>
                    <a:pt x="19816" y="14851"/>
                    <a:pt x="22018" y="14851"/>
                  </a:cubicBezTo>
                  <a:cubicBezTo>
                    <a:pt x="22018" y="14257"/>
                    <a:pt x="18715" y="16039"/>
                    <a:pt x="19816" y="14257"/>
                  </a:cubicBezTo>
                  <a:cubicBezTo>
                    <a:pt x="19816" y="14257"/>
                    <a:pt x="22018" y="13663"/>
                    <a:pt x="19816" y="14257"/>
                  </a:cubicBezTo>
                  <a:cubicBezTo>
                    <a:pt x="22018" y="13663"/>
                    <a:pt x="22018" y="13663"/>
                    <a:pt x="22018" y="13663"/>
                  </a:cubicBezTo>
                  <a:cubicBezTo>
                    <a:pt x="19816" y="14257"/>
                    <a:pt x="18715" y="13663"/>
                    <a:pt x="18715" y="14257"/>
                  </a:cubicBezTo>
                  <a:cubicBezTo>
                    <a:pt x="19816" y="14257"/>
                    <a:pt x="19816" y="14257"/>
                    <a:pt x="19816" y="14257"/>
                  </a:cubicBezTo>
                  <a:cubicBezTo>
                    <a:pt x="18715" y="14257"/>
                    <a:pt x="18715" y="14851"/>
                    <a:pt x="17614" y="14257"/>
                  </a:cubicBezTo>
                  <a:cubicBezTo>
                    <a:pt x="17614" y="14257"/>
                    <a:pt x="17614" y="14257"/>
                    <a:pt x="18715" y="13663"/>
                  </a:cubicBezTo>
                  <a:cubicBezTo>
                    <a:pt x="18715" y="13663"/>
                    <a:pt x="18715" y="14257"/>
                    <a:pt x="18715" y="13663"/>
                  </a:cubicBezTo>
                  <a:cubicBezTo>
                    <a:pt x="18715" y="13663"/>
                    <a:pt x="17614" y="13663"/>
                    <a:pt x="18715" y="12475"/>
                  </a:cubicBezTo>
                  <a:cubicBezTo>
                    <a:pt x="18715" y="13663"/>
                    <a:pt x="19816" y="12475"/>
                    <a:pt x="19816" y="12475"/>
                  </a:cubicBezTo>
                  <a:cubicBezTo>
                    <a:pt x="19816" y="12475"/>
                    <a:pt x="19816" y="12475"/>
                    <a:pt x="19816" y="12475"/>
                  </a:cubicBezTo>
                  <a:cubicBezTo>
                    <a:pt x="19816" y="12475"/>
                    <a:pt x="19816" y="12475"/>
                    <a:pt x="19816" y="12475"/>
                  </a:cubicBezTo>
                  <a:cubicBezTo>
                    <a:pt x="18715" y="12475"/>
                    <a:pt x="19816" y="11881"/>
                    <a:pt x="19816" y="11881"/>
                  </a:cubicBezTo>
                  <a:cubicBezTo>
                    <a:pt x="18715" y="11881"/>
                    <a:pt x="18715" y="11881"/>
                    <a:pt x="18715" y="11881"/>
                  </a:cubicBezTo>
                  <a:cubicBezTo>
                    <a:pt x="18715" y="11881"/>
                    <a:pt x="19816" y="12475"/>
                    <a:pt x="18715" y="12475"/>
                  </a:cubicBezTo>
                  <a:cubicBezTo>
                    <a:pt x="18715" y="12475"/>
                    <a:pt x="18715" y="11881"/>
                    <a:pt x="17614" y="11881"/>
                  </a:cubicBezTo>
                  <a:cubicBezTo>
                    <a:pt x="17614" y="11881"/>
                    <a:pt x="17614" y="11881"/>
                    <a:pt x="17614" y="12475"/>
                  </a:cubicBezTo>
                  <a:cubicBezTo>
                    <a:pt x="17614" y="11881"/>
                    <a:pt x="15412" y="12475"/>
                    <a:pt x="15412" y="11881"/>
                  </a:cubicBezTo>
                  <a:cubicBezTo>
                    <a:pt x="17614" y="11881"/>
                    <a:pt x="17614" y="11881"/>
                    <a:pt x="17614" y="11881"/>
                  </a:cubicBezTo>
                  <a:cubicBezTo>
                    <a:pt x="17614" y="10099"/>
                    <a:pt x="17614" y="9504"/>
                    <a:pt x="17614" y="9504"/>
                  </a:cubicBezTo>
                  <a:cubicBezTo>
                    <a:pt x="15412" y="9504"/>
                    <a:pt x="15412" y="8910"/>
                    <a:pt x="15412" y="9504"/>
                  </a:cubicBezTo>
                  <a:cubicBezTo>
                    <a:pt x="15412" y="9504"/>
                    <a:pt x="17614" y="10099"/>
                    <a:pt x="15412" y="11881"/>
                  </a:cubicBezTo>
                  <a:cubicBezTo>
                    <a:pt x="14311" y="11881"/>
                    <a:pt x="17614" y="11881"/>
                    <a:pt x="15412" y="12475"/>
                  </a:cubicBezTo>
                  <a:cubicBezTo>
                    <a:pt x="15412" y="11881"/>
                    <a:pt x="14311" y="12475"/>
                    <a:pt x="13211" y="12475"/>
                  </a:cubicBezTo>
                  <a:cubicBezTo>
                    <a:pt x="13211" y="12475"/>
                    <a:pt x="13211" y="12475"/>
                    <a:pt x="13211" y="11881"/>
                  </a:cubicBezTo>
                  <a:cubicBezTo>
                    <a:pt x="14311" y="11881"/>
                    <a:pt x="14311" y="11881"/>
                    <a:pt x="14311" y="11881"/>
                  </a:cubicBezTo>
                  <a:cubicBezTo>
                    <a:pt x="14311" y="10099"/>
                    <a:pt x="14311" y="10099"/>
                    <a:pt x="14311" y="9504"/>
                  </a:cubicBezTo>
                  <a:cubicBezTo>
                    <a:pt x="14311" y="9504"/>
                    <a:pt x="13211" y="9504"/>
                    <a:pt x="14311" y="10099"/>
                  </a:cubicBezTo>
                  <a:cubicBezTo>
                    <a:pt x="13211" y="9504"/>
                    <a:pt x="13211" y="8910"/>
                    <a:pt x="12110" y="8910"/>
                  </a:cubicBezTo>
                  <a:cubicBezTo>
                    <a:pt x="13211" y="8910"/>
                    <a:pt x="12110" y="7722"/>
                    <a:pt x="13211" y="7722"/>
                  </a:cubicBezTo>
                  <a:cubicBezTo>
                    <a:pt x="13211" y="7722"/>
                    <a:pt x="14311" y="7722"/>
                    <a:pt x="14311" y="7128"/>
                  </a:cubicBezTo>
                  <a:cubicBezTo>
                    <a:pt x="14311" y="7722"/>
                    <a:pt x="14311" y="7722"/>
                    <a:pt x="14311" y="7722"/>
                  </a:cubicBezTo>
                  <a:cubicBezTo>
                    <a:pt x="14311" y="7128"/>
                    <a:pt x="13211" y="7722"/>
                    <a:pt x="13211" y="7128"/>
                  </a:cubicBezTo>
                  <a:cubicBezTo>
                    <a:pt x="13211" y="7722"/>
                    <a:pt x="12110" y="7722"/>
                    <a:pt x="12110" y="7722"/>
                  </a:cubicBezTo>
                  <a:cubicBezTo>
                    <a:pt x="9908" y="7722"/>
                    <a:pt x="9908" y="7722"/>
                    <a:pt x="9908" y="7722"/>
                  </a:cubicBezTo>
                  <a:cubicBezTo>
                    <a:pt x="9908" y="7128"/>
                    <a:pt x="9908" y="7128"/>
                    <a:pt x="9908" y="6534"/>
                  </a:cubicBezTo>
                  <a:cubicBezTo>
                    <a:pt x="7706" y="6534"/>
                    <a:pt x="7706" y="4752"/>
                    <a:pt x="7706" y="4752"/>
                  </a:cubicBezTo>
                  <a:cubicBezTo>
                    <a:pt x="5504" y="4752"/>
                    <a:pt x="5504" y="4752"/>
                    <a:pt x="4403" y="4752"/>
                  </a:cubicBezTo>
                  <a:cubicBezTo>
                    <a:pt x="5504" y="4752"/>
                    <a:pt x="5504" y="4752"/>
                    <a:pt x="5504" y="4752"/>
                  </a:cubicBezTo>
                  <a:cubicBezTo>
                    <a:pt x="5504" y="4752"/>
                    <a:pt x="5504" y="4752"/>
                    <a:pt x="5504" y="4752"/>
                  </a:cubicBezTo>
                  <a:cubicBezTo>
                    <a:pt x="5504" y="4158"/>
                    <a:pt x="4403" y="4158"/>
                    <a:pt x="4403" y="2376"/>
                  </a:cubicBezTo>
                  <a:cubicBezTo>
                    <a:pt x="4403" y="4158"/>
                    <a:pt x="4403" y="4158"/>
                    <a:pt x="4403" y="4158"/>
                  </a:cubicBezTo>
                  <a:cubicBezTo>
                    <a:pt x="4403" y="4158"/>
                    <a:pt x="4403" y="4158"/>
                    <a:pt x="4403" y="2376"/>
                  </a:cubicBezTo>
                  <a:cubicBezTo>
                    <a:pt x="4403" y="4158"/>
                    <a:pt x="3302" y="4158"/>
                    <a:pt x="3302" y="4158"/>
                  </a:cubicBezTo>
                  <a:cubicBezTo>
                    <a:pt x="2201" y="4158"/>
                    <a:pt x="3302" y="2376"/>
                    <a:pt x="3302" y="2376"/>
                  </a:cubicBezTo>
                  <a:cubicBezTo>
                    <a:pt x="3302" y="2376"/>
                    <a:pt x="3302" y="2376"/>
                    <a:pt x="3302" y="2376"/>
                  </a:cubicBezTo>
                  <a:cubicBezTo>
                    <a:pt x="3302" y="1782"/>
                    <a:pt x="3302" y="1782"/>
                    <a:pt x="2201" y="1188"/>
                  </a:cubicBezTo>
                  <a:cubicBezTo>
                    <a:pt x="2201" y="1188"/>
                    <a:pt x="2201" y="1188"/>
                    <a:pt x="2201" y="1188"/>
                  </a:cubicBezTo>
                  <a:cubicBezTo>
                    <a:pt x="2201" y="1188"/>
                    <a:pt x="2201" y="1188"/>
                    <a:pt x="2201" y="1188"/>
                  </a:cubicBezTo>
                  <a:cubicBezTo>
                    <a:pt x="2201" y="1188"/>
                    <a:pt x="0" y="1188"/>
                    <a:pt x="0" y="0"/>
                  </a:cubicBezTo>
                  <a:cubicBezTo>
                    <a:pt x="0" y="1782"/>
                    <a:pt x="0" y="1782"/>
                    <a:pt x="0" y="1782"/>
                  </a:cubicBezTo>
                  <a:cubicBezTo>
                    <a:pt x="0" y="1782"/>
                    <a:pt x="0" y="1188"/>
                    <a:pt x="2201" y="1188"/>
                  </a:cubicBezTo>
                  <a:cubicBezTo>
                    <a:pt x="2201" y="1782"/>
                    <a:pt x="2201" y="1782"/>
                    <a:pt x="2201" y="1782"/>
                  </a:cubicBezTo>
                  <a:cubicBezTo>
                    <a:pt x="2201" y="1782"/>
                    <a:pt x="2201" y="1782"/>
                    <a:pt x="2201" y="1782"/>
                  </a:cubicBezTo>
                  <a:cubicBezTo>
                    <a:pt x="0" y="1782"/>
                    <a:pt x="2201" y="1782"/>
                    <a:pt x="0" y="2376"/>
                  </a:cubicBezTo>
                  <a:cubicBezTo>
                    <a:pt x="0" y="2376"/>
                    <a:pt x="0" y="2376"/>
                    <a:pt x="0" y="1782"/>
                  </a:cubicBezTo>
                  <a:cubicBezTo>
                    <a:pt x="0" y="2376"/>
                    <a:pt x="0" y="2376"/>
                    <a:pt x="0" y="2376"/>
                  </a:cubicBezTo>
                  <a:cubicBezTo>
                    <a:pt x="2201" y="2376"/>
                    <a:pt x="2201" y="2376"/>
                    <a:pt x="2201" y="2376"/>
                  </a:cubicBezTo>
                  <a:cubicBezTo>
                    <a:pt x="0" y="2376"/>
                    <a:pt x="0" y="4158"/>
                    <a:pt x="2201" y="4158"/>
                  </a:cubicBezTo>
                  <a:cubicBezTo>
                    <a:pt x="3302" y="4158"/>
                    <a:pt x="2201" y="4752"/>
                    <a:pt x="2201" y="5940"/>
                  </a:cubicBezTo>
                  <a:cubicBezTo>
                    <a:pt x="3302" y="4752"/>
                    <a:pt x="3302" y="4752"/>
                    <a:pt x="3302" y="4158"/>
                  </a:cubicBezTo>
                  <a:cubicBezTo>
                    <a:pt x="4403" y="4752"/>
                    <a:pt x="3302" y="4752"/>
                    <a:pt x="4403" y="4752"/>
                  </a:cubicBezTo>
                  <a:cubicBezTo>
                    <a:pt x="3302" y="4752"/>
                    <a:pt x="3302" y="5940"/>
                    <a:pt x="3302" y="5940"/>
                  </a:cubicBezTo>
                  <a:cubicBezTo>
                    <a:pt x="3302" y="5940"/>
                    <a:pt x="3302" y="5940"/>
                    <a:pt x="3302" y="5940"/>
                  </a:cubicBezTo>
                  <a:cubicBezTo>
                    <a:pt x="3302" y="6534"/>
                    <a:pt x="3302" y="6534"/>
                    <a:pt x="3302" y="7128"/>
                  </a:cubicBezTo>
                  <a:cubicBezTo>
                    <a:pt x="4403" y="7128"/>
                    <a:pt x="4403" y="7722"/>
                    <a:pt x="5504" y="8910"/>
                  </a:cubicBezTo>
                  <a:cubicBezTo>
                    <a:pt x="5504" y="8910"/>
                    <a:pt x="5504" y="8910"/>
                    <a:pt x="5504" y="8910"/>
                  </a:cubicBezTo>
                  <a:cubicBezTo>
                    <a:pt x="4403" y="8910"/>
                    <a:pt x="5504" y="9504"/>
                    <a:pt x="5504" y="10099"/>
                  </a:cubicBezTo>
                  <a:cubicBezTo>
                    <a:pt x="7706" y="10099"/>
                    <a:pt x="7706" y="12475"/>
                    <a:pt x="9908" y="12475"/>
                  </a:cubicBezTo>
                  <a:cubicBezTo>
                    <a:pt x="9908" y="14257"/>
                    <a:pt x="12110" y="14851"/>
                    <a:pt x="13211" y="16633"/>
                  </a:cubicBezTo>
                  <a:cubicBezTo>
                    <a:pt x="13211" y="16039"/>
                    <a:pt x="13211" y="16039"/>
                    <a:pt x="13211" y="16039"/>
                  </a:cubicBezTo>
                  <a:cubicBezTo>
                    <a:pt x="14311" y="16039"/>
                    <a:pt x="14311" y="16039"/>
                    <a:pt x="14311" y="16039"/>
                  </a:cubicBezTo>
                  <a:cubicBezTo>
                    <a:pt x="13211" y="16039"/>
                    <a:pt x="13211" y="16633"/>
                    <a:pt x="13211" y="16633"/>
                  </a:cubicBezTo>
                  <a:cubicBezTo>
                    <a:pt x="14311" y="17227"/>
                    <a:pt x="14311" y="17821"/>
                    <a:pt x="14311" y="19603"/>
                  </a:cubicBezTo>
                  <a:cubicBezTo>
                    <a:pt x="14311" y="19603"/>
                    <a:pt x="14311" y="19603"/>
                    <a:pt x="14311" y="19603"/>
                  </a:cubicBezTo>
                  <a:cubicBezTo>
                    <a:pt x="14311" y="20198"/>
                    <a:pt x="15412" y="20198"/>
                    <a:pt x="17614" y="21386"/>
                  </a:cubicBezTo>
                  <a:cubicBezTo>
                    <a:pt x="17614" y="21386"/>
                    <a:pt x="17614" y="21386"/>
                    <a:pt x="17614" y="21386"/>
                  </a:cubicBezTo>
                  <a:cubicBezTo>
                    <a:pt x="17614" y="21980"/>
                    <a:pt x="17614" y="21980"/>
                    <a:pt x="17614" y="22574"/>
                  </a:cubicBezTo>
                  <a:cubicBezTo>
                    <a:pt x="18715" y="23762"/>
                    <a:pt x="18715" y="23762"/>
                    <a:pt x="18715" y="23762"/>
                  </a:cubicBezTo>
                  <a:cubicBezTo>
                    <a:pt x="18715" y="24950"/>
                    <a:pt x="22018" y="26732"/>
                    <a:pt x="22018" y="29108"/>
                  </a:cubicBezTo>
                  <a:cubicBezTo>
                    <a:pt x="23119" y="29108"/>
                    <a:pt x="23119" y="29108"/>
                    <a:pt x="23119" y="29108"/>
                  </a:cubicBezTo>
                  <a:cubicBezTo>
                    <a:pt x="23119" y="30297"/>
                    <a:pt x="27522" y="32079"/>
                    <a:pt x="27522" y="32673"/>
                  </a:cubicBezTo>
                  <a:cubicBezTo>
                    <a:pt x="28623" y="32673"/>
                    <a:pt x="28623" y="32673"/>
                    <a:pt x="28623" y="32673"/>
                  </a:cubicBezTo>
                  <a:cubicBezTo>
                    <a:pt x="29724" y="32673"/>
                    <a:pt x="28623" y="33861"/>
                    <a:pt x="28623" y="33861"/>
                  </a:cubicBezTo>
                  <a:cubicBezTo>
                    <a:pt x="28623" y="34455"/>
                    <a:pt x="28623" y="36237"/>
                    <a:pt x="29724" y="34455"/>
                  </a:cubicBezTo>
                  <a:cubicBezTo>
                    <a:pt x="29724" y="36237"/>
                    <a:pt x="29724" y="36237"/>
                    <a:pt x="29724" y="36831"/>
                  </a:cubicBezTo>
                  <a:cubicBezTo>
                    <a:pt x="31926" y="36831"/>
                    <a:pt x="31926" y="37425"/>
                    <a:pt x="31926" y="38019"/>
                  </a:cubicBezTo>
                  <a:cubicBezTo>
                    <a:pt x="31926" y="38019"/>
                    <a:pt x="31926" y="38019"/>
                    <a:pt x="31926" y="38019"/>
                  </a:cubicBezTo>
                  <a:cubicBezTo>
                    <a:pt x="31926" y="37425"/>
                    <a:pt x="31926" y="37425"/>
                    <a:pt x="33027" y="37425"/>
                  </a:cubicBezTo>
                  <a:cubicBezTo>
                    <a:pt x="33027" y="38019"/>
                    <a:pt x="34128" y="39207"/>
                    <a:pt x="31926" y="39207"/>
                  </a:cubicBezTo>
                  <a:cubicBezTo>
                    <a:pt x="33027" y="39207"/>
                    <a:pt x="33027" y="40396"/>
                    <a:pt x="34128" y="41584"/>
                  </a:cubicBezTo>
                  <a:cubicBezTo>
                    <a:pt x="34128" y="41584"/>
                    <a:pt x="34128" y="41584"/>
                    <a:pt x="34128" y="41584"/>
                  </a:cubicBezTo>
                  <a:cubicBezTo>
                    <a:pt x="34128" y="42178"/>
                    <a:pt x="36330" y="43960"/>
                    <a:pt x="36330" y="44554"/>
                  </a:cubicBezTo>
                  <a:cubicBezTo>
                    <a:pt x="37431" y="44554"/>
                    <a:pt x="37431" y="43960"/>
                    <a:pt x="37431" y="43960"/>
                  </a:cubicBezTo>
                  <a:cubicBezTo>
                    <a:pt x="37431" y="44554"/>
                    <a:pt x="37431" y="44554"/>
                    <a:pt x="37431" y="44554"/>
                  </a:cubicBezTo>
                  <a:cubicBezTo>
                    <a:pt x="37431" y="45742"/>
                    <a:pt x="41834" y="45742"/>
                    <a:pt x="41834" y="47524"/>
                  </a:cubicBezTo>
                  <a:cubicBezTo>
                    <a:pt x="42935" y="49306"/>
                    <a:pt x="44036" y="51683"/>
                    <a:pt x="46238" y="52871"/>
                  </a:cubicBezTo>
                  <a:cubicBezTo>
                    <a:pt x="47339" y="52871"/>
                    <a:pt x="47339" y="52871"/>
                    <a:pt x="47339" y="52871"/>
                  </a:cubicBezTo>
                  <a:cubicBezTo>
                    <a:pt x="46238" y="54059"/>
                    <a:pt x="48440" y="54059"/>
                    <a:pt x="48440" y="55247"/>
                  </a:cubicBezTo>
                  <a:cubicBezTo>
                    <a:pt x="48440" y="55247"/>
                    <a:pt x="48440" y="55247"/>
                    <a:pt x="48440" y="55247"/>
                  </a:cubicBezTo>
                  <a:cubicBezTo>
                    <a:pt x="48440" y="55841"/>
                    <a:pt x="51743" y="55841"/>
                    <a:pt x="50642" y="57029"/>
                  </a:cubicBezTo>
                  <a:cubicBezTo>
                    <a:pt x="50642" y="57029"/>
                    <a:pt x="50642" y="57029"/>
                    <a:pt x="50642" y="57029"/>
                  </a:cubicBezTo>
                  <a:cubicBezTo>
                    <a:pt x="51743" y="57623"/>
                    <a:pt x="51743" y="58217"/>
                    <a:pt x="52844" y="58217"/>
                  </a:cubicBezTo>
                  <a:cubicBezTo>
                    <a:pt x="52844" y="58217"/>
                    <a:pt x="52844" y="58217"/>
                    <a:pt x="52844" y="58217"/>
                  </a:cubicBezTo>
                  <a:cubicBezTo>
                    <a:pt x="56146" y="58217"/>
                    <a:pt x="52844" y="60000"/>
                    <a:pt x="56146" y="60000"/>
                  </a:cubicBezTo>
                  <a:cubicBezTo>
                    <a:pt x="52844" y="60000"/>
                    <a:pt x="52844" y="60000"/>
                    <a:pt x="52844" y="60000"/>
                  </a:cubicBezTo>
                  <a:cubicBezTo>
                    <a:pt x="57247" y="61782"/>
                    <a:pt x="57247" y="62970"/>
                    <a:pt x="58348" y="64752"/>
                  </a:cubicBezTo>
                  <a:cubicBezTo>
                    <a:pt x="61651" y="65346"/>
                    <a:pt x="61651" y="64158"/>
                    <a:pt x="61651" y="65346"/>
                  </a:cubicBezTo>
                  <a:cubicBezTo>
                    <a:pt x="61651" y="65346"/>
                    <a:pt x="60550" y="65346"/>
                    <a:pt x="61651" y="65346"/>
                  </a:cubicBezTo>
                  <a:cubicBezTo>
                    <a:pt x="61651" y="65940"/>
                    <a:pt x="62752" y="65346"/>
                    <a:pt x="62752" y="65940"/>
                  </a:cubicBezTo>
                  <a:cubicBezTo>
                    <a:pt x="61651" y="65940"/>
                    <a:pt x="62752" y="65940"/>
                    <a:pt x="61651" y="65940"/>
                  </a:cubicBezTo>
                  <a:cubicBezTo>
                    <a:pt x="62752" y="67722"/>
                    <a:pt x="64954" y="67722"/>
                    <a:pt x="64954" y="68316"/>
                  </a:cubicBezTo>
                  <a:cubicBezTo>
                    <a:pt x="64954" y="67722"/>
                    <a:pt x="64954" y="67722"/>
                    <a:pt x="64954" y="67722"/>
                  </a:cubicBezTo>
                  <a:cubicBezTo>
                    <a:pt x="62752" y="69504"/>
                    <a:pt x="64954" y="69504"/>
                    <a:pt x="64954" y="70693"/>
                  </a:cubicBezTo>
                  <a:cubicBezTo>
                    <a:pt x="67155" y="73663"/>
                    <a:pt x="71559" y="78415"/>
                    <a:pt x="74862" y="81980"/>
                  </a:cubicBezTo>
                  <a:cubicBezTo>
                    <a:pt x="79266" y="85544"/>
                    <a:pt x="80366" y="88514"/>
                    <a:pt x="85871" y="92673"/>
                  </a:cubicBezTo>
                  <a:cubicBezTo>
                    <a:pt x="89174" y="93267"/>
                    <a:pt x="89174" y="93267"/>
                    <a:pt x="89174" y="93861"/>
                  </a:cubicBezTo>
                  <a:cubicBezTo>
                    <a:pt x="89174" y="93861"/>
                    <a:pt x="89174" y="93861"/>
                    <a:pt x="89174" y="93861"/>
                  </a:cubicBezTo>
                  <a:cubicBezTo>
                    <a:pt x="89174" y="95049"/>
                    <a:pt x="90275" y="95049"/>
                    <a:pt x="89174" y="95049"/>
                  </a:cubicBezTo>
                  <a:cubicBezTo>
                    <a:pt x="90275" y="96237"/>
                    <a:pt x="91376" y="97425"/>
                    <a:pt x="93577" y="99801"/>
                  </a:cubicBezTo>
                  <a:cubicBezTo>
                    <a:pt x="93577" y="99801"/>
                    <a:pt x="93577" y="98019"/>
                    <a:pt x="93577" y="99801"/>
                  </a:cubicBezTo>
                  <a:cubicBezTo>
                    <a:pt x="93577" y="99801"/>
                    <a:pt x="93577" y="99801"/>
                    <a:pt x="93577" y="99801"/>
                  </a:cubicBezTo>
                  <a:cubicBezTo>
                    <a:pt x="93577" y="99801"/>
                    <a:pt x="93577" y="99801"/>
                    <a:pt x="93577" y="99801"/>
                  </a:cubicBezTo>
                  <a:cubicBezTo>
                    <a:pt x="93577" y="100396"/>
                    <a:pt x="93577" y="100396"/>
                    <a:pt x="93577" y="100396"/>
                  </a:cubicBezTo>
                  <a:cubicBezTo>
                    <a:pt x="94678" y="103366"/>
                    <a:pt x="101284" y="105742"/>
                    <a:pt x="104587" y="109900"/>
                  </a:cubicBezTo>
                  <a:cubicBezTo>
                    <a:pt x="105688" y="110495"/>
                    <a:pt x="105688" y="111683"/>
                    <a:pt x="107889" y="112871"/>
                  </a:cubicBezTo>
                  <a:cubicBezTo>
                    <a:pt x="110091" y="115247"/>
                    <a:pt x="115596" y="117623"/>
                    <a:pt x="117798" y="120000"/>
                  </a:cubicBezTo>
                  <a:cubicBezTo>
                    <a:pt x="117798" y="120000"/>
                    <a:pt x="118899" y="118811"/>
                    <a:pt x="118899" y="117623"/>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1" name="Shape 531"/>
            <p:cNvSpPr/>
            <p:nvPr/>
          </p:nvSpPr>
          <p:spPr>
            <a:xfrm>
              <a:off x="4018" y="1388"/>
              <a:ext cx="227" cy="420"/>
            </a:xfrm>
            <a:custGeom>
              <a:avLst/>
              <a:gdLst/>
              <a:ahLst/>
              <a:cxnLst/>
              <a:rect l="0" t="0" r="0" b="0"/>
              <a:pathLst>
                <a:path w="120000" h="120000" extrusionOk="0">
                  <a:moveTo>
                    <a:pt x="118762" y="118651"/>
                  </a:moveTo>
                  <a:cubicBezTo>
                    <a:pt x="120000" y="115955"/>
                    <a:pt x="113814" y="113932"/>
                    <a:pt x="113814" y="111910"/>
                  </a:cubicBezTo>
                  <a:cubicBezTo>
                    <a:pt x="112577" y="111910"/>
                    <a:pt x="112577" y="111910"/>
                    <a:pt x="112577" y="111910"/>
                  </a:cubicBezTo>
                  <a:cubicBezTo>
                    <a:pt x="113814" y="110561"/>
                    <a:pt x="111340" y="108539"/>
                    <a:pt x="107628" y="107191"/>
                  </a:cubicBezTo>
                  <a:cubicBezTo>
                    <a:pt x="106391" y="107865"/>
                    <a:pt x="106391" y="107865"/>
                    <a:pt x="106391" y="107865"/>
                  </a:cubicBezTo>
                  <a:cubicBezTo>
                    <a:pt x="106391" y="107191"/>
                    <a:pt x="107628" y="105168"/>
                    <a:pt x="106391" y="105168"/>
                  </a:cubicBezTo>
                  <a:cubicBezTo>
                    <a:pt x="106391" y="105168"/>
                    <a:pt x="106391" y="105168"/>
                    <a:pt x="106391" y="105168"/>
                  </a:cubicBezTo>
                  <a:cubicBezTo>
                    <a:pt x="106391" y="105168"/>
                    <a:pt x="106391" y="105168"/>
                    <a:pt x="106391" y="104494"/>
                  </a:cubicBezTo>
                  <a:cubicBezTo>
                    <a:pt x="103917" y="104494"/>
                    <a:pt x="103917" y="104494"/>
                    <a:pt x="103917" y="104494"/>
                  </a:cubicBezTo>
                  <a:cubicBezTo>
                    <a:pt x="103917" y="104494"/>
                    <a:pt x="103917" y="104494"/>
                    <a:pt x="103917" y="104494"/>
                  </a:cubicBezTo>
                  <a:cubicBezTo>
                    <a:pt x="106391" y="102471"/>
                    <a:pt x="103917" y="102471"/>
                    <a:pt x="103917" y="101797"/>
                  </a:cubicBezTo>
                  <a:cubicBezTo>
                    <a:pt x="103917" y="101797"/>
                    <a:pt x="103917" y="101797"/>
                    <a:pt x="102680" y="101797"/>
                  </a:cubicBezTo>
                  <a:cubicBezTo>
                    <a:pt x="103917" y="101123"/>
                    <a:pt x="101443" y="99101"/>
                    <a:pt x="101443" y="96404"/>
                  </a:cubicBezTo>
                  <a:cubicBezTo>
                    <a:pt x="101443" y="98426"/>
                    <a:pt x="98969" y="98426"/>
                    <a:pt x="98969" y="98426"/>
                  </a:cubicBezTo>
                  <a:cubicBezTo>
                    <a:pt x="101443" y="96404"/>
                    <a:pt x="101443" y="96404"/>
                    <a:pt x="98969" y="95730"/>
                  </a:cubicBezTo>
                  <a:cubicBezTo>
                    <a:pt x="98969" y="96404"/>
                    <a:pt x="101443" y="94382"/>
                    <a:pt x="98969" y="94382"/>
                  </a:cubicBezTo>
                  <a:cubicBezTo>
                    <a:pt x="98969" y="94382"/>
                    <a:pt x="98969" y="94382"/>
                    <a:pt x="98969" y="94382"/>
                  </a:cubicBezTo>
                  <a:cubicBezTo>
                    <a:pt x="98969" y="94382"/>
                    <a:pt x="96494" y="94382"/>
                    <a:pt x="98969" y="93707"/>
                  </a:cubicBezTo>
                  <a:cubicBezTo>
                    <a:pt x="96494" y="93707"/>
                    <a:pt x="96494" y="93707"/>
                    <a:pt x="96494" y="93707"/>
                  </a:cubicBezTo>
                  <a:cubicBezTo>
                    <a:pt x="98969" y="93707"/>
                    <a:pt x="96494" y="93707"/>
                    <a:pt x="96494" y="93033"/>
                  </a:cubicBezTo>
                  <a:cubicBezTo>
                    <a:pt x="96494" y="93033"/>
                    <a:pt x="96494" y="93033"/>
                    <a:pt x="96494" y="93033"/>
                  </a:cubicBezTo>
                  <a:cubicBezTo>
                    <a:pt x="96494" y="93033"/>
                    <a:pt x="96494" y="93033"/>
                    <a:pt x="96494" y="93033"/>
                  </a:cubicBezTo>
                  <a:cubicBezTo>
                    <a:pt x="95257" y="93033"/>
                    <a:pt x="95257" y="93033"/>
                    <a:pt x="95257" y="93033"/>
                  </a:cubicBezTo>
                  <a:cubicBezTo>
                    <a:pt x="95257" y="92359"/>
                    <a:pt x="95257" y="92359"/>
                    <a:pt x="95257" y="92359"/>
                  </a:cubicBezTo>
                  <a:cubicBezTo>
                    <a:pt x="95257" y="92359"/>
                    <a:pt x="95257" y="92359"/>
                    <a:pt x="92783" y="92359"/>
                  </a:cubicBezTo>
                  <a:cubicBezTo>
                    <a:pt x="92783" y="90337"/>
                    <a:pt x="91546" y="88314"/>
                    <a:pt x="90309" y="85617"/>
                  </a:cubicBezTo>
                  <a:cubicBezTo>
                    <a:pt x="87835" y="85617"/>
                    <a:pt x="87835" y="85617"/>
                    <a:pt x="87835" y="85617"/>
                  </a:cubicBezTo>
                  <a:cubicBezTo>
                    <a:pt x="87835" y="84943"/>
                    <a:pt x="87835" y="84943"/>
                    <a:pt x="87835" y="84943"/>
                  </a:cubicBezTo>
                  <a:cubicBezTo>
                    <a:pt x="86597" y="84943"/>
                    <a:pt x="86597" y="84943"/>
                    <a:pt x="86597" y="84943"/>
                  </a:cubicBezTo>
                  <a:cubicBezTo>
                    <a:pt x="86597" y="84943"/>
                    <a:pt x="87835" y="84269"/>
                    <a:pt x="86597" y="84269"/>
                  </a:cubicBezTo>
                  <a:cubicBezTo>
                    <a:pt x="86597" y="84269"/>
                    <a:pt x="86597" y="84269"/>
                    <a:pt x="86597" y="84943"/>
                  </a:cubicBezTo>
                  <a:cubicBezTo>
                    <a:pt x="86597" y="84269"/>
                    <a:pt x="86597" y="84269"/>
                    <a:pt x="86597" y="83595"/>
                  </a:cubicBezTo>
                  <a:cubicBezTo>
                    <a:pt x="86597" y="83595"/>
                    <a:pt x="86597" y="83595"/>
                    <a:pt x="85360" y="83595"/>
                  </a:cubicBezTo>
                  <a:cubicBezTo>
                    <a:pt x="86597" y="83595"/>
                    <a:pt x="85360" y="83595"/>
                    <a:pt x="85360" y="82247"/>
                  </a:cubicBezTo>
                  <a:cubicBezTo>
                    <a:pt x="85360" y="82247"/>
                    <a:pt x="85360" y="82247"/>
                    <a:pt x="85360" y="82247"/>
                  </a:cubicBezTo>
                  <a:cubicBezTo>
                    <a:pt x="82886" y="82247"/>
                    <a:pt x="85360" y="82247"/>
                    <a:pt x="85360" y="81573"/>
                  </a:cubicBezTo>
                  <a:cubicBezTo>
                    <a:pt x="85360" y="82247"/>
                    <a:pt x="85360" y="82247"/>
                    <a:pt x="85360" y="82247"/>
                  </a:cubicBezTo>
                  <a:cubicBezTo>
                    <a:pt x="85360" y="81573"/>
                    <a:pt x="82886" y="80898"/>
                    <a:pt x="82886" y="80898"/>
                  </a:cubicBezTo>
                  <a:cubicBezTo>
                    <a:pt x="82886" y="80898"/>
                    <a:pt x="82886" y="80898"/>
                    <a:pt x="82886" y="80898"/>
                  </a:cubicBezTo>
                  <a:cubicBezTo>
                    <a:pt x="82886" y="79550"/>
                    <a:pt x="80412" y="79550"/>
                    <a:pt x="80412" y="78202"/>
                  </a:cubicBezTo>
                  <a:cubicBezTo>
                    <a:pt x="80412" y="78202"/>
                    <a:pt x="79175" y="79550"/>
                    <a:pt x="79175" y="78202"/>
                  </a:cubicBezTo>
                  <a:cubicBezTo>
                    <a:pt x="80412" y="78202"/>
                    <a:pt x="79175" y="76853"/>
                    <a:pt x="80412" y="76853"/>
                  </a:cubicBezTo>
                  <a:cubicBezTo>
                    <a:pt x="80412" y="76179"/>
                    <a:pt x="79175" y="76179"/>
                    <a:pt x="79175" y="75505"/>
                  </a:cubicBezTo>
                  <a:cubicBezTo>
                    <a:pt x="79175" y="76179"/>
                    <a:pt x="76701" y="76179"/>
                    <a:pt x="76701" y="76179"/>
                  </a:cubicBezTo>
                  <a:cubicBezTo>
                    <a:pt x="76701" y="76179"/>
                    <a:pt x="76701" y="76179"/>
                    <a:pt x="76701" y="76179"/>
                  </a:cubicBezTo>
                  <a:cubicBezTo>
                    <a:pt x="75463" y="76179"/>
                    <a:pt x="76701" y="76179"/>
                    <a:pt x="75463" y="76179"/>
                  </a:cubicBezTo>
                  <a:cubicBezTo>
                    <a:pt x="75463" y="75505"/>
                    <a:pt x="75463" y="75505"/>
                    <a:pt x="75463" y="75505"/>
                  </a:cubicBezTo>
                  <a:cubicBezTo>
                    <a:pt x="75463" y="75505"/>
                    <a:pt x="76701" y="74831"/>
                    <a:pt x="76701" y="73483"/>
                  </a:cubicBezTo>
                  <a:cubicBezTo>
                    <a:pt x="76701" y="74831"/>
                    <a:pt x="75463" y="73483"/>
                    <a:pt x="75463" y="74831"/>
                  </a:cubicBezTo>
                  <a:cubicBezTo>
                    <a:pt x="76701" y="72808"/>
                    <a:pt x="76701" y="72808"/>
                    <a:pt x="76701" y="72808"/>
                  </a:cubicBezTo>
                  <a:cubicBezTo>
                    <a:pt x="75463" y="72808"/>
                    <a:pt x="75463" y="72808"/>
                    <a:pt x="75463" y="72808"/>
                  </a:cubicBezTo>
                  <a:cubicBezTo>
                    <a:pt x="75463" y="72808"/>
                    <a:pt x="76701" y="72808"/>
                    <a:pt x="76701" y="72134"/>
                  </a:cubicBezTo>
                  <a:cubicBezTo>
                    <a:pt x="76701" y="72134"/>
                    <a:pt x="75463" y="70786"/>
                    <a:pt x="75463" y="72134"/>
                  </a:cubicBezTo>
                  <a:cubicBezTo>
                    <a:pt x="74226" y="72134"/>
                    <a:pt x="75463" y="72134"/>
                    <a:pt x="74226" y="72134"/>
                  </a:cubicBezTo>
                  <a:cubicBezTo>
                    <a:pt x="74226" y="72134"/>
                    <a:pt x="74226" y="72134"/>
                    <a:pt x="74226" y="70786"/>
                  </a:cubicBezTo>
                  <a:cubicBezTo>
                    <a:pt x="74226" y="70786"/>
                    <a:pt x="74226" y="70786"/>
                    <a:pt x="74226" y="70786"/>
                  </a:cubicBezTo>
                  <a:cubicBezTo>
                    <a:pt x="74226" y="69438"/>
                    <a:pt x="74226" y="69438"/>
                    <a:pt x="74226" y="69438"/>
                  </a:cubicBezTo>
                  <a:cubicBezTo>
                    <a:pt x="75463" y="70786"/>
                    <a:pt x="74226" y="70786"/>
                    <a:pt x="74226" y="70786"/>
                  </a:cubicBezTo>
                  <a:cubicBezTo>
                    <a:pt x="75463" y="69438"/>
                    <a:pt x="75463" y="69438"/>
                    <a:pt x="74226" y="68089"/>
                  </a:cubicBezTo>
                  <a:cubicBezTo>
                    <a:pt x="74226" y="69438"/>
                    <a:pt x="74226" y="69438"/>
                    <a:pt x="74226" y="69438"/>
                  </a:cubicBezTo>
                  <a:cubicBezTo>
                    <a:pt x="74226" y="68089"/>
                    <a:pt x="74226" y="67415"/>
                    <a:pt x="74226" y="67415"/>
                  </a:cubicBezTo>
                  <a:cubicBezTo>
                    <a:pt x="74226" y="67415"/>
                    <a:pt x="74226" y="67415"/>
                    <a:pt x="74226" y="67415"/>
                  </a:cubicBezTo>
                  <a:cubicBezTo>
                    <a:pt x="71752" y="67415"/>
                    <a:pt x="74226" y="66067"/>
                    <a:pt x="71752" y="66067"/>
                  </a:cubicBezTo>
                  <a:cubicBezTo>
                    <a:pt x="71752" y="66067"/>
                    <a:pt x="71752" y="66067"/>
                    <a:pt x="71752" y="66067"/>
                  </a:cubicBezTo>
                  <a:cubicBezTo>
                    <a:pt x="70515" y="66067"/>
                    <a:pt x="70515" y="66067"/>
                    <a:pt x="70515" y="66067"/>
                  </a:cubicBezTo>
                  <a:cubicBezTo>
                    <a:pt x="70515" y="64719"/>
                    <a:pt x="70515" y="64719"/>
                    <a:pt x="70515" y="64719"/>
                  </a:cubicBezTo>
                  <a:cubicBezTo>
                    <a:pt x="70515" y="64719"/>
                    <a:pt x="70515" y="64719"/>
                    <a:pt x="70515" y="64719"/>
                  </a:cubicBezTo>
                  <a:cubicBezTo>
                    <a:pt x="70515" y="64719"/>
                    <a:pt x="70515" y="63370"/>
                    <a:pt x="69278" y="63370"/>
                  </a:cubicBezTo>
                  <a:cubicBezTo>
                    <a:pt x="70515" y="62022"/>
                    <a:pt x="70515" y="62022"/>
                    <a:pt x="70515" y="62022"/>
                  </a:cubicBezTo>
                  <a:cubicBezTo>
                    <a:pt x="69278" y="62022"/>
                    <a:pt x="69278" y="62022"/>
                    <a:pt x="69278" y="62022"/>
                  </a:cubicBezTo>
                  <a:cubicBezTo>
                    <a:pt x="69278" y="62022"/>
                    <a:pt x="69278" y="62022"/>
                    <a:pt x="66804" y="62022"/>
                  </a:cubicBezTo>
                  <a:cubicBezTo>
                    <a:pt x="69278" y="61348"/>
                    <a:pt x="69278" y="64044"/>
                    <a:pt x="69278" y="63370"/>
                  </a:cubicBezTo>
                  <a:cubicBezTo>
                    <a:pt x="66804" y="63370"/>
                    <a:pt x="69278" y="62022"/>
                    <a:pt x="69278" y="62022"/>
                  </a:cubicBezTo>
                  <a:cubicBezTo>
                    <a:pt x="66804" y="62022"/>
                    <a:pt x="69278" y="61348"/>
                    <a:pt x="66804" y="61348"/>
                  </a:cubicBezTo>
                  <a:cubicBezTo>
                    <a:pt x="66804" y="61348"/>
                    <a:pt x="66804" y="62022"/>
                    <a:pt x="66804" y="61348"/>
                  </a:cubicBezTo>
                  <a:cubicBezTo>
                    <a:pt x="65567" y="61348"/>
                    <a:pt x="66804" y="61348"/>
                    <a:pt x="66804" y="61348"/>
                  </a:cubicBezTo>
                  <a:cubicBezTo>
                    <a:pt x="66804" y="59325"/>
                    <a:pt x="66804" y="59325"/>
                    <a:pt x="66804" y="59325"/>
                  </a:cubicBezTo>
                  <a:cubicBezTo>
                    <a:pt x="66804" y="59325"/>
                    <a:pt x="65567" y="59325"/>
                    <a:pt x="66804" y="59325"/>
                  </a:cubicBezTo>
                  <a:cubicBezTo>
                    <a:pt x="66804" y="59325"/>
                    <a:pt x="66804" y="58651"/>
                    <a:pt x="65567" y="58651"/>
                  </a:cubicBezTo>
                  <a:cubicBezTo>
                    <a:pt x="65567" y="59325"/>
                    <a:pt x="65567" y="59325"/>
                    <a:pt x="65567" y="59325"/>
                  </a:cubicBezTo>
                  <a:cubicBezTo>
                    <a:pt x="61855" y="59325"/>
                    <a:pt x="65567" y="58651"/>
                    <a:pt x="65567" y="58651"/>
                  </a:cubicBezTo>
                  <a:cubicBezTo>
                    <a:pt x="65567" y="58651"/>
                    <a:pt x="65567" y="58651"/>
                    <a:pt x="65567" y="58651"/>
                  </a:cubicBezTo>
                  <a:cubicBezTo>
                    <a:pt x="66804" y="57977"/>
                    <a:pt x="65567" y="57977"/>
                    <a:pt x="65567" y="57977"/>
                  </a:cubicBezTo>
                  <a:cubicBezTo>
                    <a:pt x="61855" y="57303"/>
                    <a:pt x="61855" y="57303"/>
                    <a:pt x="61855" y="57303"/>
                  </a:cubicBezTo>
                  <a:cubicBezTo>
                    <a:pt x="61855" y="55955"/>
                    <a:pt x="61855" y="55955"/>
                    <a:pt x="61855" y="55955"/>
                  </a:cubicBezTo>
                  <a:cubicBezTo>
                    <a:pt x="61855" y="55955"/>
                    <a:pt x="61855" y="55955"/>
                    <a:pt x="60618" y="55955"/>
                  </a:cubicBezTo>
                  <a:cubicBezTo>
                    <a:pt x="60618" y="55955"/>
                    <a:pt x="60618" y="55955"/>
                    <a:pt x="60618" y="55280"/>
                  </a:cubicBezTo>
                  <a:cubicBezTo>
                    <a:pt x="60618" y="55955"/>
                    <a:pt x="59381" y="55280"/>
                    <a:pt x="59381" y="55280"/>
                  </a:cubicBezTo>
                  <a:cubicBezTo>
                    <a:pt x="60618" y="54606"/>
                    <a:pt x="60618" y="54606"/>
                    <a:pt x="60618" y="54606"/>
                  </a:cubicBezTo>
                  <a:cubicBezTo>
                    <a:pt x="59381" y="54606"/>
                    <a:pt x="60618" y="53258"/>
                    <a:pt x="59381" y="53258"/>
                  </a:cubicBezTo>
                  <a:cubicBezTo>
                    <a:pt x="59381" y="53258"/>
                    <a:pt x="59381" y="54606"/>
                    <a:pt x="58144" y="54606"/>
                  </a:cubicBezTo>
                  <a:cubicBezTo>
                    <a:pt x="55670" y="54606"/>
                    <a:pt x="59381" y="53258"/>
                    <a:pt x="58144" y="52584"/>
                  </a:cubicBezTo>
                  <a:cubicBezTo>
                    <a:pt x="59381" y="52584"/>
                    <a:pt x="59381" y="52584"/>
                    <a:pt x="59381" y="52584"/>
                  </a:cubicBezTo>
                  <a:cubicBezTo>
                    <a:pt x="58144" y="52584"/>
                    <a:pt x="59381" y="50561"/>
                    <a:pt x="58144" y="52584"/>
                  </a:cubicBezTo>
                  <a:cubicBezTo>
                    <a:pt x="58144" y="50561"/>
                    <a:pt x="55670" y="50561"/>
                    <a:pt x="58144" y="50561"/>
                  </a:cubicBezTo>
                  <a:cubicBezTo>
                    <a:pt x="55670" y="49887"/>
                    <a:pt x="58144" y="49213"/>
                    <a:pt x="54432" y="49213"/>
                  </a:cubicBezTo>
                  <a:cubicBezTo>
                    <a:pt x="54432" y="49213"/>
                    <a:pt x="54432" y="49213"/>
                    <a:pt x="54432" y="48539"/>
                  </a:cubicBezTo>
                  <a:cubicBezTo>
                    <a:pt x="55670" y="48539"/>
                    <a:pt x="54432" y="49213"/>
                    <a:pt x="54432" y="49213"/>
                  </a:cubicBezTo>
                  <a:cubicBezTo>
                    <a:pt x="54432" y="49213"/>
                    <a:pt x="54432" y="48539"/>
                    <a:pt x="55670" y="48539"/>
                  </a:cubicBezTo>
                  <a:cubicBezTo>
                    <a:pt x="54432" y="48539"/>
                    <a:pt x="54432" y="48539"/>
                    <a:pt x="54432" y="49213"/>
                  </a:cubicBezTo>
                  <a:cubicBezTo>
                    <a:pt x="53195" y="48539"/>
                    <a:pt x="55670" y="47191"/>
                    <a:pt x="54432" y="47191"/>
                  </a:cubicBezTo>
                  <a:cubicBezTo>
                    <a:pt x="53195" y="47191"/>
                    <a:pt x="53195" y="47191"/>
                    <a:pt x="53195" y="47191"/>
                  </a:cubicBezTo>
                  <a:cubicBezTo>
                    <a:pt x="54432" y="46516"/>
                    <a:pt x="54432" y="46516"/>
                    <a:pt x="54432" y="46516"/>
                  </a:cubicBezTo>
                  <a:cubicBezTo>
                    <a:pt x="53195" y="46516"/>
                    <a:pt x="53195" y="46516"/>
                    <a:pt x="50721" y="47191"/>
                  </a:cubicBezTo>
                  <a:cubicBezTo>
                    <a:pt x="50721" y="46516"/>
                    <a:pt x="50721" y="46516"/>
                    <a:pt x="50721" y="46516"/>
                  </a:cubicBezTo>
                  <a:cubicBezTo>
                    <a:pt x="50721" y="46516"/>
                    <a:pt x="50721" y="46516"/>
                    <a:pt x="50721" y="46516"/>
                  </a:cubicBezTo>
                  <a:cubicBezTo>
                    <a:pt x="50721" y="45842"/>
                    <a:pt x="50721" y="45842"/>
                    <a:pt x="50721" y="45842"/>
                  </a:cubicBezTo>
                  <a:cubicBezTo>
                    <a:pt x="50721" y="45842"/>
                    <a:pt x="50721" y="45842"/>
                    <a:pt x="50721" y="45842"/>
                  </a:cubicBezTo>
                  <a:cubicBezTo>
                    <a:pt x="49484" y="45842"/>
                    <a:pt x="49484" y="45842"/>
                    <a:pt x="49484" y="45842"/>
                  </a:cubicBezTo>
                  <a:cubicBezTo>
                    <a:pt x="50721" y="45842"/>
                    <a:pt x="50721" y="45842"/>
                    <a:pt x="50721" y="45842"/>
                  </a:cubicBezTo>
                  <a:cubicBezTo>
                    <a:pt x="50721" y="45842"/>
                    <a:pt x="50721" y="45842"/>
                    <a:pt x="50721" y="44494"/>
                  </a:cubicBezTo>
                  <a:cubicBezTo>
                    <a:pt x="50721" y="45842"/>
                    <a:pt x="50721" y="44494"/>
                    <a:pt x="50721" y="44494"/>
                  </a:cubicBezTo>
                  <a:cubicBezTo>
                    <a:pt x="49484" y="44494"/>
                    <a:pt x="50721" y="43820"/>
                    <a:pt x="50721" y="43820"/>
                  </a:cubicBezTo>
                  <a:cubicBezTo>
                    <a:pt x="50721" y="43820"/>
                    <a:pt x="50721" y="43820"/>
                    <a:pt x="49484" y="43820"/>
                  </a:cubicBezTo>
                  <a:cubicBezTo>
                    <a:pt x="49484" y="43820"/>
                    <a:pt x="50721" y="43820"/>
                    <a:pt x="50721" y="44494"/>
                  </a:cubicBezTo>
                  <a:cubicBezTo>
                    <a:pt x="49484" y="44494"/>
                    <a:pt x="49484" y="44494"/>
                    <a:pt x="49484" y="43820"/>
                  </a:cubicBezTo>
                  <a:cubicBezTo>
                    <a:pt x="50721" y="43820"/>
                    <a:pt x="50721" y="43820"/>
                    <a:pt x="50721" y="43820"/>
                  </a:cubicBezTo>
                  <a:cubicBezTo>
                    <a:pt x="49484" y="43820"/>
                    <a:pt x="49484" y="43820"/>
                    <a:pt x="49484" y="43820"/>
                  </a:cubicBezTo>
                  <a:cubicBezTo>
                    <a:pt x="49484" y="43820"/>
                    <a:pt x="49484" y="43820"/>
                    <a:pt x="49484" y="43820"/>
                  </a:cubicBezTo>
                  <a:cubicBezTo>
                    <a:pt x="49484" y="43820"/>
                    <a:pt x="49484" y="43820"/>
                    <a:pt x="49484" y="43820"/>
                  </a:cubicBezTo>
                  <a:cubicBezTo>
                    <a:pt x="49484" y="43820"/>
                    <a:pt x="49484" y="43820"/>
                    <a:pt x="49484" y="43820"/>
                  </a:cubicBezTo>
                  <a:cubicBezTo>
                    <a:pt x="49484" y="41797"/>
                    <a:pt x="49484" y="41797"/>
                    <a:pt x="49484" y="41797"/>
                  </a:cubicBezTo>
                  <a:cubicBezTo>
                    <a:pt x="49484" y="41123"/>
                    <a:pt x="49484" y="41123"/>
                    <a:pt x="48247" y="41123"/>
                  </a:cubicBezTo>
                  <a:cubicBezTo>
                    <a:pt x="48247" y="41123"/>
                    <a:pt x="48247" y="41123"/>
                    <a:pt x="48247" y="41123"/>
                  </a:cubicBezTo>
                  <a:cubicBezTo>
                    <a:pt x="48247" y="41123"/>
                    <a:pt x="48247" y="41123"/>
                    <a:pt x="48247" y="40449"/>
                  </a:cubicBezTo>
                  <a:cubicBezTo>
                    <a:pt x="48247" y="40449"/>
                    <a:pt x="48247" y="40449"/>
                    <a:pt x="48247" y="40449"/>
                  </a:cubicBezTo>
                  <a:cubicBezTo>
                    <a:pt x="48247" y="40449"/>
                    <a:pt x="48247" y="40449"/>
                    <a:pt x="48247" y="40449"/>
                  </a:cubicBezTo>
                  <a:cubicBezTo>
                    <a:pt x="48247" y="39775"/>
                    <a:pt x="43298" y="40449"/>
                    <a:pt x="44536" y="40449"/>
                  </a:cubicBezTo>
                  <a:cubicBezTo>
                    <a:pt x="43298" y="39775"/>
                    <a:pt x="44536" y="39775"/>
                    <a:pt x="48247" y="39775"/>
                  </a:cubicBezTo>
                  <a:cubicBezTo>
                    <a:pt x="44536" y="38426"/>
                    <a:pt x="44536" y="37752"/>
                    <a:pt x="43298" y="37752"/>
                  </a:cubicBezTo>
                  <a:cubicBezTo>
                    <a:pt x="44536" y="37752"/>
                    <a:pt x="44536" y="37752"/>
                    <a:pt x="44536" y="37752"/>
                  </a:cubicBezTo>
                  <a:cubicBezTo>
                    <a:pt x="43298" y="37078"/>
                    <a:pt x="43298" y="35056"/>
                    <a:pt x="40824" y="35056"/>
                  </a:cubicBezTo>
                  <a:cubicBezTo>
                    <a:pt x="40824" y="35730"/>
                    <a:pt x="39587" y="35056"/>
                    <a:pt x="39587" y="35730"/>
                  </a:cubicBezTo>
                  <a:cubicBezTo>
                    <a:pt x="39587" y="35056"/>
                    <a:pt x="38350" y="35730"/>
                    <a:pt x="39587" y="35056"/>
                  </a:cubicBezTo>
                  <a:cubicBezTo>
                    <a:pt x="40824" y="35056"/>
                    <a:pt x="40824" y="35056"/>
                    <a:pt x="40824" y="35056"/>
                  </a:cubicBezTo>
                  <a:cubicBezTo>
                    <a:pt x="40824" y="34382"/>
                    <a:pt x="40824" y="32359"/>
                    <a:pt x="39587" y="32359"/>
                  </a:cubicBezTo>
                  <a:cubicBezTo>
                    <a:pt x="39587" y="32359"/>
                    <a:pt x="39587" y="32359"/>
                    <a:pt x="39587" y="32359"/>
                  </a:cubicBezTo>
                  <a:cubicBezTo>
                    <a:pt x="38350" y="32359"/>
                    <a:pt x="38350" y="32359"/>
                    <a:pt x="38350" y="32359"/>
                  </a:cubicBezTo>
                  <a:cubicBezTo>
                    <a:pt x="39587" y="31685"/>
                    <a:pt x="39587" y="31685"/>
                    <a:pt x="39587" y="31685"/>
                  </a:cubicBezTo>
                  <a:cubicBezTo>
                    <a:pt x="38350" y="31685"/>
                    <a:pt x="38350" y="31685"/>
                    <a:pt x="38350" y="31685"/>
                  </a:cubicBezTo>
                  <a:cubicBezTo>
                    <a:pt x="39587" y="31685"/>
                    <a:pt x="39587" y="31685"/>
                    <a:pt x="39587" y="31685"/>
                  </a:cubicBezTo>
                  <a:cubicBezTo>
                    <a:pt x="38350" y="31685"/>
                    <a:pt x="38350" y="31685"/>
                    <a:pt x="38350" y="31685"/>
                  </a:cubicBezTo>
                  <a:cubicBezTo>
                    <a:pt x="38350" y="31011"/>
                    <a:pt x="39587" y="31011"/>
                    <a:pt x="38350" y="31011"/>
                  </a:cubicBezTo>
                  <a:cubicBezTo>
                    <a:pt x="37113" y="31011"/>
                    <a:pt x="37113" y="31011"/>
                    <a:pt x="37113" y="31011"/>
                  </a:cubicBezTo>
                  <a:cubicBezTo>
                    <a:pt x="37113" y="29662"/>
                    <a:pt x="37113" y="29662"/>
                    <a:pt x="38350" y="29662"/>
                  </a:cubicBezTo>
                  <a:cubicBezTo>
                    <a:pt x="37113" y="29662"/>
                    <a:pt x="37113" y="28988"/>
                    <a:pt x="34639" y="29662"/>
                  </a:cubicBezTo>
                  <a:cubicBezTo>
                    <a:pt x="37113" y="28314"/>
                    <a:pt x="34639" y="26292"/>
                    <a:pt x="33402" y="25617"/>
                  </a:cubicBezTo>
                  <a:cubicBezTo>
                    <a:pt x="33402" y="26292"/>
                    <a:pt x="33402" y="26292"/>
                    <a:pt x="33402" y="26292"/>
                  </a:cubicBezTo>
                  <a:cubicBezTo>
                    <a:pt x="33402" y="25617"/>
                    <a:pt x="34639" y="25617"/>
                    <a:pt x="33402" y="25617"/>
                  </a:cubicBezTo>
                  <a:cubicBezTo>
                    <a:pt x="33402" y="25617"/>
                    <a:pt x="33402" y="25617"/>
                    <a:pt x="32164" y="26292"/>
                  </a:cubicBezTo>
                  <a:cubicBezTo>
                    <a:pt x="32164" y="25617"/>
                    <a:pt x="33402" y="25617"/>
                    <a:pt x="33402" y="23595"/>
                  </a:cubicBezTo>
                  <a:cubicBezTo>
                    <a:pt x="33402" y="23595"/>
                    <a:pt x="32164" y="25617"/>
                    <a:pt x="33402" y="23595"/>
                  </a:cubicBezTo>
                  <a:cubicBezTo>
                    <a:pt x="33402" y="23595"/>
                    <a:pt x="32164" y="23595"/>
                    <a:pt x="33402" y="23595"/>
                  </a:cubicBezTo>
                  <a:cubicBezTo>
                    <a:pt x="32164" y="23595"/>
                    <a:pt x="32164" y="23595"/>
                    <a:pt x="32164" y="23595"/>
                  </a:cubicBezTo>
                  <a:cubicBezTo>
                    <a:pt x="32164" y="23595"/>
                    <a:pt x="32164" y="23595"/>
                    <a:pt x="32164" y="23595"/>
                  </a:cubicBezTo>
                  <a:cubicBezTo>
                    <a:pt x="29690" y="23595"/>
                    <a:pt x="29690" y="25617"/>
                    <a:pt x="27216" y="25617"/>
                  </a:cubicBezTo>
                  <a:cubicBezTo>
                    <a:pt x="27216" y="25617"/>
                    <a:pt x="27216" y="25617"/>
                    <a:pt x="27216" y="25617"/>
                  </a:cubicBezTo>
                  <a:cubicBezTo>
                    <a:pt x="24742" y="25617"/>
                    <a:pt x="27216" y="26292"/>
                    <a:pt x="24742" y="26292"/>
                  </a:cubicBezTo>
                  <a:cubicBezTo>
                    <a:pt x="24742" y="25617"/>
                    <a:pt x="27216" y="23595"/>
                    <a:pt x="27216" y="23595"/>
                  </a:cubicBezTo>
                  <a:cubicBezTo>
                    <a:pt x="27216" y="23595"/>
                    <a:pt x="32164" y="22921"/>
                    <a:pt x="29690" y="22921"/>
                  </a:cubicBezTo>
                  <a:cubicBezTo>
                    <a:pt x="29690" y="22921"/>
                    <a:pt x="32164" y="22921"/>
                    <a:pt x="29690" y="22921"/>
                  </a:cubicBezTo>
                  <a:cubicBezTo>
                    <a:pt x="27216" y="22921"/>
                    <a:pt x="29690" y="22921"/>
                    <a:pt x="29690" y="22921"/>
                  </a:cubicBezTo>
                  <a:cubicBezTo>
                    <a:pt x="29690" y="22247"/>
                    <a:pt x="29690" y="22247"/>
                    <a:pt x="29690" y="22247"/>
                  </a:cubicBezTo>
                  <a:cubicBezTo>
                    <a:pt x="29690" y="22247"/>
                    <a:pt x="29690" y="22247"/>
                    <a:pt x="29690" y="22247"/>
                  </a:cubicBezTo>
                  <a:cubicBezTo>
                    <a:pt x="29690" y="22247"/>
                    <a:pt x="29690" y="20898"/>
                    <a:pt x="32164" y="20898"/>
                  </a:cubicBezTo>
                  <a:cubicBezTo>
                    <a:pt x="32164" y="20898"/>
                    <a:pt x="29690" y="20898"/>
                    <a:pt x="32164" y="20898"/>
                  </a:cubicBezTo>
                  <a:cubicBezTo>
                    <a:pt x="29690" y="20898"/>
                    <a:pt x="27216" y="22247"/>
                    <a:pt x="27216" y="20898"/>
                  </a:cubicBezTo>
                  <a:cubicBezTo>
                    <a:pt x="29690" y="20898"/>
                    <a:pt x="27216" y="20224"/>
                    <a:pt x="29690" y="20224"/>
                  </a:cubicBezTo>
                  <a:cubicBezTo>
                    <a:pt x="29690" y="20224"/>
                    <a:pt x="29690" y="20224"/>
                    <a:pt x="27216" y="20898"/>
                  </a:cubicBezTo>
                  <a:cubicBezTo>
                    <a:pt x="27216" y="20898"/>
                    <a:pt x="29690" y="19550"/>
                    <a:pt x="27216" y="20224"/>
                  </a:cubicBezTo>
                  <a:cubicBezTo>
                    <a:pt x="27216" y="20224"/>
                    <a:pt x="27216" y="20224"/>
                    <a:pt x="27216" y="20224"/>
                  </a:cubicBezTo>
                  <a:cubicBezTo>
                    <a:pt x="27216" y="20224"/>
                    <a:pt x="27216" y="20224"/>
                    <a:pt x="27216" y="20224"/>
                  </a:cubicBezTo>
                  <a:cubicBezTo>
                    <a:pt x="24742" y="19550"/>
                    <a:pt x="27216" y="18202"/>
                    <a:pt x="24742" y="19550"/>
                  </a:cubicBezTo>
                  <a:cubicBezTo>
                    <a:pt x="24742" y="18202"/>
                    <a:pt x="24742" y="18202"/>
                    <a:pt x="24742" y="18202"/>
                  </a:cubicBezTo>
                  <a:cubicBezTo>
                    <a:pt x="27216" y="18202"/>
                    <a:pt x="24742" y="19550"/>
                    <a:pt x="27216" y="18202"/>
                  </a:cubicBezTo>
                  <a:cubicBezTo>
                    <a:pt x="24742" y="19550"/>
                    <a:pt x="27216" y="18202"/>
                    <a:pt x="27216" y="18202"/>
                  </a:cubicBezTo>
                  <a:cubicBezTo>
                    <a:pt x="27216" y="18202"/>
                    <a:pt x="27216" y="18202"/>
                    <a:pt x="27216" y="18202"/>
                  </a:cubicBezTo>
                  <a:cubicBezTo>
                    <a:pt x="27216" y="17528"/>
                    <a:pt x="27216" y="17528"/>
                    <a:pt x="27216" y="17528"/>
                  </a:cubicBezTo>
                  <a:cubicBezTo>
                    <a:pt x="24742" y="17528"/>
                    <a:pt x="24742" y="17528"/>
                    <a:pt x="24742" y="17528"/>
                  </a:cubicBezTo>
                  <a:cubicBezTo>
                    <a:pt x="27216" y="17528"/>
                    <a:pt x="27216" y="17528"/>
                    <a:pt x="27216" y="17528"/>
                  </a:cubicBezTo>
                  <a:cubicBezTo>
                    <a:pt x="27216" y="16853"/>
                    <a:pt x="24742" y="17528"/>
                    <a:pt x="24742" y="17528"/>
                  </a:cubicBezTo>
                  <a:cubicBezTo>
                    <a:pt x="24742" y="17528"/>
                    <a:pt x="24742" y="17528"/>
                    <a:pt x="24742" y="17528"/>
                  </a:cubicBezTo>
                  <a:cubicBezTo>
                    <a:pt x="23505" y="17528"/>
                    <a:pt x="23505" y="17528"/>
                    <a:pt x="23505" y="17528"/>
                  </a:cubicBezTo>
                  <a:cubicBezTo>
                    <a:pt x="24742" y="16853"/>
                    <a:pt x="24742" y="16853"/>
                    <a:pt x="24742" y="16853"/>
                  </a:cubicBezTo>
                  <a:cubicBezTo>
                    <a:pt x="24742" y="16853"/>
                    <a:pt x="24742" y="16853"/>
                    <a:pt x="24742" y="16853"/>
                  </a:cubicBezTo>
                  <a:cubicBezTo>
                    <a:pt x="24742" y="16853"/>
                    <a:pt x="24742" y="16853"/>
                    <a:pt x="24742" y="16853"/>
                  </a:cubicBezTo>
                  <a:cubicBezTo>
                    <a:pt x="23505" y="16853"/>
                    <a:pt x="23505" y="16853"/>
                    <a:pt x="23505" y="16853"/>
                  </a:cubicBezTo>
                  <a:cubicBezTo>
                    <a:pt x="23505" y="16853"/>
                    <a:pt x="23505" y="14831"/>
                    <a:pt x="24742" y="14831"/>
                  </a:cubicBezTo>
                  <a:cubicBezTo>
                    <a:pt x="23505" y="14831"/>
                    <a:pt x="23505" y="14831"/>
                    <a:pt x="23505" y="14831"/>
                  </a:cubicBezTo>
                  <a:cubicBezTo>
                    <a:pt x="23505" y="14831"/>
                    <a:pt x="23505" y="14831"/>
                    <a:pt x="23505" y="14831"/>
                  </a:cubicBezTo>
                  <a:cubicBezTo>
                    <a:pt x="22268" y="14157"/>
                    <a:pt x="22268" y="14157"/>
                    <a:pt x="22268" y="14157"/>
                  </a:cubicBezTo>
                  <a:cubicBezTo>
                    <a:pt x="21030" y="14831"/>
                    <a:pt x="21030" y="14831"/>
                    <a:pt x="21030" y="14831"/>
                  </a:cubicBezTo>
                  <a:cubicBezTo>
                    <a:pt x="21030" y="14831"/>
                    <a:pt x="21030" y="14831"/>
                    <a:pt x="21030" y="14831"/>
                  </a:cubicBezTo>
                  <a:cubicBezTo>
                    <a:pt x="21030" y="16853"/>
                    <a:pt x="21030" y="14831"/>
                    <a:pt x="18556" y="16853"/>
                  </a:cubicBezTo>
                  <a:cubicBezTo>
                    <a:pt x="18556" y="14831"/>
                    <a:pt x="18556" y="14831"/>
                    <a:pt x="18556" y="14831"/>
                  </a:cubicBezTo>
                  <a:cubicBezTo>
                    <a:pt x="21030" y="14831"/>
                    <a:pt x="21030" y="14157"/>
                    <a:pt x="22268" y="13483"/>
                  </a:cubicBezTo>
                  <a:cubicBezTo>
                    <a:pt x="22268" y="13483"/>
                    <a:pt x="18556" y="14157"/>
                    <a:pt x="21030" y="13483"/>
                  </a:cubicBezTo>
                  <a:cubicBezTo>
                    <a:pt x="21030" y="13483"/>
                    <a:pt x="22268" y="12134"/>
                    <a:pt x="21030" y="12134"/>
                  </a:cubicBezTo>
                  <a:cubicBezTo>
                    <a:pt x="21030" y="12134"/>
                    <a:pt x="22268" y="12134"/>
                    <a:pt x="22268" y="11460"/>
                  </a:cubicBezTo>
                  <a:cubicBezTo>
                    <a:pt x="21030" y="12134"/>
                    <a:pt x="18556" y="12134"/>
                    <a:pt x="18556" y="12134"/>
                  </a:cubicBezTo>
                  <a:cubicBezTo>
                    <a:pt x="21030" y="13483"/>
                    <a:pt x="21030" y="13483"/>
                    <a:pt x="21030" y="13483"/>
                  </a:cubicBezTo>
                  <a:cubicBezTo>
                    <a:pt x="18556" y="13483"/>
                    <a:pt x="18556" y="13483"/>
                    <a:pt x="17319" y="13483"/>
                  </a:cubicBezTo>
                  <a:cubicBezTo>
                    <a:pt x="17319" y="13483"/>
                    <a:pt x="17319" y="12134"/>
                    <a:pt x="18556" y="12134"/>
                  </a:cubicBezTo>
                  <a:cubicBezTo>
                    <a:pt x="18556" y="12134"/>
                    <a:pt x="18556" y="12134"/>
                    <a:pt x="18556" y="12134"/>
                  </a:cubicBezTo>
                  <a:cubicBezTo>
                    <a:pt x="18556" y="11460"/>
                    <a:pt x="17319" y="12134"/>
                    <a:pt x="18556" y="11460"/>
                  </a:cubicBezTo>
                  <a:cubicBezTo>
                    <a:pt x="21030" y="11460"/>
                    <a:pt x="21030" y="11460"/>
                    <a:pt x="21030" y="11460"/>
                  </a:cubicBezTo>
                  <a:cubicBezTo>
                    <a:pt x="21030" y="10786"/>
                    <a:pt x="21030" y="10786"/>
                    <a:pt x="21030" y="10786"/>
                  </a:cubicBezTo>
                  <a:cubicBezTo>
                    <a:pt x="21030" y="11460"/>
                    <a:pt x="21030" y="11460"/>
                    <a:pt x="21030" y="11460"/>
                  </a:cubicBezTo>
                  <a:cubicBezTo>
                    <a:pt x="18556" y="10786"/>
                    <a:pt x="21030" y="10786"/>
                    <a:pt x="21030" y="10786"/>
                  </a:cubicBezTo>
                  <a:cubicBezTo>
                    <a:pt x="18556" y="10786"/>
                    <a:pt x="18556" y="10786"/>
                    <a:pt x="18556" y="10786"/>
                  </a:cubicBezTo>
                  <a:cubicBezTo>
                    <a:pt x="18556" y="10786"/>
                    <a:pt x="21030" y="10786"/>
                    <a:pt x="18556" y="11460"/>
                  </a:cubicBezTo>
                  <a:cubicBezTo>
                    <a:pt x="18556" y="10786"/>
                    <a:pt x="18556" y="10786"/>
                    <a:pt x="18556" y="10786"/>
                  </a:cubicBezTo>
                  <a:cubicBezTo>
                    <a:pt x="18556" y="10786"/>
                    <a:pt x="18556" y="10786"/>
                    <a:pt x="18556" y="10786"/>
                  </a:cubicBezTo>
                  <a:cubicBezTo>
                    <a:pt x="17319" y="10786"/>
                    <a:pt x="16082" y="11460"/>
                    <a:pt x="17319" y="10786"/>
                  </a:cubicBezTo>
                  <a:cubicBezTo>
                    <a:pt x="17319" y="9438"/>
                    <a:pt x="17319" y="10786"/>
                    <a:pt x="17319" y="9438"/>
                  </a:cubicBezTo>
                  <a:cubicBezTo>
                    <a:pt x="17319" y="8764"/>
                    <a:pt x="17319" y="8764"/>
                    <a:pt x="17319" y="8764"/>
                  </a:cubicBezTo>
                  <a:cubicBezTo>
                    <a:pt x="16082" y="8764"/>
                    <a:pt x="17319" y="8089"/>
                    <a:pt x="16082" y="8764"/>
                  </a:cubicBezTo>
                  <a:cubicBezTo>
                    <a:pt x="17319" y="8764"/>
                    <a:pt x="17319" y="9438"/>
                    <a:pt x="17319" y="10786"/>
                  </a:cubicBezTo>
                  <a:cubicBezTo>
                    <a:pt x="16082" y="10786"/>
                    <a:pt x="17319" y="10786"/>
                    <a:pt x="16082" y="11460"/>
                  </a:cubicBezTo>
                  <a:cubicBezTo>
                    <a:pt x="16082" y="10786"/>
                    <a:pt x="13608" y="11460"/>
                    <a:pt x="13608" y="11460"/>
                  </a:cubicBezTo>
                  <a:cubicBezTo>
                    <a:pt x="12371" y="11460"/>
                    <a:pt x="13608" y="10786"/>
                    <a:pt x="13608" y="10786"/>
                  </a:cubicBezTo>
                  <a:cubicBezTo>
                    <a:pt x="13608" y="10786"/>
                    <a:pt x="13608" y="10786"/>
                    <a:pt x="16082" y="10786"/>
                  </a:cubicBezTo>
                  <a:cubicBezTo>
                    <a:pt x="13608" y="9438"/>
                    <a:pt x="13608" y="9438"/>
                    <a:pt x="16082" y="8764"/>
                  </a:cubicBezTo>
                  <a:cubicBezTo>
                    <a:pt x="13608" y="8764"/>
                    <a:pt x="13608" y="8764"/>
                    <a:pt x="13608" y="9438"/>
                  </a:cubicBezTo>
                  <a:cubicBezTo>
                    <a:pt x="13608" y="8764"/>
                    <a:pt x="12371" y="8089"/>
                    <a:pt x="12371" y="8089"/>
                  </a:cubicBezTo>
                  <a:cubicBezTo>
                    <a:pt x="13608" y="8089"/>
                    <a:pt x="12371" y="6741"/>
                    <a:pt x="12371" y="6741"/>
                  </a:cubicBezTo>
                  <a:cubicBezTo>
                    <a:pt x="13608" y="6741"/>
                    <a:pt x="13608" y="6741"/>
                    <a:pt x="16082" y="6741"/>
                  </a:cubicBezTo>
                  <a:cubicBezTo>
                    <a:pt x="13608" y="6741"/>
                    <a:pt x="13608" y="6741"/>
                    <a:pt x="13608" y="6741"/>
                  </a:cubicBezTo>
                  <a:cubicBezTo>
                    <a:pt x="16082" y="5393"/>
                    <a:pt x="12371" y="6741"/>
                    <a:pt x="13608" y="5393"/>
                  </a:cubicBezTo>
                  <a:cubicBezTo>
                    <a:pt x="13608" y="6741"/>
                    <a:pt x="12371" y="6741"/>
                    <a:pt x="8659" y="6741"/>
                  </a:cubicBezTo>
                  <a:cubicBezTo>
                    <a:pt x="8659" y="6741"/>
                    <a:pt x="8659" y="8089"/>
                    <a:pt x="8659" y="6741"/>
                  </a:cubicBezTo>
                  <a:cubicBezTo>
                    <a:pt x="8659" y="5393"/>
                    <a:pt x="8659" y="5393"/>
                    <a:pt x="8659" y="5393"/>
                  </a:cubicBezTo>
                  <a:cubicBezTo>
                    <a:pt x="7422" y="4719"/>
                    <a:pt x="7422" y="3370"/>
                    <a:pt x="7422" y="3370"/>
                  </a:cubicBezTo>
                  <a:cubicBezTo>
                    <a:pt x="6185" y="2696"/>
                    <a:pt x="3711" y="3370"/>
                    <a:pt x="3711" y="3370"/>
                  </a:cubicBezTo>
                  <a:cubicBezTo>
                    <a:pt x="3711" y="2696"/>
                    <a:pt x="6185" y="3370"/>
                    <a:pt x="3711" y="2696"/>
                  </a:cubicBezTo>
                  <a:cubicBezTo>
                    <a:pt x="3711" y="2696"/>
                    <a:pt x="3711" y="2696"/>
                    <a:pt x="3711" y="2696"/>
                  </a:cubicBezTo>
                  <a:cubicBezTo>
                    <a:pt x="3711" y="2696"/>
                    <a:pt x="2474" y="2696"/>
                    <a:pt x="3711" y="2022"/>
                  </a:cubicBezTo>
                  <a:cubicBezTo>
                    <a:pt x="3711" y="2696"/>
                    <a:pt x="3711" y="2696"/>
                    <a:pt x="3711" y="2696"/>
                  </a:cubicBezTo>
                  <a:cubicBezTo>
                    <a:pt x="2474" y="2696"/>
                    <a:pt x="3711" y="2022"/>
                    <a:pt x="3711" y="2022"/>
                  </a:cubicBezTo>
                  <a:cubicBezTo>
                    <a:pt x="2474" y="2022"/>
                    <a:pt x="2474" y="2022"/>
                    <a:pt x="2474" y="2696"/>
                  </a:cubicBezTo>
                  <a:cubicBezTo>
                    <a:pt x="1237" y="2696"/>
                    <a:pt x="2474" y="2022"/>
                    <a:pt x="2474" y="2022"/>
                  </a:cubicBezTo>
                  <a:cubicBezTo>
                    <a:pt x="2474" y="2022"/>
                    <a:pt x="2474" y="2022"/>
                    <a:pt x="2474" y="2022"/>
                  </a:cubicBezTo>
                  <a:cubicBezTo>
                    <a:pt x="2474" y="674"/>
                    <a:pt x="1237" y="674"/>
                    <a:pt x="1237" y="0"/>
                  </a:cubicBezTo>
                  <a:cubicBezTo>
                    <a:pt x="1237" y="0"/>
                    <a:pt x="1237" y="0"/>
                    <a:pt x="1237" y="0"/>
                  </a:cubicBezTo>
                  <a:cubicBezTo>
                    <a:pt x="1237" y="0"/>
                    <a:pt x="1237" y="0"/>
                    <a:pt x="1237" y="0"/>
                  </a:cubicBezTo>
                  <a:cubicBezTo>
                    <a:pt x="0" y="0"/>
                    <a:pt x="0" y="0"/>
                    <a:pt x="0" y="0"/>
                  </a:cubicBezTo>
                  <a:cubicBezTo>
                    <a:pt x="0" y="674"/>
                    <a:pt x="0" y="674"/>
                    <a:pt x="0" y="674"/>
                  </a:cubicBezTo>
                  <a:cubicBezTo>
                    <a:pt x="0" y="674"/>
                    <a:pt x="0" y="674"/>
                    <a:pt x="1237" y="0"/>
                  </a:cubicBezTo>
                  <a:cubicBezTo>
                    <a:pt x="1237" y="674"/>
                    <a:pt x="1237" y="674"/>
                    <a:pt x="1237" y="674"/>
                  </a:cubicBezTo>
                  <a:cubicBezTo>
                    <a:pt x="1237" y="674"/>
                    <a:pt x="1237" y="674"/>
                    <a:pt x="1237" y="674"/>
                  </a:cubicBezTo>
                  <a:cubicBezTo>
                    <a:pt x="0" y="674"/>
                    <a:pt x="0" y="674"/>
                    <a:pt x="0" y="2022"/>
                  </a:cubicBezTo>
                  <a:cubicBezTo>
                    <a:pt x="0" y="2022"/>
                    <a:pt x="0" y="2022"/>
                    <a:pt x="0" y="674"/>
                  </a:cubicBezTo>
                  <a:cubicBezTo>
                    <a:pt x="0" y="2022"/>
                    <a:pt x="0" y="2022"/>
                    <a:pt x="0" y="2022"/>
                  </a:cubicBezTo>
                  <a:cubicBezTo>
                    <a:pt x="0" y="2022"/>
                    <a:pt x="0" y="2022"/>
                    <a:pt x="1237" y="2022"/>
                  </a:cubicBezTo>
                  <a:cubicBezTo>
                    <a:pt x="0" y="2696"/>
                    <a:pt x="0" y="2696"/>
                    <a:pt x="0" y="2696"/>
                  </a:cubicBezTo>
                  <a:cubicBezTo>
                    <a:pt x="1237" y="2696"/>
                    <a:pt x="0" y="3370"/>
                    <a:pt x="1237" y="4719"/>
                  </a:cubicBezTo>
                  <a:cubicBezTo>
                    <a:pt x="1237" y="3370"/>
                    <a:pt x="2474" y="3370"/>
                    <a:pt x="2474" y="2696"/>
                  </a:cubicBezTo>
                  <a:cubicBezTo>
                    <a:pt x="2474" y="3370"/>
                    <a:pt x="2474" y="3370"/>
                    <a:pt x="2474" y="3370"/>
                  </a:cubicBezTo>
                  <a:cubicBezTo>
                    <a:pt x="1237" y="4719"/>
                    <a:pt x="1237" y="4719"/>
                    <a:pt x="1237" y="4719"/>
                  </a:cubicBezTo>
                  <a:cubicBezTo>
                    <a:pt x="2474" y="4719"/>
                    <a:pt x="2474" y="4719"/>
                    <a:pt x="2474" y="4719"/>
                  </a:cubicBezTo>
                  <a:cubicBezTo>
                    <a:pt x="2474" y="4719"/>
                    <a:pt x="1237" y="5393"/>
                    <a:pt x="2474" y="5393"/>
                  </a:cubicBezTo>
                  <a:cubicBezTo>
                    <a:pt x="2474" y="6741"/>
                    <a:pt x="3711" y="8089"/>
                    <a:pt x="3711" y="8089"/>
                  </a:cubicBezTo>
                  <a:cubicBezTo>
                    <a:pt x="6185" y="8089"/>
                    <a:pt x="6185" y="8089"/>
                    <a:pt x="6185" y="8089"/>
                  </a:cubicBezTo>
                  <a:cubicBezTo>
                    <a:pt x="3711" y="8764"/>
                    <a:pt x="6185" y="8764"/>
                    <a:pt x="6185" y="9438"/>
                  </a:cubicBezTo>
                  <a:cubicBezTo>
                    <a:pt x="7422" y="9438"/>
                    <a:pt x="6185" y="11460"/>
                    <a:pt x="7422" y="11460"/>
                  </a:cubicBezTo>
                  <a:cubicBezTo>
                    <a:pt x="8659" y="12134"/>
                    <a:pt x="8659" y="14157"/>
                    <a:pt x="12371" y="14831"/>
                  </a:cubicBezTo>
                  <a:cubicBezTo>
                    <a:pt x="12371" y="14157"/>
                    <a:pt x="12371" y="14157"/>
                    <a:pt x="12371" y="14157"/>
                  </a:cubicBezTo>
                  <a:cubicBezTo>
                    <a:pt x="12371" y="14831"/>
                    <a:pt x="13608" y="14157"/>
                    <a:pt x="13608" y="14831"/>
                  </a:cubicBezTo>
                  <a:cubicBezTo>
                    <a:pt x="12371" y="14831"/>
                    <a:pt x="12371" y="14831"/>
                    <a:pt x="12371" y="16853"/>
                  </a:cubicBezTo>
                  <a:cubicBezTo>
                    <a:pt x="13608" y="16853"/>
                    <a:pt x="13608" y="17528"/>
                    <a:pt x="13608" y="18202"/>
                  </a:cubicBezTo>
                  <a:cubicBezTo>
                    <a:pt x="13608" y="18202"/>
                    <a:pt x="13608" y="18202"/>
                    <a:pt x="13608" y="18202"/>
                  </a:cubicBezTo>
                  <a:cubicBezTo>
                    <a:pt x="13608" y="19550"/>
                    <a:pt x="16082" y="19550"/>
                    <a:pt x="16082" y="20224"/>
                  </a:cubicBezTo>
                  <a:cubicBezTo>
                    <a:pt x="17319" y="20224"/>
                    <a:pt x="17319" y="20224"/>
                    <a:pt x="17319" y="20224"/>
                  </a:cubicBezTo>
                  <a:cubicBezTo>
                    <a:pt x="17319" y="20898"/>
                    <a:pt x="17319" y="20898"/>
                    <a:pt x="17319" y="22247"/>
                  </a:cubicBezTo>
                  <a:cubicBezTo>
                    <a:pt x="17319" y="22247"/>
                    <a:pt x="17319" y="22921"/>
                    <a:pt x="18556" y="22921"/>
                  </a:cubicBezTo>
                  <a:cubicBezTo>
                    <a:pt x="18556" y="25617"/>
                    <a:pt x="21030" y="26292"/>
                    <a:pt x="22268" y="28314"/>
                  </a:cubicBezTo>
                  <a:cubicBezTo>
                    <a:pt x="22268" y="28314"/>
                    <a:pt x="22268" y="28314"/>
                    <a:pt x="22268" y="28314"/>
                  </a:cubicBezTo>
                  <a:cubicBezTo>
                    <a:pt x="22268" y="29662"/>
                    <a:pt x="24742" y="31011"/>
                    <a:pt x="24742" y="32359"/>
                  </a:cubicBezTo>
                  <a:cubicBezTo>
                    <a:pt x="27216" y="31685"/>
                    <a:pt x="27216" y="31685"/>
                    <a:pt x="27216" y="31685"/>
                  </a:cubicBezTo>
                  <a:cubicBezTo>
                    <a:pt x="27216" y="32359"/>
                    <a:pt x="27216" y="32359"/>
                    <a:pt x="27216" y="34382"/>
                  </a:cubicBezTo>
                  <a:cubicBezTo>
                    <a:pt x="27216" y="34382"/>
                    <a:pt x="27216" y="35056"/>
                    <a:pt x="29690" y="35056"/>
                  </a:cubicBezTo>
                  <a:cubicBezTo>
                    <a:pt x="29690" y="35056"/>
                    <a:pt x="27216" y="35056"/>
                    <a:pt x="29690" y="35730"/>
                  </a:cubicBezTo>
                  <a:cubicBezTo>
                    <a:pt x="29690" y="37078"/>
                    <a:pt x="29690" y="37078"/>
                    <a:pt x="32164" y="37752"/>
                  </a:cubicBezTo>
                  <a:cubicBezTo>
                    <a:pt x="32164" y="37752"/>
                    <a:pt x="32164" y="37752"/>
                    <a:pt x="32164" y="37752"/>
                  </a:cubicBezTo>
                  <a:cubicBezTo>
                    <a:pt x="32164" y="37078"/>
                    <a:pt x="32164" y="37078"/>
                    <a:pt x="32164" y="37078"/>
                  </a:cubicBezTo>
                  <a:cubicBezTo>
                    <a:pt x="32164" y="37752"/>
                    <a:pt x="33402" y="37752"/>
                    <a:pt x="32164" y="38426"/>
                  </a:cubicBezTo>
                  <a:cubicBezTo>
                    <a:pt x="33402" y="38426"/>
                    <a:pt x="32164" y="40449"/>
                    <a:pt x="34639" y="40449"/>
                  </a:cubicBezTo>
                  <a:cubicBezTo>
                    <a:pt x="33402" y="40449"/>
                    <a:pt x="33402" y="41123"/>
                    <a:pt x="33402" y="41123"/>
                  </a:cubicBezTo>
                  <a:cubicBezTo>
                    <a:pt x="34639" y="41797"/>
                    <a:pt x="37113" y="41797"/>
                    <a:pt x="37113" y="43820"/>
                  </a:cubicBezTo>
                  <a:cubicBezTo>
                    <a:pt x="37113" y="43820"/>
                    <a:pt x="37113" y="41797"/>
                    <a:pt x="37113" y="43820"/>
                  </a:cubicBezTo>
                  <a:cubicBezTo>
                    <a:pt x="37113" y="43820"/>
                    <a:pt x="37113" y="43820"/>
                    <a:pt x="37113" y="43820"/>
                  </a:cubicBezTo>
                  <a:cubicBezTo>
                    <a:pt x="37113" y="45842"/>
                    <a:pt x="39587" y="45842"/>
                    <a:pt x="39587" y="47191"/>
                  </a:cubicBezTo>
                  <a:cubicBezTo>
                    <a:pt x="40824" y="49213"/>
                    <a:pt x="43298" y="50561"/>
                    <a:pt x="44536" y="53258"/>
                  </a:cubicBezTo>
                  <a:cubicBezTo>
                    <a:pt x="44536" y="52584"/>
                    <a:pt x="44536" y="52584"/>
                    <a:pt x="44536" y="52584"/>
                  </a:cubicBezTo>
                  <a:cubicBezTo>
                    <a:pt x="44536" y="53258"/>
                    <a:pt x="49484" y="53258"/>
                    <a:pt x="48247" y="55280"/>
                  </a:cubicBezTo>
                  <a:cubicBezTo>
                    <a:pt x="48247" y="55280"/>
                    <a:pt x="48247" y="55280"/>
                    <a:pt x="49484" y="55280"/>
                  </a:cubicBezTo>
                  <a:cubicBezTo>
                    <a:pt x="48247" y="55955"/>
                    <a:pt x="50721" y="55955"/>
                    <a:pt x="50721" y="57303"/>
                  </a:cubicBezTo>
                  <a:cubicBezTo>
                    <a:pt x="50721" y="57303"/>
                    <a:pt x="50721" y="57303"/>
                    <a:pt x="50721" y="57303"/>
                  </a:cubicBezTo>
                  <a:cubicBezTo>
                    <a:pt x="53195" y="57303"/>
                    <a:pt x="50721" y="57977"/>
                    <a:pt x="53195" y="58651"/>
                  </a:cubicBezTo>
                  <a:cubicBezTo>
                    <a:pt x="53195" y="57977"/>
                    <a:pt x="53195" y="57977"/>
                    <a:pt x="53195" y="57977"/>
                  </a:cubicBezTo>
                  <a:cubicBezTo>
                    <a:pt x="54432" y="57977"/>
                    <a:pt x="53195" y="59325"/>
                    <a:pt x="54432" y="58651"/>
                  </a:cubicBezTo>
                  <a:cubicBezTo>
                    <a:pt x="54432" y="58651"/>
                    <a:pt x="54432" y="59325"/>
                    <a:pt x="54432" y="58651"/>
                  </a:cubicBezTo>
                  <a:cubicBezTo>
                    <a:pt x="55670" y="61348"/>
                    <a:pt x="55670" y="63370"/>
                    <a:pt x="58144" y="64719"/>
                  </a:cubicBezTo>
                  <a:cubicBezTo>
                    <a:pt x="59381" y="66067"/>
                    <a:pt x="60618" y="64044"/>
                    <a:pt x="59381" y="64719"/>
                  </a:cubicBezTo>
                  <a:cubicBezTo>
                    <a:pt x="60618" y="64719"/>
                    <a:pt x="59381" y="66067"/>
                    <a:pt x="59381" y="66067"/>
                  </a:cubicBezTo>
                  <a:cubicBezTo>
                    <a:pt x="59381" y="66067"/>
                    <a:pt x="61855" y="66067"/>
                    <a:pt x="60618" y="66067"/>
                  </a:cubicBezTo>
                  <a:cubicBezTo>
                    <a:pt x="60618" y="66067"/>
                    <a:pt x="60618" y="66067"/>
                    <a:pt x="60618" y="66741"/>
                  </a:cubicBezTo>
                  <a:cubicBezTo>
                    <a:pt x="61855" y="66741"/>
                    <a:pt x="61855" y="66741"/>
                    <a:pt x="61855" y="67415"/>
                  </a:cubicBezTo>
                  <a:cubicBezTo>
                    <a:pt x="61855" y="67415"/>
                    <a:pt x="61855" y="67415"/>
                    <a:pt x="61855" y="67415"/>
                  </a:cubicBezTo>
                  <a:cubicBezTo>
                    <a:pt x="61855" y="68089"/>
                    <a:pt x="65567" y="69438"/>
                    <a:pt x="61855" y="70786"/>
                  </a:cubicBezTo>
                  <a:cubicBezTo>
                    <a:pt x="66804" y="74831"/>
                    <a:pt x="70515" y="78202"/>
                    <a:pt x="74226" y="82247"/>
                  </a:cubicBezTo>
                  <a:cubicBezTo>
                    <a:pt x="76701" y="84943"/>
                    <a:pt x="80412" y="89662"/>
                    <a:pt x="85360" y="93033"/>
                  </a:cubicBezTo>
                  <a:cubicBezTo>
                    <a:pt x="87835" y="93033"/>
                    <a:pt x="87835" y="93033"/>
                    <a:pt x="87835" y="93707"/>
                  </a:cubicBezTo>
                  <a:cubicBezTo>
                    <a:pt x="87835" y="93707"/>
                    <a:pt x="87835" y="93707"/>
                    <a:pt x="87835" y="93707"/>
                  </a:cubicBezTo>
                  <a:cubicBezTo>
                    <a:pt x="86597" y="94382"/>
                    <a:pt x="87835" y="94382"/>
                    <a:pt x="87835" y="94382"/>
                  </a:cubicBezTo>
                  <a:cubicBezTo>
                    <a:pt x="90309" y="96404"/>
                    <a:pt x="90309" y="98426"/>
                    <a:pt x="91546" y="99775"/>
                  </a:cubicBezTo>
                  <a:cubicBezTo>
                    <a:pt x="91546" y="99101"/>
                    <a:pt x="92783" y="99101"/>
                    <a:pt x="92783" y="99101"/>
                  </a:cubicBezTo>
                  <a:cubicBezTo>
                    <a:pt x="91546" y="99775"/>
                    <a:pt x="91546" y="99775"/>
                    <a:pt x="91546" y="99775"/>
                  </a:cubicBezTo>
                  <a:cubicBezTo>
                    <a:pt x="92783" y="99775"/>
                    <a:pt x="92783" y="99775"/>
                    <a:pt x="92783" y="99775"/>
                  </a:cubicBezTo>
                  <a:cubicBezTo>
                    <a:pt x="91546" y="99775"/>
                    <a:pt x="91546" y="99775"/>
                    <a:pt x="91546" y="99775"/>
                  </a:cubicBezTo>
                  <a:cubicBezTo>
                    <a:pt x="92783" y="103146"/>
                    <a:pt x="101443" y="107191"/>
                    <a:pt x="103917" y="110561"/>
                  </a:cubicBezTo>
                  <a:cubicBezTo>
                    <a:pt x="103917" y="110561"/>
                    <a:pt x="106391" y="111910"/>
                    <a:pt x="106391" y="113258"/>
                  </a:cubicBezTo>
                  <a:cubicBezTo>
                    <a:pt x="111340" y="115955"/>
                    <a:pt x="113814" y="117303"/>
                    <a:pt x="117525" y="120000"/>
                  </a:cubicBezTo>
                  <a:cubicBezTo>
                    <a:pt x="117525" y="120000"/>
                    <a:pt x="118762" y="119325"/>
                    <a:pt x="118762" y="118651"/>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2" name="Shape 532"/>
            <p:cNvSpPr/>
            <p:nvPr/>
          </p:nvSpPr>
          <p:spPr>
            <a:xfrm>
              <a:off x="4247" y="1239"/>
              <a:ext cx="276" cy="448"/>
            </a:xfrm>
            <a:custGeom>
              <a:avLst/>
              <a:gdLst/>
              <a:ahLst/>
              <a:cxnLst/>
              <a:rect l="0" t="0" r="0" b="0"/>
              <a:pathLst>
                <a:path w="120000" h="120000" extrusionOk="0">
                  <a:moveTo>
                    <a:pt x="4102" y="119368"/>
                  </a:moveTo>
                  <a:cubicBezTo>
                    <a:pt x="7179" y="119368"/>
                    <a:pt x="7179" y="116842"/>
                    <a:pt x="10256" y="114315"/>
                  </a:cubicBezTo>
                  <a:cubicBezTo>
                    <a:pt x="10256" y="114315"/>
                    <a:pt x="8205" y="114315"/>
                    <a:pt x="10256" y="114315"/>
                  </a:cubicBezTo>
                  <a:cubicBezTo>
                    <a:pt x="14358" y="113684"/>
                    <a:pt x="15384" y="111157"/>
                    <a:pt x="15384" y="108631"/>
                  </a:cubicBezTo>
                  <a:cubicBezTo>
                    <a:pt x="15384" y="108631"/>
                    <a:pt x="15384" y="108631"/>
                    <a:pt x="15384" y="108631"/>
                  </a:cubicBezTo>
                  <a:cubicBezTo>
                    <a:pt x="15384" y="108631"/>
                    <a:pt x="16410" y="108631"/>
                    <a:pt x="16410" y="108000"/>
                  </a:cubicBezTo>
                  <a:cubicBezTo>
                    <a:pt x="16410" y="108000"/>
                    <a:pt x="16410" y="108000"/>
                    <a:pt x="15384" y="108000"/>
                  </a:cubicBezTo>
                  <a:cubicBezTo>
                    <a:pt x="16410" y="108000"/>
                    <a:pt x="16410" y="106105"/>
                    <a:pt x="17435" y="106105"/>
                  </a:cubicBezTo>
                  <a:cubicBezTo>
                    <a:pt x="16410" y="106105"/>
                    <a:pt x="16410" y="106105"/>
                    <a:pt x="16410" y="105473"/>
                  </a:cubicBezTo>
                  <a:cubicBezTo>
                    <a:pt x="17435" y="105473"/>
                    <a:pt x="17435" y="105473"/>
                    <a:pt x="17435" y="105473"/>
                  </a:cubicBezTo>
                  <a:cubicBezTo>
                    <a:pt x="19487" y="106105"/>
                    <a:pt x="17435" y="104842"/>
                    <a:pt x="20512" y="103578"/>
                  </a:cubicBezTo>
                  <a:cubicBezTo>
                    <a:pt x="19487" y="103578"/>
                    <a:pt x="19487" y="103578"/>
                    <a:pt x="19487" y="103578"/>
                  </a:cubicBezTo>
                  <a:cubicBezTo>
                    <a:pt x="21538" y="102947"/>
                    <a:pt x="23589" y="101052"/>
                    <a:pt x="25641" y="100421"/>
                  </a:cubicBezTo>
                  <a:cubicBezTo>
                    <a:pt x="25641" y="100421"/>
                    <a:pt x="23589" y="100421"/>
                    <a:pt x="23589" y="99789"/>
                  </a:cubicBezTo>
                  <a:cubicBezTo>
                    <a:pt x="25641" y="100421"/>
                    <a:pt x="25641" y="99789"/>
                    <a:pt x="27692" y="99789"/>
                  </a:cubicBezTo>
                  <a:cubicBezTo>
                    <a:pt x="25641" y="98526"/>
                    <a:pt x="28717" y="99789"/>
                    <a:pt x="28717" y="98526"/>
                  </a:cubicBezTo>
                  <a:cubicBezTo>
                    <a:pt x="28717" y="98526"/>
                    <a:pt x="28717" y="98526"/>
                    <a:pt x="28717" y="98526"/>
                  </a:cubicBezTo>
                  <a:cubicBezTo>
                    <a:pt x="28717" y="97263"/>
                    <a:pt x="28717" y="97263"/>
                    <a:pt x="28717" y="97263"/>
                  </a:cubicBezTo>
                  <a:cubicBezTo>
                    <a:pt x="28717" y="97263"/>
                    <a:pt x="28717" y="97263"/>
                    <a:pt x="28717" y="97263"/>
                  </a:cubicBezTo>
                  <a:cubicBezTo>
                    <a:pt x="29743" y="97263"/>
                    <a:pt x="28717" y="96631"/>
                    <a:pt x="29743" y="96631"/>
                  </a:cubicBezTo>
                  <a:cubicBezTo>
                    <a:pt x="29743" y="96631"/>
                    <a:pt x="29743" y="96631"/>
                    <a:pt x="29743" y="96631"/>
                  </a:cubicBezTo>
                  <a:cubicBezTo>
                    <a:pt x="29743" y="95368"/>
                    <a:pt x="29743" y="95368"/>
                    <a:pt x="29743" y="95368"/>
                  </a:cubicBezTo>
                  <a:cubicBezTo>
                    <a:pt x="29743" y="95368"/>
                    <a:pt x="29743" y="95368"/>
                    <a:pt x="29743" y="95368"/>
                  </a:cubicBezTo>
                  <a:cubicBezTo>
                    <a:pt x="30769" y="95368"/>
                    <a:pt x="29743" y="94736"/>
                    <a:pt x="30769" y="94736"/>
                  </a:cubicBezTo>
                  <a:cubicBezTo>
                    <a:pt x="30769" y="94736"/>
                    <a:pt x="29743" y="95368"/>
                    <a:pt x="29743" y="94736"/>
                  </a:cubicBezTo>
                  <a:cubicBezTo>
                    <a:pt x="32820" y="92842"/>
                    <a:pt x="33846" y="91578"/>
                    <a:pt x="34871" y="89052"/>
                  </a:cubicBezTo>
                  <a:cubicBezTo>
                    <a:pt x="34871" y="87789"/>
                    <a:pt x="34871" y="87789"/>
                    <a:pt x="34871" y="87789"/>
                  </a:cubicBezTo>
                  <a:cubicBezTo>
                    <a:pt x="34871" y="87789"/>
                    <a:pt x="34871" y="87157"/>
                    <a:pt x="36923" y="87157"/>
                  </a:cubicBezTo>
                  <a:cubicBezTo>
                    <a:pt x="36923" y="87157"/>
                    <a:pt x="36923" y="87157"/>
                    <a:pt x="36923" y="87157"/>
                  </a:cubicBezTo>
                  <a:cubicBezTo>
                    <a:pt x="36923" y="86526"/>
                    <a:pt x="38974" y="87157"/>
                    <a:pt x="38974" y="86526"/>
                  </a:cubicBezTo>
                  <a:cubicBezTo>
                    <a:pt x="36923" y="86526"/>
                    <a:pt x="36923" y="86526"/>
                    <a:pt x="36923" y="86526"/>
                  </a:cubicBezTo>
                  <a:cubicBezTo>
                    <a:pt x="38974" y="86526"/>
                    <a:pt x="38974" y="86526"/>
                    <a:pt x="38974" y="85894"/>
                  </a:cubicBezTo>
                  <a:cubicBezTo>
                    <a:pt x="38974" y="85894"/>
                    <a:pt x="38974" y="85894"/>
                    <a:pt x="38974" y="85894"/>
                  </a:cubicBezTo>
                  <a:cubicBezTo>
                    <a:pt x="41025" y="85894"/>
                    <a:pt x="38974" y="84631"/>
                    <a:pt x="41025" y="84631"/>
                  </a:cubicBezTo>
                  <a:cubicBezTo>
                    <a:pt x="38974" y="84631"/>
                    <a:pt x="38974" y="84631"/>
                    <a:pt x="38974" y="84631"/>
                  </a:cubicBezTo>
                  <a:cubicBezTo>
                    <a:pt x="38974" y="84000"/>
                    <a:pt x="41025" y="84631"/>
                    <a:pt x="41025" y="84631"/>
                  </a:cubicBezTo>
                  <a:cubicBezTo>
                    <a:pt x="41025" y="84000"/>
                    <a:pt x="41025" y="84000"/>
                    <a:pt x="41025" y="84000"/>
                  </a:cubicBezTo>
                  <a:cubicBezTo>
                    <a:pt x="42051" y="84000"/>
                    <a:pt x="42051" y="83368"/>
                    <a:pt x="42051" y="83368"/>
                  </a:cubicBezTo>
                  <a:cubicBezTo>
                    <a:pt x="42051" y="83368"/>
                    <a:pt x="42051" y="83368"/>
                    <a:pt x="42051" y="83368"/>
                  </a:cubicBezTo>
                  <a:cubicBezTo>
                    <a:pt x="43076" y="82105"/>
                    <a:pt x="43076" y="82105"/>
                    <a:pt x="45128" y="81473"/>
                  </a:cubicBezTo>
                  <a:cubicBezTo>
                    <a:pt x="43076" y="81473"/>
                    <a:pt x="43076" y="81473"/>
                    <a:pt x="43076" y="79578"/>
                  </a:cubicBezTo>
                  <a:cubicBezTo>
                    <a:pt x="45128" y="81473"/>
                    <a:pt x="45128" y="78947"/>
                    <a:pt x="46153" y="79578"/>
                  </a:cubicBezTo>
                  <a:cubicBezTo>
                    <a:pt x="46153" y="79578"/>
                    <a:pt x="46153" y="78947"/>
                    <a:pt x="46153" y="78315"/>
                  </a:cubicBezTo>
                  <a:cubicBezTo>
                    <a:pt x="46153" y="78315"/>
                    <a:pt x="46153" y="78315"/>
                    <a:pt x="45128" y="78315"/>
                  </a:cubicBezTo>
                  <a:cubicBezTo>
                    <a:pt x="45128" y="77684"/>
                    <a:pt x="45128" y="77684"/>
                    <a:pt x="45128" y="77684"/>
                  </a:cubicBezTo>
                  <a:cubicBezTo>
                    <a:pt x="45128" y="77684"/>
                    <a:pt x="45128" y="78315"/>
                    <a:pt x="45128" y="77684"/>
                  </a:cubicBezTo>
                  <a:cubicBezTo>
                    <a:pt x="45128" y="77684"/>
                    <a:pt x="45128" y="77684"/>
                    <a:pt x="45128" y="77684"/>
                  </a:cubicBezTo>
                  <a:cubicBezTo>
                    <a:pt x="46153" y="76421"/>
                    <a:pt x="47179" y="77684"/>
                    <a:pt x="48205" y="76421"/>
                  </a:cubicBezTo>
                  <a:cubicBezTo>
                    <a:pt x="47179" y="76421"/>
                    <a:pt x="47179" y="75789"/>
                    <a:pt x="47179" y="75789"/>
                  </a:cubicBezTo>
                  <a:cubicBezTo>
                    <a:pt x="50256" y="75789"/>
                    <a:pt x="50256" y="75789"/>
                    <a:pt x="50256" y="75789"/>
                  </a:cubicBezTo>
                  <a:cubicBezTo>
                    <a:pt x="50256" y="75789"/>
                    <a:pt x="48205" y="75789"/>
                    <a:pt x="50256" y="75789"/>
                  </a:cubicBezTo>
                  <a:cubicBezTo>
                    <a:pt x="50256" y="75789"/>
                    <a:pt x="50256" y="75789"/>
                    <a:pt x="50256" y="75789"/>
                  </a:cubicBezTo>
                  <a:cubicBezTo>
                    <a:pt x="50256" y="75789"/>
                    <a:pt x="52307" y="75157"/>
                    <a:pt x="50256" y="75157"/>
                  </a:cubicBezTo>
                  <a:cubicBezTo>
                    <a:pt x="50256" y="73894"/>
                    <a:pt x="50256" y="75157"/>
                    <a:pt x="50256" y="73894"/>
                  </a:cubicBezTo>
                  <a:cubicBezTo>
                    <a:pt x="50256" y="73894"/>
                    <a:pt x="50256" y="73894"/>
                    <a:pt x="50256" y="73894"/>
                  </a:cubicBezTo>
                  <a:cubicBezTo>
                    <a:pt x="50256" y="73894"/>
                    <a:pt x="50256" y="73894"/>
                    <a:pt x="50256" y="73894"/>
                  </a:cubicBezTo>
                  <a:cubicBezTo>
                    <a:pt x="50256" y="73263"/>
                    <a:pt x="52307" y="73263"/>
                    <a:pt x="52307" y="73894"/>
                  </a:cubicBezTo>
                  <a:cubicBezTo>
                    <a:pt x="52307" y="73894"/>
                    <a:pt x="52307" y="73263"/>
                    <a:pt x="52307" y="73894"/>
                  </a:cubicBezTo>
                  <a:cubicBezTo>
                    <a:pt x="54358" y="73894"/>
                    <a:pt x="54358" y="73263"/>
                    <a:pt x="54358" y="73263"/>
                  </a:cubicBezTo>
                  <a:cubicBezTo>
                    <a:pt x="54358" y="73263"/>
                    <a:pt x="54358" y="73263"/>
                    <a:pt x="54358" y="73263"/>
                  </a:cubicBezTo>
                  <a:cubicBezTo>
                    <a:pt x="54358" y="73263"/>
                    <a:pt x="55384" y="71368"/>
                    <a:pt x="56410" y="71368"/>
                  </a:cubicBezTo>
                  <a:cubicBezTo>
                    <a:pt x="55384" y="71368"/>
                    <a:pt x="55384" y="71368"/>
                    <a:pt x="55384" y="71368"/>
                  </a:cubicBezTo>
                  <a:cubicBezTo>
                    <a:pt x="55384" y="70736"/>
                    <a:pt x="58461" y="70736"/>
                    <a:pt x="56410" y="70105"/>
                  </a:cubicBezTo>
                  <a:cubicBezTo>
                    <a:pt x="58461" y="70105"/>
                    <a:pt x="58461" y="70105"/>
                    <a:pt x="58461" y="70105"/>
                  </a:cubicBezTo>
                  <a:cubicBezTo>
                    <a:pt x="58461" y="69473"/>
                    <a:pt x="56410" y="69473"/>
                    <a:pt x="58461" y="69473"/>
                  </a:cubicBezTo>
                  <a:cubicBezTo>
                    <a:pt x="56410" y="69473"/>
                    <a:pt x="58461" y="69473"/>
                    <a:pt x="58461" y="69473"/>
                  </a:cubicBezTo>
                  <a:cubicBezTo>
                    <a:pt x="58461" y="69473"/>
                    <a:pt x="58461" y="68210"/>
                    <a:pt x="58461" y="69473"/>
                  </a:cubicBezTo>
                  <a:cubicBezTo>
                    <a:pt x="58461" y="68210"/>
                    <a:pt x="60512" y="67578"/>
                    <a:pt x="60512" y="66947"/>
                  </a:cubicBezTo>
                  <a:cubicBezTo>
                    <a:pt x="61538" y="66947"/>
                    <a:pt x="61538" y="66947"/>
                    <a:pt x="61538" y="66947"/>
                  </a:cubicBezTo>
                  <a:cubicBezTo>
                    <a:pt x="60512" y="66947"/>
                    <a:pt x="60512" y="66947"/>
                    <a:pt x="60512" y="66947"/>
                  </a:cubicBezTo>
                  <a:cubicBezTo>
                    <a:pt x="60512" y="66947"/>
                    <a:pt x="61538" y="65684"/>
                    <a:pt x="60512" y="65684"/>
                  </a:cubicBezTo>
                  <a:cubicBezTo>
                    <a:pt x="61538" y="65684"/>
                    <a:pt x="59487" y="66947"/>
                    <a:pt x="60512" y="66947"/>
                  </a:cubicBezTo>
                  <a:cubicBezTo>
                    <a:pt x="59487" y="66947"/>
                    <a:pt x="61538" y="66947"/>
                    <a:pt x="60512" y="65684"/>
                  </a:cubicBezTo>
                  <a:cubicBezTo>
                    <a:pt x="60512" y="65684"/>
                    <a:pt x="61538" y="65684"/>
                    <a:pt x="61538" y="65052"/>
                  </a:cubicBezTo>
                  <a:cubicBezTo>
                    <a:pt x="61538" y="65684"/>
                    <a:pt x="60512" y="65052"/>
                    <a:pt x="60512" y="65052"/>
                  </a:cubicBezTo>
                  <a:cubicBezTo>
                    <a:pt x="61538" y="65052"/>
                    <a:pt x="60512" y="65052"/>
                    <a:pt x="61538" y="65052"/>
                  </a:cubicBezTo>
                  <a:cubicBezTo>
                    <a:pt x="61538" y="65052"/>
                    <a:pt x="61538" y="65052"/>
                    <a:pt x="61538" y="65052"/>
                  </a:cubicBezTo>
                  <a:cubicBezTo>
                    <a:pt x="63589" y="65052"/>
                    <a:pt x="61538" y="64421"/>
                    <a:pt x="63589" y="64421"/>
                  </a:cubicBezTo>
                  <a:cubicBezTo>
                    <a:pt x="61538" y="64421"/>
                    <a:pt x="64615" y="64421"/>
                    <a:pt x="63589" y="62526"/>
                  </a:cubicBezTo>
                  <a:cubicBezTo>
                    <a:pt x="61538" y="62526"/>
                    <a:pt x="61538" y="62526"/>
                    <a:pt x="61538" y="62526"/>
                  </a:cubicBezTo>
                  <a:cubicBezTo>
                    <a:pt x="63589" y="62526"/>
                    <a:pt x="63589" y="62526"/>
                    <a:pt x="63589" y="62526"/>
                  </a:cubicBezTo>
                  <a:cubicBezTo>
                    <a:pt x="63589" y="62526"/>
                    <a:pt x="63589" y="62526"/>
                    <a:pt x="63589" y="62526"/>
                  </a:cubicBezTo>
                  <a:cubicBezTo>
                    <a:pt x="64615" y="62526"/>
                    <a:pt x="63589" y="61894"/>
                    <a:pt x="64615" y="62526"/>
                  </a:cubicBezTo>
                  <a:cubicBezTo>
                    <a:pt x="64615" y="61894"/>
                    <a:pt x="67692" y="61263"/>
                    <a:pt x="64615" y="61263"/>
                  </a:cubicBezTo>
                  <a:cubicBezTo>
                    <a:pt x="67692" y="61263"/>
                    <a:pt x="67692" y="60000"/>
                    <a:pt x="67692" y="60000"/>
                  </a:cubicBezTo>
                  <a:cubicBezTo>
                    <a:pt x="67692" y="60000"/>
                    <a:pt x="67692" y="60000"/>
                    <a:pt x="67692" y="60000"/>
                  </a:cubicBezTo>
                  <a:cubicBezTo>
                    <a:pt x="67692" y="59368"/>
                    <a:pt x="67692" y="60000"/>
                    <a:pt x="67692" y="59368"/>
                  </a:cubicBezTo>
                  <a:cubicBezTo>
                    <a:pt x="67692" y="59368"/>
                    <a:pt x="67692" y="59368"/>
                    <a:pt x="67692" y="58736"/>
                  </a:cubicBezTo>
                  <a:cubicBezTo>
                    <a:pt x="68717" y="58736"/>
                    <a:pt x="68717" y="58736"/>
                    <a:pt x="68717" y="58736"/>
                  </a:cubicBezTo>
                  <a:cubicBezTo>
                    <a:pt x="68717" y="58736"/>
                    <a:pt x="71794" y="58736"/>
                    <a:pt x="69743" y="57473"/>
                  </a:cubicBezTo>
                  <a:cubicBezTo>
                    <a:pt x="68717" y="57473"/>
                    <a:pt x="68717" y="57473"/>
                    <a:pt x="68717" y="57473"/>
                  </a:cubicBezTo>
                  <a:cubicBezTo>
                    <a:pt x="67692" y="56842"/>
                    <a:pt x="69743" y="56842"/>
                    <a:pt x="69743" y="56842"/>
                  </a:cubicBezTo>
                  <a:cubicBezTo>
                    <a:pt x="71794" y="56842"/>
                    <a:pt x="71794" y="56842"/>
                    <a:pt x="71794" y="56842"/>
                  </a:cubicBezTo>
                  <a:cubicBezTo>
                    <a:pt x="69743" y="56842"/>
                    <a:pt x="72820" y="56842"/>
                    <a:pt x="71794" y="56210"/>
                  </a:cubicBezTo>
                  <a:cubicBezTo>
                    <a:pt x="71794" y="56210"/>
                    <a:pt x="71794" y="54315"/>
                    <a:pt x="72820" y="56210"/>
                  </a:cubicBezTo>
                  <a:cubicBezTo>
                    <a:pt x="72820" y="54315"/>
                    <a:pt x="73846" y="53684"/>
                    <a:pt x="72820" y="53052"/>
                  </a:cubicBezTo>
                  <a:cubicBezTo>
                    <a:pt x="72820" y="53052"/>
                    <a:pt x="73846" y="51789"/>
                    <a:pt x="73846" y="53052"/>
                  </a:cubicBezTo>
                  <a:cubicBezTo>
                    <a:pt x="73846" y="53052"/>
                    <a:pt x="72820" y="53052"/>
                    <a:pt x="73846" y="53052"/>
                  </a:cubicBezTo>
                  <a:cubicBezTo>
                    <a:pt x="73846" y="53052"/>
                    <a:pt x="73846" y="53052"/>
                    <a:pt x="73846" y="53052"/>
                  </a:cubicBezTo>
                  <a:cubicBezTo>
                    <a:pt x="73846" y="53052"/>
                    <a:pt x="73846" y="51789"/>
                    <a:pt x="72820" y="51789"/>
                  </a:cubicBezTo>
                  <a:cubicBezTo>
                    <a:pt x="72820" y="51157"/>
                    <a:pt x="75897" y="51789"/>
                    <a:pt x="75897" y="51157"/>
                  </a:cubicBezTo>
                  <a:cubicBezTo>
                    <a:pt x="75897" y="51157"/>
                    <a:pt x="75897" y="51157"/>
                    <a:pt x="75897" y="51157"/>
                  </a:cubicBezTo>
                  <a:cubicBezTo>
                    <a:pt x="76923" y="51157"/>
                    <a:pt x="76923" y="51157"/>
                    <a:pt x="76923" y="51157"/>
                  </a:cubicBezTo>
                  <a:cubicBezTo>
                    <a:pt x="76923" y="50526"/>
                    <a:pt x="75897" y="50526"/>
                    <a:pt x="75897" y="50526"/>
                  </a:cubicBezTo>
                  <a:cubicBezTo>
                    <a:pt x="75897" y="50526"/>
                    <a:pt x="75897" y="49263"/>
                    <a:pt x="76923" y="49263"/>
                  </a:cubicBezTo>
                  <a:cubicBezTo>
                    <a:pt x="75897" y="49263"/>
                    <a:pt x="75897" y="49263"/>
                    <a:pt x="75897" y="49263"/>
                  </a:cubicBezTo>
                  <a:cubicBezTo>
                    <a:pt x="75897" y="49263"/>
                    <a:pt x="75897" y="49263"/>
                    <a:pt x="76923" y="49263"/>
                  </a:cubicBezTo>
                  <a:cubicBezTo>
                    <a:pt x="75897" y="49263"/>
                    <a:pt x="75897" y="49263"/>
                    <a:pt x="75897" y="49263"/>
                  </a:cubicBezTo>
                  <a:cubicBezTo>
                    <a:pt x="75897" y="48631"/>
                    <a:pt x="76923" y="48631"/>
                    <a:pt x="76923" y="48631"/>
                  </a:cubicBezTo>
                  <a:cubicBezTo>
                    <a:pt x="76923" y="49263"/>
                    <a:pt x="76923" y="49263"/>
                    <a:pt x="76923" y="49263"/>
                  </a:cubicBezTo>
                  <a:cubicBezTo>
                    <a:pt x="76923" y="49263"/>
                    <a:pt x="76923" y="49263"/>
                    <a:pt x="77948" y="49263"/>
                  </a:cubicBezTo>
                  <a:cubicBezTo>
                    <a:pt x="76923" y="48631"/>
                    <a:pt x="77948" y="48631"/>
                    <a:pt x="77948" y="48631"/>
                  </a:cubicBezTo>
                  <a:cubicBezTo>
                    <a:pt x="77948" y="48631"/>
                    <a:pt x="77948" y="48631"/>
                    <a:pt x="77948" y="48631"/>
                  </a:cubicBezTo>
                  <a:cubicBezTo>
                    <a:pt x="77948" y="48631"/>
                    <a:pt x="81025" y="48000"/>
                    <a:pt x="77948" y="48000"/>
                  </a:cubicBezTo>
                  <a:cubicBezTo>
                    <a:pt x="77948" y="48631"/>
                    <a:pt x="77948" y="48631"/>
                    <a:pt x="77948" y="48631"/>
                  </a:cubicBezTo>
                  <a:cubicBezTo>
                    <a:pt x="77948" y="48000"/>
                    <a:pt x="76923" y="48000"/>
                    <a:pt x="77948" y="48000"/>
                  </a:cubicBezTo>
                  <a:cubicBezTo>
                    <a:pt x="77948" y="48000"/>
                    <a:pt x="81025" y="48631"/>
                    <a:pt x="81025" y="48000"/>
                  </a:cubicBezTo>
                  <a:cubicBezTo>
                    <a:pt x="77948" y="48000"/>
                    <a:pt x="77948" y="48000"/>
                    <a:pt x="77948" y="48000"/>
                  </a:cubicBezTo>
                  <a:cubicBezTo>
                    <a:pt x="77948" y="46736"/>
                    <a:pt x="77948" y="46736"/>
                    <a:pt x="77948" y="46736"/>
                  </a:cubicBezTo>
                  <a:cubicBezTo>
                    <a:pt x="81025" y="48000"/>
                    <a:pt x="81025" y="48000"/>
                    <a:pt x="81025" y="48000"/>
                  </a:cubicBezTo>
                  <a:cubicBezTo>
                    <a:pt x="81025" y="46736"/>
                    <a:pt x="77948" y="46736"/>
                    <a:pt x="77948" y="46736"/>
                  </a:cubicBezTo>
                  <a:cubicBezTo>
                    <a:pt x="81025" y="48000"/>
                    <a:pt x="81025" y="46736"/>
                    <a:pt x="82051" y="46736"/>
                  </a:cubicBezTo>
                  <a:cubicBezTo>
                    <a:pt x="82051" y="45473"/>
                    <a:pt x="82051" y="45473"/>
                    <a:pt x="82051" y="45473"/>
                  </a:cubicBezTo>
                  <a:cubicBezTo>
                    <a:pt x="82051" y="45473"/>
                    <a:pt x="82051" y="45473"/>
                    <a:pt x="82051" y="45473"/>
                  </a:cubicBezTo>
                  <a:cubicBezTo>
                    <a:pt x="81025" y="45473"/>
                    <a:pt x="82051" y="44210"/>
                    <a:pt x="82051" y="44210"/>
                  </a:cubicBezTo>
                  <a:cubicBezTo>
                    <a:pt x="82051" y="44210"/>
                    <a:pt x="82051" y="44210"/>
                    <a:pt x="82051" y="44210"/>
                  </a:cubicBezTo>
                  <a:cubicBezTo>
                    <a:pt x="82051" y="44210"/>
                    <a:pt x="82051" y="44210"/>
                    <a:pt x="83076" y="44210"/>
                  </a:cubicBezTo>
                  <a:cubicBezTo>
                    <a:pt x="83076" y="43578"/>
                    <a:pt x="81025" y="43578"/>
                    <a:pt x="82051" y="43578"/>
                  </a:cubicBezTo>
                  <a:cubicBezTo>
                    <a:pt x="82051" y="42947"/>
                    <a:pt x="83076" y="43578"/>
                    <a:pt x="83076" y="43578"/>
                  </a:cubicBezTo>
                  <a:cubicBezTo>
                    <a:pt x="83076" y="42947"/>
                    <a:pt x="86153" y="42947"/>
                    <a:pt x="85128" y="42315"/>
                  </a:cubicBezTo>
                  <a:cubicBezTo>
                    <a:pt x="86153" y="42315"/>
                    <a:pt x="86153" y="42315"/>
                    <a:pt x="86153" y="42315"/>
                  </a:cubicBezTo>
                  <a:cubicBezTo>
                    <a:pt x="86153" y="41052"/>
                    <a:pt x="89230" y="40421"/>
                    <a:pt x="87179" y="39789"/>
                  </a:cubicBezTo>
                  <a:cubicBezTo>
                    <a:pt x="87179" y="39789"/>
                    <a:pt x="87179" y="38526"/>
                    <a:pt x="86153" y="38526"/>
                  </a:cubicBezTo>
                  <a:cubicBezTo>
                    <a:pt x="87179" y="38526"/>
                    <a:pt x="86153" y="38526"/>
                    <a:pt x="87179" y="38526"/>
                  </a:cubicBezTo>
                  <a:cubicBezTo>
                    <a:pt x="87179" y="38526"/>
                    <a:pt x="87179" y="38526"/>
                    <a:pt x="87179" y="39789"/>
                  </a:cubicBezTo>
                  <a:cubicBezTo>
                    <a:pt x="89230" y="38526"/>
                    <a:pt x="90256" y="38526"/>
                    <a:pt x="89230" y="37263"/>
                  </a:cubicBezTo>
                  <a:cubicBezTo>
                    <a:pt x="90256" y="37263"/>
                    <a:pt x="90256" y="37263"/>
                    <a:pt x="90256" y="37263"/>
                  </a:cubicBezTo>
                  <a:cubicBezTo>
                    <a:pt x="89230" y="37263"/>
                    <a:pt x="89230" y="36000"/>
                    <a:pt x="90256" y="36000"/>
                  </a:cubicBezTo>
                  <a:cubicBezTo>
                    <a:pt x="90256" y="36000"/>
                    <a:pt x="90256" y="36000"/>
                    <a:pt x="90256" y="36000"/>
                  </a:cubicBezTo>
                  <a:cubicBezTo>
                    <a:pt x="90256" y="36000"/>
                    <a:pt x="90256" y="36000"/>
                    <a:pt x="90256" y="36000"/>
                  </a:cubicBezTo>
                  <a:cubicBezTo>
                    <a:pt x="91282" y="36000"/>
                    <a:pt x="91282" y="36000"/>
                    <a:pt x="91282" y="36000"/>
                  </a:cubicBezTo>
                  <a:cubicBezTo>
                    <a:pt x="90256" y="36000"/>
                    <a:pt x="90256" y="35368"/>
                    <a:pt x="90256" y="35368"/>
                  </a:cubicBezTo>
                  <a:cubicBezTo>
                    <a:pt x="91282" y="35368"/>
                    <a:pt x="94358" y="35368"/>
                    <a:pt x="91282" y="35368"/>
                  </a:cubicBezTo>
                  <a:cubicBezTo>
                    <a:pt x="91282" y="34736"/>
                    <a:pt x="91282" y="34736"/>
                    <a:pt x="91282" y="34736"/>
                  </a:cubicBezTo>
                  <a:cubicBezTo>
                    <a:pt x="94358" y="34736"/>
                    <a:pt x="94358" y="34736"/>
                    <a:pt x="94358" y="34736"/>
                  </a:cubicBezTo>
                  <a:cubicBezTo>
                    <a:pt x="94358" y="34105"/>
                    <a:pt x="94358" y="34105"/>
                    <a:pt x="94358" y="32842"/>
                  </a:cubicBezTo>
                  <a:cubicBezTo>
                    <a:pt x="95384" y="32842"/>
                    <a:pt x="96410" y="31578"/>
                    <a:pt x="98461" y="30315"/>
                  </a:cubicBezTo>
                  <a:cubicBezTo>
                    <a:pt x="98461" y="30315"/>
                    <a:pt x="98461" y="30315"/>
                    <a:pt x="98461" y="30315"/>
                  </a:cubicBezTo>
                  <a:cubicBezTo>
                    <a:pt x="98461" y="30315"/>
                    <a:pt x="98461" y="30315"/>
                    <a:pt x="98461" y="30315"/>
                  </a:cubicBezTo>
                  <a:cubicBezTo>
                    <a:pt x="98461" y="30315"/>
                    <a:pt x="98461" y="29684"/>
                    <a:pt x="96410" y="29684"/>
                  </a:cubicBezTo>
                  <a:cubicBezTo>
                    <a:pt x="98461" y="29684"/>
                    <a:pt x="98461" y="29684"/>
                    <a:pt x="98461" y="29684"/>
                  </a:cubicBezTo>
                  <a:cubicBezTo>
                    <a:pt x="99487" y="29684"/>
                    <a:pt x="98461" y="29684"/>
                    <a:pt x="99487" y="29684"/>
                  </a:cubicBezTo>
                  <a:cubicBezTo>
                    <a:pt x="99487" y="27789"/>
                    <a:pt x="99487" y="27789"/>
                    <a:pt x="99487" y="27789"/>
                  </a:cubicBezTo>
                  <a:cubicBezTo>
                    <a:pt x="99487" y="27789"/>
                    <a:pt x="99487" y="27789"/>
                    <a:pt x="98461" y="27789"/>
                  </a:cubicBezTo>
                  <a:cubicBezTo>
                    <a:pt x="99487" y="27789"/>
                    <a:pt x="99487" y="27789"/>
                    <a:pt x="99487" y="27789"/>
                  </a:cubicBezTo>
                  <a:cubicBezTo>
                    <a:pt x="98461" y="27157"/>
                    <a:pt x="96410" y="27789"/>
                    <a:pt x="95384" y="27157"/>
                  </a:cubicBezTo>
                  <a:cubicBezTo>
                    <a:pt x="96410" y="27157"/>
                    <a:pt x="96410" y="27157"/>
                    <a:pt x="96410" y="27157"/>
                  </a:cubicBezTo>
                  <a:cubicBezTo>
                    <a:pt x="95384" y="26526"/>
                    <a:pt x="95384" y="27157"/>
                    <a:pt x="95384" y="26526"/>
                  </a:cubicBezTo>
                  <a:cubicBezTo>
                    <a:pt x="95384" y="26526"/>
                    <a:pt x="96410" y="26526"/>
                    <a:pt x="96410" y="27157"/>
                  </a:cubicBezTo>
                  <a:cubicBezTo>
                    <a:pt x="98461" y="26526"/>
                    <a:pt x="99487" y="27157"/>
                    <a:pt x="99487" y="27157"/>
                  </a:cubicBezTo>
                  <a:cubicBezTo>
                    <a:pt x="99487" y="26526"/>
                    <a:pt x="99487" y="27157"/>
                    <a:pt x="98461" y="27157"/>
                  </a:cubicBezTo>
                  <a:cubicBezTo>
                    <a:pt x="98461" y="26526"/>
                    <a:pt x="99487" y="26526"/>
                    <a:pt x="99487" y="26526"/>
                  </a:cubicBezTo>
                  <a:cubicBezTo>
                    <a:pt x="99487" y="26526"/>
                    <a:pt x="100512" y="27157"/>
                    <a:pt x="100512" y="26526"/>
                  </a:cubicBezTo>
                  <a:cubicBezTo>
                    <a:pt x="100512" y="26526"/>
                    <a:pt x="99487" y="26526"/>
                    <a:pt x="100512" y="26526"/>
                  </a:cubicBezTo>
                  <a:cubicBezTo>
                    <a:pt x="102564" y="26526"/>
                    <a:pt x="102564" y="26526"/>
                    <a:pt x="102564" y="26526"/>
                  </a:cubicBezTo>
                  <a:cubicBezTo>
                    <a:pt x="102564" y="26526"/>
                    <a:pt x="102564" y="26526"/>
                    <a:pt x="102564" y="26526"/>
                  </a:cubicBezTo>
                  <a:cubicBezTo>
                    <a:pt x="102564" y="25894"/>
                    <a:pt x="100512" y="25894"/>
                    <a:pt x="100512" y="25894"/>
                  </a:cubicBezTo>
                  <a:cubicBezTo>
                    <a:pt x="100512" y="25894"/>
                    <a:pt x="102564" y="24631"/>
                    <a:pt x="103589" y="25894"/>
                  </a:cubicBezTo>
                  <a:cubicBezTo>
                    <a:pt x="102564" y="25894"/>
                    <a:pt x="102564" y="25894"/>
                    <a:pt x="102564" y="25894"/>
                  </a:cubicBezTo>
                  <a:cubicBezTo>
                    <a:pt x="102564" y="24631"/>
                    <a:pt x="103589" y="24631"/>
                    <a:pt x="102564" y="24631"/>
                  </a:cubicBezTo>
                  <a:cubicBezTo>
                    <a:pt x="103589" y="24631"/>
                    <a:pt x="103589" y="24631"/>
                    <a:pt x="103589" y="24631"/>
                  </a:cubicBezTo>
                  <a:cubicBezTo>
                    <a:pt x="103589" y="24631"/>
                    <a:pt x="103589" y="24631"/>
                    <a:pt x="102564" y="24000"/>
                  </a:cubicBezTo>
                  <a:cubicBezTo>
                    <a:pt x="102564" y="24000"/>
                    <a:pt x="104615" y="24000"/>
                    <a:pt x="103589" y="23368"/>
                  </a:cubicBezTo>
                  <a:cubicBezTo>
                    <a:pt x="103589" y="23368"/>
                    <a:pt x="103589" y="23368"/>
                    <a:pt x="104615" y="23368"/>
                  </a:cubicBezTo>
                  <a:cubicBezTo>
                    <a:pt x="104615" y="24000"/>
                    <a:pt x="103589" y="24000"/>
                    <a:pt x="104615" y="24000"/>
                  </a:cubicBezTo>
                  <a:cubicBezTo>
                    <a:pt x="103589" y="24000"/>
                    <a:pt x="104615" y="24000"/>
                    <a:pt x="104615" y="24000"/>
                  </a:cubicBezTo>
                  <a:cubicBezTo>
                    <a:pt x="104615" y="23368"/>
                    <a:pt x="104615" y="23368"/>
                    <a:pt x="104615" y="23368"/>
                  </a:cubicBezTo>
                  <a:cubicBezTo>
                    <a:pt x="104615" y="23368"/>
                    <a:pt x="104615" y="23368"/>
                    <a:pt x="107692" y="23368"/>
                  </a:cubicBezTo>
                  <a:cubicBezTo>
                    <a:pt x="104615" y="23368"/>
                    <a:pt x="104615" y="23368"/>
                    <a:pt x="104615" y="23368"/>
                  </a:cubicBezTo>
                  <a:cubicBezTo>
                    <a:pt x="107692" y="23368"/>
                    <a:pt x="107692" y="23368"/>
                    <a:pt x="107692" y="23368"/>
                  </a:cubicBezTo>
                  <a:cubicBezTo>
                    <a:pt x="104615" y="22105"/>
                    <a:pt x="104615" y="22105"/>
                    <a:pt x="104615" y="22105"/>
                  </a:cubicBezTo>
                  <a:cubicBezTo>
                    <a:pt x="104615" y="22105"/>
                    <a:pt x="104615" y="22105"/>
                    <a:pt x="104615" y="22105"/>
                  </a:cubicBezTo>
                  <a:cubicBezTo>
                    <a:pt x="104615" y="22105"/>
                    <a:pt x="104615" y="22105"/>
                    <a:pt x="104615" y="21473"/>
                  </a:cubicBezTo>
                  <a:cubicBezTo>
                    <a:pt x="107692" y="22105"/>
                    <a:pt x="107692" y="22105"/>
                    <a:pt x="107692" y="22105"/>
                  </a:cubicBezTo>
                  <a:cubicBezTo>
                    <a:pt x="108717" y="22105"/>
                    <a:pt x="107692" y="21473"/>
                    <a:pt x="108717" y="21473"/>
                  </a:cubicBezTo>
                  <a:cubicBezTo>
                    <a:pt x="107692" y="22105"/>
                    <a:pt x="107692" y="22105"/>
                    <a:pt x="107692" y="22105"/>
                  </a:cubicBezTo>
                  <a:cubicBezTo>
                    <a:pt x="107692" y="21473"/>
                    <a:pt x="104615" y="21473"/>
                    <a:pt x="104615" y="19578"/>
                  </a:cubicBezTo>
                  <a:cubicBezTo>
                    <a:pt x="107692" y="19578"/>
                    <a:pt x="108717" y="19578"/>
                    <a:pt x="108717" y="21473"/>
                  </a:cubicBezTo>
                  <a:cubicBezTo>
                    <a:pt x="108717" y="21473"/>
                    <a:pt x="108717" y="19578"/>
                    <a:pt x="107692" y="19578"/>
                  </a:cubicBezTo>
                  <a:cubicBezTo>
                    <a:pt x="108717" y="19578"/>
                    <a:pt x="108717" y="21473"/>
                    <a:pt x="108717" y="19578"/>
                  </a:cubicBezTo>
                  <a:cubicBezTo>
                    <a:pt x="108717" y="18947"/>
                    <a:pt x="108717" y="18947"/>
                    <a:pt x="108717" y="18947"/>
                  </a:cubicBezTo>
                  <a:cubicBezTo>
                    <a:pt x="107692" y="18947"/>
                    <a:pt x="107692" y="18947"/>
                    <a:pt x="107692" y="18947"/>
                  </a:cubicBezTo>
                  <a:cubicBezTo>
                    <a:pt x="107692" y="18315"/>
                    <a:pt x="107692" y="18315"/>
                    <a:pt x="107692" y="18315"/>
                  </a:cubicBezTo>
                  <a:cubicBezTo>
                    <a:pt x="104615" y="18315"/>
                    <a:pt x="104615" y="18315"/>
                    <a:pt x="104615" y="18315"/>
                  </a:cubicBezTo>
                  <a:cubicBezTo>
                    <a:pt x="104615" y="18315"/>
                    <a:pt x="104615" y="18315"/>
                    <a:pt x="104615" y="17684"/>
                  </a:cubicBezTo>
                  <a:cubicBezTo>
                    <a:pt x="107692" y="18947"/>
                    <a:pt x="108717" y="18315"/>
                    <a:pt x="109743" y="18315"/>
                  </a:cubicBezTo>
                  <a:cubicBezTo>
                    <a:pt x="109743" y="18315"/>
                    <a:pt x="107692" y="17684"/>
                    <a:pt x="109743" y="17684"/>
                  </a:cubicBezTo>
                  <a:cubicBezTo>
                    <a:pt x="109743" y="17684"/>
                    <a:pt x="111794" y="17684"/>
                    <a:pt x="109743" y="17684"/>
                  </a:cubicBezTo>
                  <a:cubicBezTo>
                    <a:pt x="109743" y="17684"/>
                    <a:pt x="111794" y="18315"/>
                    <a:pt x="111794" y="17684"/>
                  </a:cubicBezTo>
                  <a:cubicBezTo>
                    <a:pt x="111794" y="17684"/>
                    <a:pt x="111794" y="16421"/>
                    <a:pt x="109743" y="16421"/>
                  </a:cubicBezTo>
                  <a:cubicBezTo>
                    <a:pt x="109743" y="17684"/>
                    <a:pt x="109743" y="17684"/>
                    <a:pt x="109743" y="17684"/>
                  </a:cubicBezTo>
                  <a:cubicBezTo>
                    <a:pt x="108717" y="16421"/>
                    <a:pt x="108717" y="16421"/>
                    <a:pt x="108717" y="16421"/>
                  </a:cubicBezTo>
                  <a:cubicBezTo>
                    <a:pt x="108717" y="15789"/>
                    <a:pt x="108717" y="15789"/>
                    <a:pt x="109743" y="15789"/>
                  </a:cubicBezTo>
                  <a:cubicBezTo>
                    <a:pt x="109743" y="16421"/>
                    <a:pt x="109743" y="16421"/>
                    <a:pt x="109743" y="16421"/>
                  </a:cubicBezTo>
                  <a:cubicBezTo>
                    <a:pt x="111794" y="16421"/>
                    <a:pt x="109743" y="15789"/>
                    <a:pt x="111794" y="15789"/>
                  </a:cubicBezTo>
                  <a:cubicBezTo>
                    <a:pt x="111794" y="16421"/>
                    <a:pt x="111794" y="16421"/>
                    <a:pt x="112820" y="16421"/>
                  </a:cubicBezTo>
                  <a:cubicBezTo>
                    <a:pt x="112820" y="16421"/>
                    <a:pt x="112820" y="16421"/>
                    <a:pt x="112820" y="16421"/>
                  </a:cubicBezTo>
                  <a:cubicBezTo>
                    <a:pt x="112820" y="16421"/>
                    <a:pt x="112820" y="16421"/>
                    <a:pt x="112820" y="16421"/>
                  </a:cubicBezTo>
                  <a:cubicBezTo>
                    <a:pt x="112820" y="15789"/>
                    <a:pt x="112820" y="16421"/>
                    <a:pt x="113846" y="15789"/>
                  </a:cubicBezTo>
                  <a:cubicBezTo>
                    <a:pt x="112820" y="15789"/>
                    <a:pt x="112820" y="15789"/>
                    <a:pt x="112820" y="15789"/>
                  </a:cubicBezTo>
                  <a:cubicBezTo>
                    <a:pt x="111794" y="15157"/>
                    <a:pt x="112820" y="16421"/>
                    <a:pt x="111794" y="15789"/>
                  </a:cubicBezTo>
                  <a:cubicBezTo>
                    <a:pt x="111794" y="15789"/>
                    <a:pt x="112820" y="15789"/>
                    <a:pt x="112820" y="15157"/>
                  </a:cubicBezTo>
                  <a:cubicBezTo>
                    <a:pt x="111794" y="15157"/>
                    <a:pt x="111794" y="15157"/>
                    <a:pt x="111794" y="15157"/>
                  </a:cubicBezTo>
                  <a:cubicBezTo>
                    <a:pt x="111794" y="15157"/>
                    <a:pt x="109743" y="13894"/>
                    <a:pt x="111794" y="13894"/>
                  </a:cubicBezTo>
                  <a:cubicBezTo>
                    <a:pt x="112820" y="13894"/>
                    <a:pt x="112820" y="13894"/>
                    <a:pt x="112820" y="15157"/>
                  </a:cubicBezTo>
                  <a:cubicBezTo>
                    <a:pt x="112820" y="13894"/>
                    <a:pt x="113846" y="13894"/>
                    <a:pt x="113846" y="13894"/>
                  </a:cubicBezTo>
                  <a:cubicBezTo>
                    <a:pt x="112820" y="13263"/>
                    <a:pt x="115897" y="13263"/>
                    <a:pt x="113846" y="13263"/>
                  </a:cubicBezTo>
                  <a:cubicBezTo>
                    <a:pt x="112820" y="13894"/>
                    <a:pt x="112820" y="13894"/>
                    <a:pt x="112820" y="13894"/>
                  </a:cubicBezTo>
                  <a:cubicBezTo>
                    <a:pt x="111794" y="13263"/>
                    <a:pt x="111794" y="15157"/>
                    <a:pt x="109743" y="13894"/>
                  </a:cubicBezTo>
                  <a:cubicBezTo>
                    <a:pt x="111794" y="13894"/>
                    <a:pt x="109743" y="13263"/>
                    <a:pt x="108717" y="13263"/>
                  </a:cubicBezTo>
                  <a:cubicBezTo>
                    <a:pt x="109743" y="13263"/>
                    <a:pt x="109743" y="13263"/>
                    <a:pt x="109743" y="13263"/>
                  </a:cubicBezTo>
                  <a:cubicBezTo>
                    <a:pt x="109743" y="13263"/>
                    <a:pt x="109743" y="13263"/>
                    <a:pt x="111794" y="13263"/>
                  </a:cubicBezTo>
                  <a:cubicBezTo>
                    <a:pt x="112820" y="12631"/>
                    <a:pt x="112820" y="12631"/>
                    <a:pt x="112820" y="12631"/>
                  </a:cubicBezTo>
                  <a:cubicBezTo>
                    <a:pt x="112820" y="12631"/>
                    <a:pt x="112820" y="12631"/>
                    <a:pt x="111794" y="12631"/>
                  </a:cubicBezTo>
                  <a:cubicBezTo>
                    <a:pt x="112820" y="10736"/>
                    <a:pt x="112820" y="10736"/>
                    <a:pt x="113846" y="10105"/>
                  </a:cubicBezTo>
                  <a:cubicBezTo>
                    <a:pt x="113846" y="10736"/>
                    <a:pt x="113846" y="9473"/>
                    <a:pt x="115897" y="10105"/>
                  </a:cubicBezTo>
                  <a:cubicBezTo>
                    <a:pt x="115897" y="10105"/>
                    <a:pt x="115897" y="10736"/>
                    <a:pt x="116923" y="10736"/>
                  </a:cubicBezTo>
                  <a:cubicBezTo>
                    <a:pt x="115897" y="10736"/>
                    <a:pt x="115897" y="10736"/>
                    <a:pt x="115897" y="10736"/>
                  </a:cubicBezTo>
                  <a:cubicBezTo>
                    <a:pt x="116923" y="10736"/>
                    <a:pt x="115897" y="10105"/>
                    <a:pt x="115897" y="10105"/>
                  </a:cubicBezTo>
                  <a:cubicBezTo>
                    <a:pt x="115897" y="10736"/>
                    <a:pt x="113846" y="10105"/>
                    <a:pt x="113846" y="9473"/>
                  </a:cubicBezTo>
                  <a:cubicBezTo>
                    <a:pt x="112820" y="9473"/>
                    <a:pt x="112820" y="9473"/>
                    <a:pt x="112820" y="9473"/>
                  </a:cubicBezTo>
                  <a:cubicBezTo>
                    <a:pt x="113846" y="8210"/>
                    <a:pt x="115897" y="8210"/>
                    <a:pt x="115897" y="8210"/>
                  </a:cubicBezTo>
                  <a:cubicBezTo>
                    <a:pt x="115897" y="7578"/>
                    <a:pt x="116923" y="6947"/>
                    <a:pt x="116923" y="5684"/>
                  </a:cubicBezTo>
                  <a:cubicBezTo>
                    <a:pt x="116923" y="5684"/>
                    <a:pt x="115897" y="5684"/>
                    <a:pt x="115897" y="5052"/>
                  </a:cubicBezTo>
                  <a:cubicBezTo>
                    <a:pt x="116923" y="5052"/>
                    <a:pt x="116923" y="5684"/>
                    <a:pt x="116923" y="5052"/>
                  </a:cubicBezTo>
                  <a:cubicBezTo>
                    <a:pt x="116923" y="5052"/>
                    <a:pt x="116923" y="5052"/>
                    <a:pt x="116923" y="5052"/>
                  </a:cubicBezTo>
                  <a:cubicBezTo>
                    <a:pt x="116923" y="5052"/>
                    <a:pt x="116923" y="4421"/>
                    <a:pt x="117948" y="4421"/>
                  </a:cubicBezTo>
                  <a:cubicBezTo>
                    <a:pt x="116923" y="4421"/>
                    <a:pt x="116923" y="4421"/>
                    <a:pt x="116923" y="4421"/>
                  </a:cubicBezTo>
                  <a:cubicBezTo>
                    <a:pt x="116923" y="4421"/>
                    <a:pt x="116923" y="4421"/>
                    <a:pt x="117948" y="4421"/>
                  </a:cubicBezTo>
                  <a:cubicBezTo>
                    <a:pt x="116923" y="4421"/>
                    <a:pt x="116923" y="4421"/>
                    <a:pt x="116923" y="4421"/>
                  </a:cubicBezTo>
                  <a:cubicBezTo>
                    <a:pt x="116923" y="2526"/>
                    <a:pt x="116923" y="2526"/>
                    <a:pt x="117948" y="2526"/>
                  </a:cubicBezTo>
                  <a:cubicBezTo>
                    <a:pt x="117948" y="2526"/>
                    <a:pt x="117948" y="2526"/>
                    <a:pt x="117948" y="2526"/>
                  </a:cubicBezTo>
                  <a:cubicBezTo>
                    <a:pt x="120000" y="2526"/>
                    <a:pt x="117948" y="1894"/>
                    <a:pt x="120000" y="1894"/>
                  </a:cubicBezTo>
                  <a:cubicBezTo>
                    <a:pt x="117948" y="631"/>
                    <a:pt x="117948" y="631"/>
                    <a:pt x="117948" y="631"/>
                  </a:cubicBezTo>
                  <a:cubicBezTo>
                    <a:pt x="120000" y="631"/>
                    <a:pt x="120000" y="631"/>
                    <a:pt x="120000" y="631"/>
                  </a:cubicBezTo>
                  <a:cubicBezTo>
                    <a:pt x="117948" y="631"/>
                    <a:pt x="117948" y="0"/>
                    <a:pt x="120000" y="0"/>
                  </a:cubicBezTo>
                  <a:cubicBezTo>
                    <a:pt x="116923" y="631"/>
                    <a:pt x="116923" y="631"/>
                    <a:pt x="116923" y="631"/>
                  </a:cubicBezTo>
                  <a:cubicBezTo>
                    <a:pt x="117948" y="631"/>
                    <a:pt x="117948" y="631"/>
                    <a:pt x="117948" y="631"/>
                  </a:cubicBezTo>
                  <a:cubicBezTo>
                    <a:pt x="120000" y="1894"/>
                    <a:pt x="117948" y="1894"/>
                    <a:pt x="117948" y="1894"/>
                  </a:cubicBezTo>
                  <a:cubicBezTo>
                    <a:pt x="117948" y="1894"/>
                    <a:pt x="117948" y="1894"/>
                    <a:pt x="117948" y="1894"/>
                  </a:cubicBezTo>
                  <a:cubicBezTo>
                    <a:pt x="116923" y="631"/>
                    <a:pt x="116923" y="1894"/>
                    <a:pt x="116923" y="631"/>
                  </a:cubicBezTo>
                  <a:cubicBezTo>
                    <a:pt x="116923" y="631"/>
                    <a:pt x="116923" y="631"/>
                    <a:pt x="116923" y="631"/>
                  </a:cubicBezTo>
                  <a:cubicBezTo>
                    <a:pt x="116923" y="631"/>
                    <a:pt x="115897" y="631"/>
                    <a:pt x="115897" y="1894"/>
                  </a:cubicBezTo>
                  <a:cubicBezTo>
                    <a:pt x="116923" y="1894"/>
                    <a:pt x="115897" y="1894"/>
                    <a:pt x="116923" y="1894"/>
                  </a:cubicBezTo>
                  <a:cubicBezTo>
                    <a:pt x="115897" y="1894"/>
                    <a:pt x="115897" y="1894"/>
                    <a:pt x="115897" y="2526"/>
                  </a:cubicBezTo>
                  <a:cubicBezTo>
                    <a:pt x="115897" y="2526"/>
                    <a:pt x="113846" y="2526"/>
                    <a:pt x="113846" y="4421"/>
                  </a:cubicBezTo>
                  <a:cubicBezTo>
                    <a:pt x="115897" y="4421"/>
                    <a:pt x="115897" y="4421"/>
                    <a:pt x="115897" y="4421"/>
                  </a:cubicBezTo>
                  <a:cubicBezTo>
                    <a:pt x="115897" y="4421"/>
                    <a:pt x="115897" y="4421"/>
                    <a:pt x="115897" y="5052"/>
                  </a:cubicBezTo>
                  <a:cubicBezTo>
                    <a:pt x="115897" y="5052"/>
                    <a:pt x="113846" y="4421"/>
                    <a:pt x="112820" y="5052"/>
                  </a:cubicBezTo>
                  <a:cubicBezTo>
                    <a:pt x="113846" y="5052"/>
                    <a:pt x="113846" y="5052"/>
                    <a:pt x="113846" y="5052"/>
                  </a:cubicBezTo>
                  <a:cubicBezTo>
                    <a:pt x="112820" y="5052"/>
                    <a:pt x="112820" y="5052"/>
                    <a:pt x="112820" y="5052"/>
                  </a:cubicBezTo>
                  <a:cubicBezTo>
                    <a:pt x="111794" y="5684"/>
                    <a:pt x="111794" y="6947"/>
                    <a:pt x="109743" y="7578"/>
                  </a:cubicBezTo>
                  <a:cubicBezTo>
                    <a:pt x="111794" y="7578"/>
                    <a:pt x="111794" y="7578"/>
                    <a:pt x="111794" y="7578"/>
                  </a:cubicBezTo>
                  <a:cubicBezTo>
                    <a:pt x="109743" y="7578"/>
                    <a:pt x="109743" y="8210"/>
                    <a:pt x="108717" y="8210"/>
                  </a:cubicBezTo>
                  <a:cubicBezTo>
                    <a:pt x="108717" y="9473"/>
                    <a:pt x="107692" y="10105"/>
                    <a:pt x="107692" y="10736"/>
                  </a:cubicBezTo>
                  <a:cubicBezTo>
                    <a:pt x="104615" y="12631"/>
                    <a:pt x="103589" y="13263"/>
                    <a:pt x="102564" y="15157"/>
                  </a:cubicBezTo>
                  <a:cubicBezTo>
                    <a:pt x="103589" y="15157"/>
                    <a:pt x="103589" y="15157"/>
                    <a:pt x="103589" y="15157"/>
                  </a:cubicBezTo>
                  <a:cubicBezTo>
                    <a:pt x="102564" y="15157"/>
                    <a:pt x="103589" y="15157"/>
                    <a:pt x="103589" y="15789"/>
                  </a:cubicBezTo>
                  <a:cubicBezTo>
                    <a:pt x="103589" y="15157"/>
                    <a:pt x="102564" y="15789"/>
                    <a:pt x="102564" y="15157"/>
                  </a:cubicBezTo>
                  <a:cubicBezTo>
                    <a:pt x="102564" y="15789"/>
                    <a:pt x="100512" y="16421"/>
                    <a:pt x="99487" y="16421"/>
                  </a:cubicBezTo>
                  <a:cubicBezTo>
                    <a:pt x="99487" y="17684"/>
                    <a:pt x="99487" y="17684"/>
                    <a:pt x="99487" y="17684"/>
                  </a:cubicBezTo>
                  <a:cubicBezTo>
                    <a:pt x="98461" y="17684"/>
                    <a:pt x="98461" y="18315"/>
                    <a:pt x="98461" y="18947"/>
                  </a:cubicBezTo>
                  <a:cubicBezTo>
                    <a:pt x="98461" y="18947"/>
                    <a:pt x="99487" y="18947"/>
                    <a:pt x="98461" y="18947"/>
                  </a:cubicBezTo>
                  <a:cubicBezTo>
                    <a:pt x="96410" y="19578"/>
                    <a:pt x="96410" y="19578"/>
                    <a:pt x="96410" y="19578"/>
                  </a:cubicBezTo>
                  <a:cubicBezTo>
                    <a:pt x="95384" y="21473"/>
                    <a:pt x="95384" y="21473"/>
                    <a:pt x="95384" y="22105"/>
                  </a:cubicBezTo>
                  <a:cubicBezTo>
                    <a:pt x="91282" y="23368"/>
                    <a:pt x="91282" y="24631"/>
                    <a:pt x="89230" y="25894"/>
                  </a:cubicBezTo>
                  <a:cubicBezTo>
                    <a:pt x="90256" y="26526"/>
                    <a:pt x="90256" y="26526"/>
                    <a:pt x="90256" y="26526"/>
                  </a:cubicBezTo>
                  <a:cubicBezTo>
                    <a:pt x="87179" y="27157"/>
                    <a:pt x="86153" y="30315"/>
                    <a:pt x="85128" y="31578"/>
                  </a:cubicBezTo>
                  <a:cubicBezTo>
                    <a:pt x="86153" y="31578"/>
                    <a:pt x="86153" y="31578"/>
                    <a:pt x="86153" y="31578"/>
                  </a:cubicBezTo>
                  <a:cubicBezTo>
                    <a:pt x="86153" y="32210"/>
                    <a:pt x="85128" y="32210"/>
                    <a:pt x="85128" y="31578"/>
                  </a:cubicBezTo>
                  <a:cubicBezTo>
                    <a:pt x="85128" y="32210"/>
                    <a:pt x="83076" y="32210"/>
                    <a:pt x="83076" y="32842"/>
                  </a:cubicBezTo>
                  <a:cubicBezTo>
                    <a:pt x="83076" y="34105"/>
                    <a:pt x="82051" y="32842"/>
                    <a:pt x="82051" y="34105"/>
                  </a:cubicBezTo>
                  <a:cubicBezTo>
                    <a:pt x="82051" y="34736"/>
                    <a:pt x="81025" y="34736"/>
                    <a:pt x="81025" y="35368"/>
                  </a:cubicBezTo>
                  <a:cubicBezTo>
                    <a:pt x="81025" y="35368"/>
                    <a:pt x="81025" y="35368"/>
                    <a:pt x="81025" y="35368"/>
                  </a:cubicBezTo>
                  <a:cubicBezTo>
                    <a:pt x="81025" y="35368"/>
                    <a:pt x="82051" y="35368"/>
                    <a:pt x="81025" y="35368"/>
                  </a:cubicBezTo>
                  <a:cubicBezTo>
                    <a:pt x="81025" y="35368"/>
                    <a:pt x="81025" y="36000"/>
                    <a:pt x="77948" y="35368"/>
                  </a:cubicBezTo>
                  <a:cubicBezTo>
                    <a:pt x="77948" y="37263"/>
                    <a:pt x="75897" y="37263"/>
                    <a:pt x="76923" y="39789"/>
                  </a:cubicBezTo>
                  <a:cubicBezTo>
                    <a:pt x="75897" y="38526"/>
                    <a:pt x="75897" y="39789"/>
                    <a:pt x="75897" y="39789"/>
                  </a:cubicBezTo>
                  <a:cubicBezTo>
                    <a:pt x="75897" y="39789"/>
                    <a:pt x="75897" y="41052"/>
                    <a:pt x="73846" y="41052"/>
                  </a:cubicBezTo>
                  <a:cubicBezTo>
                    <a:pt x="73846" y="41052"/>
                    <a:pt x="73846" y="41052"/>
                    <a:pt x="73846" y="41052"/>
                  </a:cubicBezTo>
                  <a:cubicBezTo>
                    <a:pt x="73846" y="41052"/>
                    <a:pt x="73846" y="41052"/>
                    <a:pt x="73846" y="41052"/>
                  </a:cubicBezTo>
                  <a:cubicBezTo>
                    <a:pt x="71794" y="42315"/>
                    <a:pt x="72820" y="43578"/>
                    <a:pt x="71794" y="44210"/>
                  </a:cubicBezTo>
                  <a:cubicBezTo>
                    <a:pt x="68717" y="46736"/>
                    <a:pt x="67692" y="49263"/>
                    <a:pt x="64615" y="50526"/>
                  </a:cubicBezTo>
                  <a:cubicBezTo>
                    <a:pt x="64615" y="51157"/>
                    <a:pt x="64615" y="51157"/>
                    <a:pt x="64615" y="51157"/>
                  </a:cubicBezTo>
                  <a:cubicBezTo>
                    <a:pt x="63589" y="51157"/>
                    <a:pt x="64615" y="53052"/>
                    <a:pt x="61538" y="51789"/>
                  </a:cubicBezTo>
                  <a:cubicBezTo>
                    <a:pt x="61538" y="53052"/>
                    <a:pt x="61538" y="53052"/>
                    <a:pt x="61538" y="53052"/>
                  </a:cubicBezTo>
                  <a:cubicBezTo>
                    <a:pt x="61538" y="53052"/>
                    <a:pt x="61538" y="54315"/>
                    <a:pt x="60512" y="54315"/>
                  </a:cubicBezTo>
                  <a:cubicBezTo>
                    <a:pt x="60512" y="54315"/>
                    <a:pt x="60512" y="54315"/>
                    <a:pt x="60512" y="54315"/>
                  </a:cubicBezTo>
                  <a:cubicBezTo>
                    <a:pt x="60512" y="56210"/>
                    <a:pt x="59487" y="56842"/>
                    <a:pt x="59487" y="57473"/>
                  </a:cubicBezTo>
                  <a:cubicBezTo>
                    <a:pt x="59487" y="57473"/>
                    <a:pt x="59487" y="57473"/>
                    <a:pt x="60512" y="57473"/>
                  </a:cubicBezTo>
                  <a:cubicBezTo>
                    <a:pt x="60512" y="57473"/>
                    <a:pt x="58461" y="57473"/>
                    <a:pt x="59487" y="58736"/>
                  </a:cubicBezTo>
                  <a:cubicBezTo>
                    <a:pt x="59487" y="58736"/>
                    <a:pt x="59487" y="58736"/>
                    <a:pt x="59487" y="57473"/>
                  </a:cubicBezTo>
                  <a:cubicBezTo>
                    <a:pt x="58461" y="60000"/>
                    <a:pt x="55384" y="61263"/>
                    <a:pt x="54358" y="62526"/>
                  </a:cubicBezTo>
                  <a:cubicBezTo>
                    <a:pt x="54358" y="65052"/>
                    <a:pt x="55384" y="64421"/>
                    <a:pt x="54358" y="65052"/>
                  </a:cubicBezTo>
                  <a:cubicBezTo>
                    <a:pt x="54358" y="65052"/>
                    <a:pt x="54358" y="64421"/>
                    <a:pt x="54358" y="65052"/>
                  </a:cubicBezTo>
                  <a:cubicBezTo>
                    <a:pt x="52307" y="65052"/>
                    <a:pt x="55384" y="65684"/>
                    <a:pt x="54358" y="65684"/>
                  </a:cubicBezTo>
                  <a:cubicBezTo>
                    <a:pt x="52307" y="65052"/>
                    <a:pt x="52307" y="65684"/>
                    <a:pt x="52307" y="65684"/>
                  </a:cubicBezTo>
                  <a:cubicBezTo>
                    <a:pt x="52307" y="66947"/>
                    <a:pt x="52307" y="66947"/>
                    <a:pt x="52307" y="67578"/>
                  </a:cubicBezTo>
                  <a:cubicBezTo>
                    <a:pt x="52307" y="67578"/>
                    <a:pt x="52307" y="67578"/>
                    <a:pt x="52307" y="67578"/>
                  </a:cubicBezTo>
                  <a:cubicBezTo>
                    <a:pt x="50256" y="67578"/>
                    <a:pt x="50256" y="68210"/>
                    <a:pt x="47179" y="68210"/>
                  </a:cubicBezTo>
                  <a:cubicBezTo>
                    <a:pt x="43076" y="71368"/>
                    <a:pt x="41025" y="75789"/>
                    <a:pt x="34871" y="78947"/>
                  </a:cubicBezTo>
                  <a:cubicBezTo>
                    <a:pt x="32820" y="83368"/>
                    <a:pt x="28717" y="86526"/>
                    <a:pt x="25641" y="90315"/>
                  </a:cubicBezTo>
                  <a:cubicBezTo>
                    <a:pt x="25641" y="92210"/>
                    <a:pt x="25641" y="92210"/>
                    <a:pt x="23589" y="92842"/>
                  </a:cubicBezTo>
                  <a:cubicBezTo>
                    <a:pt x="25641" y="92842"/>
                    <a:pt x="25641" y="92842"/>
                    <a:pt x="25641" y="92842"/>
                  </a:cubicBezTo>
                  <a:cubicBezTo>
                    <a:pt x="23589" y="92842"/>
                    <a:pt x="23589" y="94105"/>
                    <a:pt x="21538" y="92842"/>
                  </a:cubicBezTo>
                  <a:cubicBezTo>
                    <a:pt x="21538" y="94736"/>
                    <a:pt x="20512" y="95368"/>
                    <a:pt x="19487" y="97263"/>
                  </a:cubicBezTo>
                  <a:cubicBezTo>
                    <a:pt x="19487" y="97263"/>
                    <a:pt x="20512" y="97263"/>
                    <a:pt x="19487" y="97263"/>
                  </a:cubicBezTo>
                  <a:cubicBezTo>
                    <a:pt x="19487" y="97263"/>
                    <a:pt x="19487" y="97263"/>
                    <a:pt x="19487" y="97263"/>
                  </a:cubicBezTo>
                  <a:cubicBezTo>
                    <a:pt x="19487" y="97263"/>
                    <a:pt x="19487" y="97263"/>
                    <a:pt x="19487" y="97263"/>
                  </a:cubicBezTo>
                  <a:cubicBezTo>
                    <a:pt x="19487" y="98526"/>
                    <a:pt x="17435" y="98526"/>
                    <a:pt x="17435" y="97263"/>
                  </a:cubicBezTo>
                  <a:cubicBezTo>
                    <a:pt x="14358" y="101052"/>
                    <a:pt x="12307" y="105473"/>
                    <a:pt x="8205" y="108631"/>
                  </a:cubicBezTo>
                  <a:cubicBezTo>
                    <a:pt x="8205" y="109263"/>
                    <a:pt x="7179" y="111157"/>
                    <a:pt x="6153" y="111157"/>
                  </a:cubicBezTo>
                  <a:cubicBezTo>
                    <a:pt x="4102" y="114315"/>
                    <a:pt x="3076" y="117473"/>
                    <a:pt x="0" y="120000"/>
                  </a:cubicBezTo>
                  <a:cubicBezTo>
                    <a:pt x="0" y="120000"/>
                    <a:pt x="3076" y="120000"/>
                    <a:pt x="4102" y="11936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3" name="Shape 533"/>
            <p:cNvSpPr/>
            <p:nvPr/>
          </p:nvSpPr>
          <p:spPr>
            <a:xfrm>
              <a:off x="4252" y="1764"/>
              <a:ext cx="274" cy="448"/>
            </a:xfrm>
            <a:custGeom>
              <a:avLst/>
              <a:gdLst/>
              <a:ahLst/>
              <a:cxnLst/>
              <a:rect l="0" t="0" r="0" b="0"/>
              <a:pathLst>
                <a:path w="120000" h="120000" extrusionOk="0">
                  <a:moveTo>
                    <a:pt x="4137" y="119368"/>
                  </a:moveTo>
                  <a:cubicBezTo>
                    <a:pt x="6206" y="119368"/>
                    <a:pt x="6206" y="116210"/>
                    <a:pt x="10344" y="115578"/>
                  </a:cubicBezTo>
                  <a:cubicBezTo>
                    <a:pt x="10344" y="114315"/>
                    <a:pt x="9310" y="114315"/>
                    <a:pt x="10344" y="114315"/>
                  </a:cubicBezTo>
                  <a:cubicBezTo>
                    <a:pt x="13448" y="113684"/>
                    <a:pt x="14482" y="111157"/>
                    <a:pt x="14482" y="108631"/>
                  </a:cubicBezTo>
                  <a:cubicBezTo>
                    <a:pt x="14482" y="108631"/>
                    <a:pt x="14482" y="108631"/>
                    <a:pt x="14482" y="108631"/>
                  </a:cubicBezTo>
                  <a:cubicBezTo>
                    <a:pt x="14482" y="108631"/>
                    <a:pt x="16551" y="108631"/>
                    <a:pt x="16551" y="107368"/>
                  </a:cubicBezTo>
                  <a:cubicBezTo>
                    <a:pt x="16551" y="107368"/>
                    <a:pt x="16551" y="107368"/>
                    <a:pt x="14482" y="107368"/>
                  </a:cubicBezTo>
                  <a:cubicBezTo>
                    <a:pt x="16551" y="107368"/>
                    <a:pt x="16551" y="106105"/>
                    <a:pt x="17586" y="106105"/>
                  </a:cubicBezTo>
                  <a:cubicBezTo>
                    <a:pt x="16551" y="106105"/>
                    <a:pt x="16551" y="106105"/>
                    <a:pt x="16551" y="105473"/>
                  </a:cubicBezTo>
                  <a:cubicBezTo>
                    <a:pt x="17586" y="106105"/>
                    <a:pt x="17586" y="106105"/>
                    <a:pt x="17586" y="106105"/>
                  </a:cubicBezTo>
                  <a:cubicBezTo>
                    <a:pt x="18620" y="106105"/>
                    <a:pt x="17586" y="104842"/>
                    <a:pt x="19655" y="103578"/>
                  </a:cubicBezTo>
                  <a:cubicBezTo>
                    <a:pt x="18620" y="103578"/>
                    <a:pt x="18620" y="103578"/>
                    <a:pt x="18620" y="103578"/>
                  </a:cubicBezTo>
                  <a:cubicBezTo>
                    <a:pt x="21724" y="102947"/>
                    <a:pt x="22758" y="101052"/>
                    <a:pt x="25862" y="100421"/>
                  </a:cubicBezTo>
                  <a:cubicBezTo>
                    <a:pt x="25862" y="100421"/>
                    <a:pt x="22758" y="100421"/>
                    <a:pt x="22758" y="99157"/>
                  </a:cubicBezTo>
                  <a:cubicBezTo>
                    <a:pt x="25862" y="100421"/>
                    <a:pt x="25862" y="99157"/>
                    <a:pt x="26896" y="99157"/>
                  </a:cubicBezTo>
                  <a:cubicBezTo>
                    <a:pt x="25862" y="97894"/>
                    <a:pt x="27931" y="99157"/>
                    <a:pt x="27931" y="97894"/>
                  </a:cubicBezTo>
                  <a:cubicBezTo>
                    <a:pt x="27931" y="97894"/>
                    <a:pt x="27931" y="97894"/>
                    <a:pt x="27931" y="97894"/>
                  </a:cubicBezTo>
                  <a:cubicBezTo>
                    <a:pt x="27931" y="97894"/>
                    <a:pt x="26896" y="97263"/>
                    <a:pt x="27931" y="97263"/>
                  </a:cubicBezTo>
                  <a:cubicBezTo>
                    <a:pt x="27931" y="97263"/>
                    <a:pt x="27931" y="97263"/>
                    <a:pt x="27931" y="97263"/>
                  </a:cubicBezTo>
                  <a:cubicBezTo>
                    <a:pt x="30000" y="97263"/>
                    <a:pt x="27931" y="96631"/>
                    <a:pt x="30000" y="96631"/>
                  </a:cubicBezTo>
                  <a:cubicBezTo>
                    <a:pt x="30000" y="96631"/>
                    <a:pt x="30000" y="96631"/>
                    <a:pt x="30000" y="96631"/>
                  </a:cubicBezTo>
                  <a:cubicBezTo>
                    <a:pt x="30000" y="95368"/>
                    <a:pt x="30000" y="95368"/>
                    <a:pt x="30000" y="95368"/>
                  </a:cubicBezTo>
                  <a:cubicBezTo>
                    <a:pt x="30000" y="95368"/>
                    <a:pt x="30000" y="95368"/>
                    <a:pt x="30000" y="95368"/>
                  </a:cubicBezTo>
                  <a:cubicBezTo>
                    <a:pt x="31034" y="95368"/>
                    <a:pt x="30000" y="94736"/>
                    <a:pt x="31034" y="94736"/>
                  </a:cubicBezTo>
                  <a:cubicBezTo>
                    <a:pt x="31034" y="94736"/>
                    <a:pt x="30000" y="95368"/>
                    <a:pt x="30000" y="94736"/>
                  </a:cubicBezTo>
                  <a:cubicBezTo>
                    <a:pt x="32068" y="92842"/>
                    <a:pt x="34137" y="91578"/>
                    <a:pt x="35172" y="89052"/>
                  </a:cubicBezTo>
                  <a:cubicBezTo>
                    <a:pt x="35172" y="88421"/>
                    <a:pt x="35172" y="88421"/>
                    <a:pt x="35172" y="88421"/>
                  </a:cubicBezTo>
                  <a:cubicBezTo>
                    <a:pt x="35172" y="88421"/>
                    <a:pt x="35172" y="87157"/>
                    <a:pt x="36206" y="87157"/>
                  </a:cubicBezTo>
                  <a:cubicBezTo>
                    <a:pt x="36206" y="88421"/>
                    <a:pt x="36206" y="87157"/>
                    <a:pt x="36206" y="87157"/>
                  </a:cubicBezTo>
                  <a:cubicBezTo>
                    <a:pt x="36206" y="86526"/>
                    <a:pt x="37241" y="87157"/>
                    <a:pt x="37241" y="86526"/>
                  </a:cubicBezTo>
                  <a:cubicBezTo>
                    <a:pt x="36206" y="86526"/>
                    <a:pt x="36206" y="86526"/>
                    <a:pt x="36206" y="86526"/>
                  </a:cubicBezTo>
                  <a:cubicBezTo>
                    <a:pt x="36206" y="86526"/>
                    <a:pt x="37241" y="86526"/>
                    <a:pt x="37241" y="85894"/>
                  </a:cubicBezTo>
                  <a:cubicBezTo>
                    <a:pt x="37241" y="85894"/>
                    <a:pt x="37241" y="85894"/>
                    <a:pt x="37241" y="85894"/>
                  </a:cubicBezTo>
                  <a:cubicBezTo>
                    <a:pt x="37241" y="85894"/>
                    <a:pt x="37241" y="84631"/>
                    <a:pt x="40344" y="84631"/>
                  </a:cubicBezTo>
                  <a:cubicBezTo>
                    <a:pt x="37241" y="84631"/>
                    <a:pt x="37241" y="84631"/>
                    <a:pt x="37241" y="84631"/>
                  </a:cubicBezTo>
                  <a:cubicBezTo>
                    <a:pt x="37241" y="84000"/>
                    <a:pt x="40344" y="84631"/>
                    <a:pt x="40344" y="84631"/>
                  </a:cubicBezTo>
                  <a:cubicBezTo>
                    <a:pt x="40344" y="84631"/>
                    <a:pt x="40344" y="84631"/>
                    <a:pt x="40344" y="84000"/>
                  </a:cubicBezTo>
                  <a:cubicBezTo>
                    <a:pt x="41379" y="84000"/>
                    <a:pt x="41379" y="83368"/>
                    <a:pt x="41379" y="83368"/>
                  </a:cubicBezTo>
                  <a:cubicBezTo>
                    <a:pt x="41379" y="83368"/>
                    <a:pt x="41379" y="83368"/>
                    <a:pt x="41379" y="83368"/>
                  </a:cubicBezTo>
                  <a:cubicBezTo>
                    <a:pt x="43448" y="81473"/>
                    <a:pt x="43448" y="81473"/>
                    <a:pt x="44482" y="80842"/>
                  </a:cubicBezTo>
                  <a:cubicBezTo>
                    <a:pt x="43448" y="80842"/>
                    <a:pt x="43448" y="80842"/>
                    <a:pt x="43448" y="80210"/>
                  </a:cubicBezTo>
                  <a:cubicBezTo>
                    <a:pt x="44482" y="80842"/>
                    <a:pt x="44482" y="78947"/>
                    <a:pt x="45517" y="80210"/>
                  </a:cubicBezTo>
                  <a:cubicBezTo>
                    <a:pt x="45517" y="80210"/>
                    <a:pt x="45517" y="78947"/>
                    <a:pt x="45517" y="78315"/>
                  </a:cubicBezTo>
                  <a:cubicBezTo>
                    <a:pt x="45517" y="78315"/>
                    <a:pt x="45517" y="78315"/>
                    <a:pt x="44482" y="78315"/>
                  </a:cubicBezTo>
                  <a:cubicBezTo>
                    <a:pt x="44482" y="77684"/>
                    <a:pt x="44482" y="77684"/>
                    <a:pt x="44482" y="77684"/>
                  </a:cubicBezTo>
                  <a:cubicBezTo>
                    <a:pt x="44482" y="77684"/>
                    <a:pt x="44482" y="78315"/>
                    <a:pt x="44482" y="77684"/>
                  </a:cubicBezTo>
                  <a:cubicBezTo>
                    <a:pt x="44482" y="77684"/>
                    <a:pt x="44482" y="77684"/>
                    <a:pt x="44482" y="77684"/>
                  </a:cubicBezTo>
                  <a:cubicBezTo>
                    <a:pt x="45517" y="76421"/>
                    <a:pt x="47586" y="77684"/>
                    <a:pt x="48620" y="76421"/>
                  </a:cubicBezTo>
                  <a:cubicBezTo>
                    <a:pt x="47586" y="76421"/>
                    <a:pt x="47586" y="75789"/>
                    <a:pt x="47586" y="75789"/>
                  </a:cubicBezTo>
                  <a:cubicBezTo>
                    <a:pt x="49655" y="75789"/>
                    <a:pt x="49655" y="75789"/>
                    <a:pt x="49655" y="75789"/>
                  </a:cubicBezTo>
                  <a:cubicBezTo>
                    <a:pt x="49655" y="75789"/>
                    <a:pt x="48620" y="75789"/>
                    <a:pt x="49655" y="75789"/>
                  </a:cubicBezTo>
                  <a:cubicBezTo>
                    <a:pt x="49655" y="75789"/>
                    <a:pt x="49655" y="75789"/>
                    <a:pt x="49655" y="75789"/>
                  </a:cubicBezTo>
                  <a:cubicBezTo>
                    <a:pt x="49655" y="75789"/>
                    <a:pt x="50689" y="75157"/>
                    <a:pt x="49655" y="75157"/>
                  </a:cubicBezTo>
                  <a:cubicBezTo>
                    <a:pt x="49655" y="73894"/>
                    <a:pt x="49655" y="75157"/>
                    <a:pt x="49655" y="73894"/>
                  </a:cubicBezTo>
                  <a:cubicBezTo>
                    <a:pt x="49655" y="73894"/>
                    <a:pt x="49655" y="73894"/>
                    <a:pt x="49655" y="73894"/>
                  </a:cubicBezTo>
                  <a:cubicBezTo>
                    <a:pt x="49655" y="73894"/>
                    <a:pt x="49655" y="73894"/>
                    <a:pt x="49655" y="73894"/>
                  </a:cubicBezTo>
                  <a:cubicBezTo>
                    <a:pt x="49655" y="72631"/>
                    <a:pt x="50689" y="72631"/>
                    <a:pt x="50689" y="73894"/>
                  </a:cubicBezTo>
                  <a:cubicBezTo>
                    <a:pt x="50689" y="73894"/>
                    <a:pt x="50689" y="72631"/>
                    <a:pt x="50689" y="73894"/>
                  </a:cubicBezTo>
                  <a:cubicBezTo>
                    <a:pt x="52758" y="73894"/>
                    <a:pt x="52758" y="72631"/>
                    <a:pt x="52758" y="72631"/>
                  </a:cubicBezTo>
                  <a:cubicBezTo>
                    <a:pt x="52758" y="72631"/>
                    <a:pt x="52758" y="72631"/>
                    <a:pt x="52758" y="72631"/>
                  </a:cubicBezTo>
                  <a:cubicBezTo>
                    <a:pt x="52758" y="72631"/>
                    <a:pt x="53793" y="71368"/>
                    <a:pt x="56896" y="71368"/>
                  </a:cubicBezTo>
                  <a:cubicBezTo>
                    <a:pt x="53793" y="71368"/>
                    <a:pt x="53793" y="71368"/>
                    <a:pt x="53793" y="71368"/>
                  </a:cubicBezTo>
                  <a:cubicBezTo>
                    <a:pt x="53793" y="70736"/>
                    <a:pt x="57931" y="70736"/>
                    <a:pt x="56896" y="70105"/>
                  </a:cubicBezTo>
                  <a:cubicBezTo>
                    <a:pt x="57931" y="70105"/>
                    <a:pt x="57931" y="70105"/>
                    <a:pt x="57931" y="70105"/>
                  </a:cubicBezTo>
                  <a:cubicBezTo>
                    <a:pt x="57931" y="69473"/>
                    <a:pt x="56896" y="69473"/>
                    <a:pt x="57931" y="69473"/>
                  </a:cubicBezTo>
                  <a:cubicBezTo>
                    <a:pt x="56896" y="69473"/>
                    <a:pt x="57931" y="69473"/>
                    <a:pt x="57931" y="69473"/>
                  </a:cubicBezTo>
                  <a:cubicBezTo>
                    <a:pt x="57931" y="69473"/>
                    <a:pt x="57931" y="68210"/>
                    <a:pt x="57931" y="69473"/>
                  </a:cubicBezTo>
                  <a:cubicBezTo>
                    <a:pt x="57931" y="68210"/>
                    <a:pt x="61034" y="67578"/>
                    <a:pt x="61034" y="66947"/>
                  </a:cubicBezTo>
                  <a:cubicBezTo>
                    <a:pt x="62068" y="66947"/>
                    <a:pt x="62068" y="66947"/>
                    <a:pt x="62068" y="66947"/>
                  </a:cubicBezTo>
                  <a:cubicBezTo>
                    <a:pt x="61034" y="66947"/>
                    <a:pt x="61034" y="66947"/>
                    <a:pt x="61034" y="66947"/>
                  </a:cubicBezTo>
                  <a:cubicBezTo>
                    <a:pt x="61034" y="66947"/>
                    <a:pt x="62068" y="65684"/>
                    <a:pt x="61034" y="65684"/>
                  </a:cubicBezTo>
                  <a:cubicBezTo>
                    <a:pt x="62068" y="65684"/>
                    <a:pt x="58965" y="66947"/>
                    <a:pt x="61034" y="66947"/>
                  </a:cubicBezTo>
                  <a:cubicBezTo>
                    <a:pt x="58965" y="66947"/>
                    <a:pt x="62068" y="66947"/>
                    <a:pt x="61034" y="65684"/>
                  </a:cubicBezTo>
                  <a:cubicBezTo>
                    <a:pt x="61034" y="65684"/>
                    <a:pt x="62068" y="65684"/>
                    <a:pt x="62068" y="64421"/>
                  </a:cubicBezTo>
                  <a:cubicBezTo>
                    <a:pt x="62068" y="65684"/>
                    <a:pt x="61034" y="64421"/>
                    <a:pt x="61034" y="64421"/>
                  </a:cubicBezTo>
                  <a:cubicBezTo>
                    <a:pt x="62068" y="64421"/>
                    <a:pt x="61034" y="64421"/>
                    <a:pt x="62068" y="64421"/>
                  </a:cubicBezTo>
                  <a:cubicBezTo>
                    <a:pt x="62068" y="64421"/>
                    <a:pt x="62068" y="64421"/>
                    <a:pt x="62068" y="64421"/>
                  </a:cubicBezTo>
                  <a:cubicBezTo>
                    <a:pt x="63103" y="64421"/>
                    <a:pt x="62068" y="63157"/>
                    <a:pt x="63103" y="64421"/>
                  </a:cubicBezTo>
                  <a:cubicBezTo>
                    <a:pt x="62068" y="63157"/>
                    <a:pt x="63103" y="63157"/>
                    <a:pt x="63103" y="62526"/>
                  </a:cubicBezTo>
                  <a:cubicBezTo>
                    <a:pt x="62068" y="62526"/>
                    <a:pt x="62068" y="62526"/>
                    <a:pt x="62068" y="62526"/>
                  </a:cubicBezTo>
                  <a:cubicBezTo>
                    <a:pt x="63103" y="62526"/>
                    <a:pt x="63103" y="62526"/>
                    <a:pt x="63103" y="62526"/>
                  </a:cubicBezTo>
                  <a:cubicBezTo>
                    <a:pt x="63103" y="62526"/>
                    <a:pt x="63103" y="62526"/>
                    <a:pt x="63103" y="62526"/>
                  </a:cubicBezTo>
                  <a:cubicBezTo>
                    <a:pt x="65172" y="62526"/>
                    <a:pt x="63103" y="61894"/>
                    <a:pt x="65172" y="62526"/>
                  </a:cubicBezTo>
                  <a:cubicBezTo>
                    <a:pt x="65172" y="61894"/>
                    <a:pt x="66206" y="60631"/>
                    <a:pt x="65172" y="60631"/>
                  </a:cubicBezTo>
                  <a:cubicBezTo>
                    <a:pt x="66206" y="60631"/>
                    <a:pt x="66206" y="60000"/>
                    <a:pt x="66206" y="60000"/>
                  </a:cubicBezTo>
                  <a:cubicBezTo>
                    <a:pt x="66206" y="60000"/>
                    <a:pt x="66206" y="60000"/>
                    <a:pt x="66206" y="60000"/>
                  </a:cubicBezTo>
                  <a:cubicBezTo>
                    <a:pt x="66206" y="59368"/>
                    <a:pt x="66206" y="60000"/>
                    <a:pt x="66206" y="59368"/>
                  </a:cubicBezTo>
                  <a:cubicBezTo>
                    <a:pt x="66206" y="59368"/>
                    <a:pt x="66206" y="59368"/>
                    <a:pt x="66206" y="58736"/>
                  </a:cubicBezTo>
                  <a:cubicBezTo>
                    <a:pt x="67241" y="58736"/>
                    <a:pt x="67241" y="58736"/>
                    <a:pt x="67241" y="58736"/>
                  </a:cubicBezTo>
                  <a:cubicBezTo>
                    <a:pt x="67241" y="58736"/>
                    <a:pt x="68275" y="58736"/>
                    <a:pt x="68275" y="57473"/>
                  </a:cubicBezTo>
                  <a:cubicBezTo>
                    <a:pt x="67241" y="57473"/>
                    <a:pt x="67241" y="57473"/>
                    <a:pt x="67241" y="57473"/>
                  </a:cubicBezTo>
                  <a:cubicBezTo>
                    <a:pt x="66206" y="56842"/>
                    <a:pt x="68275" y="56842"/>
                    <a:pt x="68275" y="56842"/>
                  </a:cubicBezTo>
                  <a:cubicBezTo>
                    <a:pt x="71379" y="56842"/>
                    <a:pt x="71379" y="56842"/>
                    <a:pt x="71379" y="56842"/>
                  </a:cubicBezTo>
                  <a:cubicBezTo>
                    <a:pt x="68275" y="56842"/>
                    <a:pt x="72413" y="56842"/>
                    <a:pt x="71379" y="54947"/>
                  </a:cubicBezTo>
                  <a:cubicBezTo>
                    <a:pt x="71379" y="54947"/>
                    <a:pt x="71379" y="54947"/>
                    <a:pt x="72413" y="54947"/>
                  </a:cubicBezTo>
                  <a:cubicBezTo>
                    <a:pt x="72413" y="54315"/>
                    <a:pt x="74482" y="53684"/>
                    <a:pt x="72413" y="52421"/>
                  </a:cubicBezTo>
                  <a:cubicBezTo>
                    <a:pt x="72413" y="52421"/>
                    <a:pt x="74482" y="51789"/>
                    <a:pt x="74482" y="52421"/>
                  </a:cubicBezTo>
                  <a:cubicBezTo>
                    <a:pt x="74482" y="52421"/>
                    <a:pt x="72413" y="52421"/>
                    <a:pt x="74482" y="52421"/>
                  </a:cubicBezTo>
                  <a:cubicBezTo>
                    <a:pt x="74482" y="52421"/>
                    <a:pt x="74482" y="52421"/>
                    <a:pt x="74482" y="52421"/>
                  </a:cubicBezTo>
                  <a:cubicBezTo>
                    <a:pt x="74482" y="52421"/>
                    <a:pt x="74482" y="51789"/>
                    <a:pt x="72413" y="51789"/>
                  </a:cubicBezTo>
                  <a:cubicBezTo>
                    <a:pt x="72413" y="51157"/>
                    <a:pt x="75517" y="51789"/>
                    <a:pt x="75517" y="51157"/>
                  </a:cubicBezTo>
                  <a:cubicBezTo>
                    <a:pt x="75517" y="51157"/>
                    <a:pt x="75517" y="51157"/>
                    <a:pt x="75517" y="51157"/>
                  </a:cubicBezTo>
                  <a:cubicBezTo>
                    <a:pt x="76551" y="51157"/>
                    <a:pt x="76551" y="51157"/>
                    <a:pt x="76551" y="51157"/>
                  </a:cubicBezTo>
                  <a:cubicBezTo>
                    <a:pt x="76551" y="50526"/>
                    <a:pt x="75517" y="50526"/>
                    <a:pt x="75517" y="50526"/>
                  </a:cubicBezTo>
                  <a:cubicBezTo>
                    <a:pt x="75517" y="49263"/>
                    <a:pt x="75517" y="49263"/>
                    <a:pt x="75517" y="49263"/>
                  </a:cubicBezTo>
                  <a:cubicBezTo>
                    <a:pt x="75517" y="49263"/>
                    <a:pt x="75517" y="49263"/>
                    <a:pt x="75517" y="49263"/>
                  </a:cubicBezTo>
                  <a:cubicBezTo>
                    <a:pt x="75517" y="49263"/>
                    <a:pt x="75517" y="49263"/>
                    <a:pt x="76551" y="49263"/>
                  </a:cubicBezTo>
                  <a:cubicBezTo>
                    <a:pt x="75517" y="49263"/>
                    <a:pt x="75517" y="49263"/>
                    <a:pt x="75517" y="49263"/>
                  </a:cubicBezTo>
                  <a:cubicBezTo>
                    <a:pt x="76551" y="48631"/>
                    <a:pt x="76551" y="48631"/>
                    <a:pt x="76551" y="48631"/>
                  </a:cubicBezTo>
                  <a:cubicBezTo>
                    <a:pt x="76551" y="49263"/>
                    <a:pt x="76551" y="49263"/>
                    <a:pt x="76551" y="49263"/>
                  </a:cubicBezTo>
                  <a:cubicBezTo>
                    <a:pt x="76551" y="49263"/>
                    <a:pt x="76551" y="49263"/>
                    <a:pt x="78620" y="49263"/>
                  </a:cubicBezTo>
                  <a:cubicBezTo>
                    <a:pt x="76551" y="48631"/>
                    <a:pt x="78620" y="48631"/>
                    <a:pt x="78620" y="48631"/>
                  </a:cubicBezTo>
                  <a:cubicBezTo>
                    <a:pt x="78620" y="48631"/>
                    <a:pt x="78620" y="48631"/>
                    <a:pt x="78620" y="48631"/>
                  </a:cubicBezTo>
                  <a:cubicBezTo>
                    <a:pt x="78620" y="48631"/>
                    <a:pt x="79655" y="46736"/>
                    <a:pt x="78620" y="46736"/>
                  </a:cubicBezTo>
                  <a:cubicBezTo>
                    <a:pt x="78620" y="48631"/>
                    <a:pt x="78620" y="48631"/>
                    <a:pt x="78620" y="48631"/>
                  </a:cubicBezTo>
                  <a:cubicBezTo>
                    <a:pt x="78620" y="46736"/>
                    <a:pt x="76551" y="46736"/>
                    <a:pt x="78620" y="46736"/>
                  </a:cubicBezTo>
                  <a:cubicBezTo>
                    <a:pt x="78620" y="46736"/>
                    <a:pt x="79655" y="48631"/>
                    <a:pt x="79655" y="46736"/>
                  </a:cubicBezTo>
                  <a:cubicBezTo>
                    <a:pt x="78620" y="46736"/>
                    <a:pt x="78620" y="46736"/>
                    <a:pt x="78620" y="46736"/>
                  </a:cubicBezTo>
                  <a:cubicBezTo>
                    <a:pt x="78620" y="46105"/>
                    <a:pt x="78620" y="46105"/>
                    <a:pt x="78620" y="46105"/>
                  </a:cubicBezTo>
                  <a:cubicBezTo>
                    <a:pt x="79655" y="46736"/>
                    <a:pt x="79655" y="46736"/>
                    <a:pt x="79655" y="46736"/>
                  </a:cubicBezTo>
                  <a:cubicBezTo>
                    <a:pt x="78620" y="46105"/>
                    <a:pt x="78620" y="46105"/>
                    <a:pt x="78620" y="46105"/>
                  </a:cubicBezTo>
                  <a:cubicBezTo>
                    <a:pt x="79655" y="46736"/>
                    <a:pt x="79655" y="46105"/>
                    <a:pt x="80689" y="46105"/>
                  </a:cubicBezTo>
                  <a:cubicBezTo>
                    <a:pt x="80689" y="46105"/>
                    <a:pt x="79655" y="45473"/>
                    <a:pt x="80689" y="45473"/>
                  </a:cubicBezTo>
                  <a:cubicBezTo>
                    <a:pt x="80689" y="45473"/>
                    <a:pt x="80689" y="45473"/>
                    <a:pt x="80689" y="45473"/>
                  </a:cubicBezTo>
                  <a:cubicBezTo>
                    <a:pt x="79655" y="45473"/>
                    <a:pt x="80689" y="44210"/>
                    <a:pt x="80689" y="44210"/>
                  </a:cubicBezTo>
                  <a:cubicBezTo>
                    <a:pt x="80689" y="44210"/>
                    <a:pt x="80689" y="44210"/>
                    <a:pt x="80689" y="44210"/>
                  </a:cubicBezTo>
                  <a:cubicBezTo>
                    <a:pt x="80689" y="44210"/>
                    <a:pt x="80689" y="44210"/>
                    <a:pt x="82758" y="44210"/>
                  </a:cubicBezTo>
                  <a:cubicBezTo>
                    <a:pt x="82758" y="43578"/>
                    <a:pt x="79655" y="43578"/>
                    <a:pt x="80689" y="43578"/>
                  </a:cubicBezTo>
                  <a:cubicBezTo>
                    <a:pt x="80689" y="42947"/>
                    <a:pt x="82758" y="43578"/>
                    <a:pt x="82758" y="43578"/>
                  </a:cubicBezTo>
                  <a:cubicBezTo>
                    <a:pt x="82758" y="42947"/>
                    <a:pt x="85862" y="42947"/>
                    <a:pt x="83793" y="41684"/>
                  </a:cubicBezTo>
                  <a:cubicBezTo>
                    <a:pt x="85862" y="41684"/>
                    <a:pt x="85862" y="41684"/>
                    <a:pt x="85862" y="41684"/>
                  </a:cubicBezTo>
                  <a:cubicBezTo>
                    <a:pt x="85862" y="41052"/>
                    <a:pt x="88965" y="40421"/>
                    <a:pt x="87931" y="39789"/>
                  </a:cubicBezTo>
                  <a:cubicBezTo>
                    <a:pt x="87931" y="39789"/>
                    <a:pt x="87931" y="37894"/>
                    <a:pt x="85862" y="37894"/>
                  </a:cubicBezTo>
                  <a:cubicBezTo>
                    <a:pt x="87931" y="37894"/>
                    <a:pt x="85862" y="37894"/>
                    <a:pt x="87931" y="37894"/>
                  </a:cubicBezTo>
                  <a:cubicBezTo>
                    <a:pt x="87931" y="39789"/>
                    <a:pt x="87931" y="39789"/>
                    <a:pt x="87931" y="39789"/>
                  </a:cubicBezTo>
                  <a:cubicBezTo>
                    <a:pt x="88965" y="37894"/>
                    <a:pt x="90000" y="37894"/>
                    <a:pt x="88965" y="37263"/>
                  </a:cubicBezTo>
                  <a:cubicBezTo>
                    <a:pt x="90000" y="37263"/>
                    <a:pt x="90000" y="37263"/>
                    <a:pt x="90000" y="37263"/>
                  </a:cubicBezTo>
                  <a:cubicBezTo>
                    <a:pt x="88965" y="37263"/>
                    <a:pt x="88965" y="36000"/>
                    <a:pt x="90000" y="36000"/>
                  </a:cubicBezTo>
                  <a:cubicBezTo>
                    <a:pt x="90000" y="36000"/>
                    <a:pt x="90000" y="36000"/>
                    <a:pt x="90000" y="36000"/>
                  </a:cubicBezTo>
                  <a:cubicBezTo>
                    <a:pt x="90000" y="36000"/>
                    <a:pt x="90000" y="36000"/>
                    <a:pt x="90000" y="36000"/>
                  </a:cubicBezTo>
                  <a:cubicBezTo>
                    <a:pt x="92068" y="36000"/>
                    <a:pt x="92068" y="36000"/>
                    <a:pt x="92068" y="36000"/>
                  </a:cubicBezTo>
                  <a:cubicBezTo>
                    <a:pt x="90000" y="36000"/>
                    <a:pt x="90000" y="35368"/>
                    <a:pt x="90000" y="35368"/>
                  </a:cubicBezTo>
                  <a:cubicBezTo>
                    <a:pt x="92068" y="35368"/>
                    <a:pt x="93103" y="35368"/>
                    <a:pt x="92068" y="35368"/>
                  </a:cubicBezTo>
                  <a:cubicBezTo>
                    <a:pt x="92068" y="34736"/>
                    <a:pt x="92068" y="34736"/>
                    <a:pt x="92068" y="34736"/>
                  </a:cubicBezTo>
                  <a:cubicBezTo>
                    <a:pt x="93103" y="34736"/>
                    <a:pt x="93103" y="34736"/>
                    <a:pt x="93103" y="34736"/>
                  </a:cubicBezTo>
                  <a:cubicBezTo>
                    <a:pt x="93103" y="33473"/>
                    <a:pt x="93103" y="33473"/>
                    <a:pt x="92068" y="32842"/>
                  </a:cubicBezTo>
                  <a:cubicBezTo>
                    <a:pt x="94137" y="32842"/>
                    <a:pt x="96206" y="31578"/>
                    <a:pt x="97241" y="29684"/>
                  </a:cubicBezTo>
                  <a:cubicBezTo>
                    <a:pt x="97241" y="29684"/>
                    <a:pt x="97241" y="29684"/>
                    <a:pt x="97241" y="29684"/>
                  </a:cubicBezTo>
                  <a:cubicBezTo>
                    <a:pt x="97241" y="29684"/>
                    <a:pt x="97241" y="29684"/>
                    <a:pt x="97241" y="29684"/>
                  </a:cubicBezTo>
                  <a:cubicBezTo>
                    <a:pt x="97241" y="29684"/>
                    <a:pt x="97241" y="29052"/>
                    <a:pt x="96206" y="29052"/>
                  </a:cubicBezTo>
                  <a:cubicBezTo>
                    <a:pt x="97241" y="29052"/>
                    <a:pt x="97241" y="29052"/>
                    <a:pt x="97241" y="29052"/>
                  </a:cubicBezTo>
                  <a:cubicBezTo>
                    <a:pt x="98275" y="29052"/>
                    <a:pt x="97241" y="29052"/>
                    <a:pt x="98275" y="29052"/>
                  </a:cubicBezTo>
                  <a:cubicBezTo>
                    <a:pt x="98275" y="29052"/>
                    <a:pt x="98275" y="27789"/>
                    <a:pt x="98275" y="29052"/>
                  </a:cubicBezTo>
                  <a:cubicBezTo>
                    <a:pt x="98275" y="27789"/>
                    <a:pt x="98275" y="27789"/>
                    <a:pt x="97241" y="27789"/>
                  </a:cubicBezTo>
                  <a:cubicBezTo>
                    <a:pt x="98275" y="27789"/>
                    <a:pt x="98275" y="27789"/>
                    <a:pt x="98275" y="27789"/>
                  </a:cubicBezTo>
                  <a:cubicBezTo>
                    <a:pt x="97241" y="27157"/>
                    <a:pt x="96206" y="27789"/>
                    <a:pt x="94137" y="27157"/>
                  </a:cubicBezTo>
                  <a:cubicBezTo>
                    <a:pt x="96206" y="27157"/>
                    <a:pt x="96206" y="27157"/>
                    <a:pt x="96206" y="27157"/>
                  </a:cubicBezTo>
                  <a:cubicBezTo>
                    <a:pt x="94137" y="26526"/>
                    <a:pt x="94137" y="27157"/>
                    <a:pt x="94137" y="26526"/>
                  </a:cubicBezTo>
                  <a:cubicBezTo>
                    <a:pt x="96206" y="27157"/>
                    <a:pt x="96206" y="27157"/>
                    <a:pt x="96206" y="27157"/>
                  </a:cubicBezTo>
                  <a:cubicBezTo>
                    <a:pt x="97241" y="26526"/>
                    <a:pt x="98275" y="27157"/>
                    <a:pt x="98275" y="27157"/>
                  </a:cubicBezTo>
                  <a:cubicBezTo>
                    <a:pt x="98275" y="26526"/>
                    <a:pt x="98275" y="27157"/>
                    <a:pt x="97241" y="27157"/>
                  </a:cubicBezTo>
                  <a:cubicBezTo>
                    <a:pt x="97241" y="26526"/>
                    <a:pt x="98275" y="26526"/>
                    <a:pt x="98275" y="26526"/>
                  </a:cubicBezTo>
                  <a:cubicBezTo>
                    <a:pt x="98275" y="26526"/>
                    <a:pt x="99310" y="27157"/>
                    <a:pt x="99310" y="26526"/>
                  </a:cubicBezTo>
                  <a:cubicBezTo>
                    <a:pt x="99310" y="26526"/>
                    <a:pt x="98275" y="26526"/>
                    <a:pt x="99310" y="26526"/>
                  </a:cubicBezTo>
                  <a:cubicBezTo>
                    <a:pt x="99310" y="26526"/>
                    <a:pt x="99310" y="26526"/>
                    <a:pt x="102413" y="26526"/>
                  </a:cubicBezTo>
                  <a:cubicBezTo>
                    <a:pt x="102413" y="26526"/>
                    <a:pt x="102413" y="26526"/>
                    <a:pt x="102413" y="26526"/>
                  </a:cubicBezTo>
                  <a:cubicBezTo>
                    <a:pt x="102413" y="25263"/>
                    <a:pt x="99310" y="25263"/>
                    <a:pt x="99310" y="25263"/>
                  </a:cubicBezTo>
                  <a:cubicBezTo>
                    <a:pt x="99310" y="25263"/>
                    <a:pt x="102413" y="24631"/>
                    <a:pt x="103448" y="25263"/>
                  </a:cubicBezTo>
                  <a:cubicBezTo>
                    <a:pt x="102413" y="25263"/>
                    <a:pt x="102413" y="25263"/>
                    <a:pt x="102413" y="25263"/>
                  </a:cubicBezTo>
                  <a:cubicBezTo>
                    <a:pt x="102413" y="24631"/>
                    <a:pt x="103448" y="24631"/>
                    <a:pt x="102413" y="24631"/>
                  </a:cubicBezTo>
                  <a:cubicBezTo>
                    <a:pt x="103448" y="24631"/>
                    <a:pt x="103448" y="24631"/>
                    <a:pt x="103448" y="24631"/>
                  </a:cubicBezTo>
                  <a:cubicBezTo>
                    <a:pt x="103448" y="24631"/>
                    <a:pt x="102413" y="24631"/>
                    <a:pt x="102413" y="24000"/>
                  </a:cubicBezTo>
                  <a:cubicBezTo>
                    <a:pt x="102413" y="24000"/>
                    <a:pt x="103448" y="24000"/>
                    <a:pt x="103448" y="22736"/>
                  </a:cubicBezTo>
                  <a:cubicBezTo>
                    <a:pt x="103448" y="22736"/>
                    <a:pt x="103448" y="22736"/>
                    <a:pt x="105517" y="22736"/>
                  </a:cubicBezTo>
                  <a:cubicBezTo>
                    <a:pt x="105517" y="24000"/>
                    <a:pt x="103448" y="24000"/>
                    <a:pt x="105517" y="24000"/>
                  </a:cubicBezTo>
                  <a:cubicBezTo>
                    <a:pt x="103448" y="24000"/>
                    <a:pt x="105517" y="24000"/>
                    <a:pt x="105517" y="24000"/>
                  </a:cubicBezTo>
                  <a:cubicBezTo>
                    <a:pt x="105517" y="22736"/>
                    <a:pt x="105517" y="22736"/>
                    <a:pt x="105517" y="22736"/>
                  </a:cubicBezTo>
                  <a:cubicBezTo>
                    <a:pt x="105517" y="22736"/>
                    <a:pt x="105517" y="22736"/>
                    <a:pt x="106551" y="22736"/>
                  </a:cubicBezTo>
                  <a:cubicBezTo>
                    <a:pt x="105517" y="22736"/>
                    <a:pt x="105517" y="22736"/>
                    <a:pt x="105517" y="22736"/>
                  </a:cubicBezTo>
                  <a:cubicBezTo>
                    <a:pt x="106551" y="22736"/>
                    <a:pt x="106551" y="22736"/>
                    <a:pt x="106551" y="22736"/>
                  </a:cubicBezTo>
                  <a:cubicBezTo>
                    <a:pt x="105517" y="22105"/>
                    <a:pt x="105517" y="22105"/>
                    <a:pt x="105517" y="22105"/>
                  </a:cubicBezTo>
                  <a:cubicBezTo>
                    <a:pt x="105517" y="22105"/>
                    <a:pt x="105517" y="22105"/>
                    <a:pt x="105517" y="22105"/>
                  </a:cubicBezTo>
                  <a:cubicBezTo>
                    <a:pt x="105517" y="22105"/>
                    <a:pt x="105517" y="22105"/>
                    <a:pt x="105517" y="20842"/>
                  </a:cubicBezTo>
                  <a:cubicBezTo>
                    <a:pt x="106551" y="22105"/>
                    <a:pt x="106551" y="22105"/>
                    <a:pt x="106551" y="22105"/>
                  </a:cubicBezTo>
                  <a:cubicBezTo>
                    <a:pt x="107586" y="22105"/>
                    <a:pt x="106551" y="20842"/>
                    <a:pt x="107586" y="20842"/>
                  </a:cubicBezTo>
                  <a:cubicBezTo>
                    <a:pt x="106551" y="22105"/>
                    <a:pt x="106551" y="22105"/>
                    <a:pt x="106551" y="22105"/>
                  </a:cubicBezTo>
                  <a:cubicBezTo>
                    <a:pt x="106551" y="20842"/>
                    <a:pt x="105517" y="20842"/>
                    <a:pt x="105517" y="19578"/>
                  </a:cubicBezTo>
                  <a:cubicBezTo>
                    <a:pt x="106551" y="19578"/>
                    <a:pt x="107586" y="19578"/>
                    <a:pt x="107586" y="20842"/>
                  </a:cubicBezTo>
                  <a:cubicBezTo>
                    <a:pt x="107586" y="20842"/>
                    <a:pt x="107586" y="19578"/>
                    <a:pt x="106551" y="19578"/>
                  </a:cubicBezTo>
                  <a:cubicBezTo>
                    <a:pt x="107586" y="19578"/>
                    <a:pt x="107586" y="20842"/>
                    <a:pt x="107586" y="19578"/>
                  </a:cubicBezTo>
                  <a:cubicBezTo>
                    <a:pt x="107586" y="18947"/>
                    <a:pt x="107586" y="18947"/>
                    <a:pt x="107586" y="18947"/>
                  </a:cubicBezTo>
                  <a:cubicBezTo>
                    <a:pt x="106551" y="18947"/>
                    <a:pt x="106551" y="18947"/>
                    <a:pt x="106551" y="18947"/>
                  </a:cubicBezTo>
                  <a:cubicBezTo>
                    <a:pt x="106551" y="18315"/>
                    <a:pt x="106551" y="18315"/>
                    <a:pt x="106551" y="18315"/>
                  </a:cubicBezTo>
                  <a:cubicBezTo>
                    <a:pt x="105517" y="18315"/>
                    <a:pt x="105517" y="18315"/>
                    <a:pt x="105517" y="18315"/>
                  </a:cubicBezTo>
                  <a:cubicBezTo>
                    <a:pt x="105517" y="18315"/>
                    <a:pt x="105517" y="18315"/>
                    <a:pt x="105517" y="17052"/>
                  </a:cubicBezTo>
                  <a:cubicBezTo>
                    <a:pt x="106551" y="18947"/>
                    <a:pt x="107586" y="18315"/>
                    <a:pt x="109655" y="18315"/>
                  </a:cubicBezTo>
                  <a:cubicBezTo>
                    <a:pt x="109655" y="18315"/>
                    <a:pt x="106551" y="17052"/>
                    <a:pt x="109655" y="17052"/>
                  </a:cubicBezTo>
                  <a:cubicBezTo>
                    <a:pt x="109655" y="17052"/>
                    <a:pt x="110689" y="17052"/>
                    <a:pt x="109655" y="17052"/>
                  </a:cubicBezTo>
                  <a:cubicBezTo>
                    <a:pt x="109655" y="17052"/>
                    <a:pt x="110689" y="18315"/>
                    <a:pt x="110689" y="17052"/>
                  </a:cubicBezTo>
                  <a:cubicBezTo>
                    <a:pt x="109655" y="16421"/>
                    <a:pt x="109655" y="16421"/>
                    <a:pt x="109655" y="16421"/>
                  </a:cubicBezTo>
                  <a:cubicBezTo>
                    <a:pt x="109655" y="17052"/>
                    <a:pt x="109655" y="17052"/>
                    <a:pt x="109655" y="17052"/>
                  </a:cubicBezTo>
                  <a:cubicBezTo>
                    <a:pt x="107586" y="16421"/>
                    <a:pt x="107586" y="16421"/>
                    <a:pt x="107586" y="16421"/>
                  </a:cubicBezTo>
                  <a:cubicBezTo>
                    <a:pt x="107586" y="16421"/>
                    <a:pt x="107586" y="15789"/>
                    <a:pt x="109655" y="15789"/>
                  </a:cubicBezTo>
                  <a:cubicBezTo>
                    <a:pt x="109655" y="16421"/>
                    <a:pt x="107586" y="16421"/>
                    <a:pt x="109655" y="16421"/>
                  </a:cubicBezTo>
                  <a:cubicBezTo>
                    <a:pt x="110689" y="16421"/>
                    <a:pt x="109655" y="15789"/>
                    <a:pt x="110689" y="15789"/>
                  </a:cubicBezTo>
                  <a:cubicBezTo>
                    <a:pt x="110689" y="16421"/>
                    <a:pt x="110689" y="16421"/>
                    <a:pt x="111724" y="16421"/>
                  </a:cubicBezTo>
                  <a:cubicBezTo>
                    <a:pt x="111724" y="16421"/>
                    <a:pt x="111724" y="16421"/>
                    <a:pt x="111724" y="16421"/>
                  </a:cubicBezTo>
                  <a:cubicBezTo>
                    <a:pt x="111724" y="16421"/>
                    <a:pt x="111724" y="16421"/>
                    <a:pt x="111724" y="16421"/>
                  </a:cubicBezTo>
                  <a:cubicBezTo>
                    <a:pt x="111724" y="15789"/>
                    <a:pt x="111724" y="16421"/>
                    <a:pt x="113793" y="15789"/>
                  </a:cubicBezTo>
                  <a:cubicBezTo>
                    <a:pt x="111724" y="15789"/>
                    <a:pt x="111724" y="15789"/>
                    <a:pt x="111724" y="15789"/>
                  </a:cubicBezTo>
                  <a:cubicBezTo>
                    <a:pt x="110689" y="14526"/>
                    <a:pt x="111724" y="16421"/>
                    <a:pt x="110689" y="15789"/>
                  </a:cubicBezTo>
                  <a:cubicBezTo>
                    <a:pt x="110689" y="15789"/>
                    <a:pt x="111724" y="15789"/>
                    <a:pt x="111724" y="14526"/>
                  </a:cubicBezTo>
                  <a:cubicBezTo>
                    <a:pt x="110689" y="14526"/>
                    <a:pt x="110689" y="14526"/>
                    <a:pt x="110689" y="14526"/>
                  </a:cubicBezTo>
                  <a:cubicBezTo>
                    <a:pt x="110689" y="14526"/>
                    <a:pt x="109655" y="13894"/>
                    <a:pt x="110689" y="13894"/>
                  </a:cubicBezTo>
                  <a:cubicBezTo>
                    <a:pt x="111724" y="13894"/>
                    <a:pt x="111724" y="13894"/>
                    <a:pt x="111724" y="14526"/>
                  </a:cubicBezTo>
                  <a:cubicBezTo>
                    <a:pt x="111724" y="13894"/>
                    <a:pt x="113793" y="13894"/>
                    <a:pt x="113793" y="13894"/>
                  </a:cubicBezTo>
                  <a:cubicBezTo>
                    <a:pt x="111724" y="12000"/>
                    <a:pt x="114827" y="12000"/>
                    <a:pt x="113793" y="12000"/>
                  </a:cubicBezTo>
                  <a:cubicBezTo>
                    <a:pt x="113793" y="12000"/>
                    <a:pt x="111724" y="13894"/>
                    <a:pt x="110689" y="13894"/>
                  </a:cubicBezTo>
                  <a:cubicBezTo>
                    <a:pt x="110689" y="12000"/>
                    <a:pt x="110689" y="14526"/>
                    <a:pt x="109655" y="13894"/>
                  </a:cubicBezTo>
                  <a:cubicBezTo>
                    <a:pt x="110689" y="13894"/>
                    <a:pt x="109655" y="12000"/>
                    <a:pt x="107586" y="12000"/>
                  </a:cubicBezTo>
                  <a:cubicBezTo>
                    <a:pt x="109655" y="12000"/>
                    <a:pt x="109655" y="12000"/>
                    <a:pt x="109655" y="12000"/>
                  </a:cubicBezTo>
                  <a:cubicBezTo>
                    <a:pt x="109655" y="12000"/>
                    <a:pt x="109655" y="12000"/>
                    <a:pt x="110689" y="12000"/>
                  </a:cubicBezTo>
                  <a:cubicBezTo>
                    <a:pt x="111724" y="11368"/>
                    <a:pt x="111724" y="11368"/>
                    <a:pt x="111724" y="11368"/>
                  </a:cubicBezTo>
                  <a:cubicBezTo>
                    <a:pt x="111724" y="11368"/>
                    <a:pt x="111724" y="11368"/>
                    <a:pt x="110689" y="11368"/>
                  </a:cubicBezTo>
                  <a:cubicBezTo>
                    <a:pt x="111724" y="10736"/>
                    <a:pt x="111724" y="10736"/>
                    <a:pt x="113793" y="10105"/>
                  </a:cubicBezTo>
                  <a:cubicBezTo>
                    <a:pt x="113793" y="10736"/>
                    <a:pt x="113793" y="8842"/>
                    <a:pt x="114827" y="10105"/>
                  </a:cubicBezTo>
                  <a:cubicBezTo>
                    <a:pt x="114827" y="10105"/>
                    <a:pt x="114827" y="10736"/>
                    <a:pt x="116896" y="10736"/>
                  </a:cubicBezTo>
                  <a:cubicBezTo>
                    <a:pt x="114827" y="10736"/>
                    <a:pt x="114827" y="10736"/>
                    <a:pt x="114827" y="10736"/>
                  </a:cubicBezTo>
                  <a:cubicBezTo>
                    <a:pt x="116896" y="10736"/>
                    <a:pt x="114827" y="10105"/>
                    <a:pt x="114827" y="10105"/>
                  </a:cubicBezTo>
                  <a:cubicBezTo>
                    <a:pt x="114827" y="10736"/>
                    <a:pt x="113793" y="10105"/>
                    <a:pt x="113793" y="8842"/>
                  </a:cubicBezTo>
                  <a:cubicBezTo>
                    <a:pt x="111724" y="8842"/>
                    <a:pt x="111724" y="8842"/>
                    <a:pt x="111724" y="8842"/>
                  </a:cubicBezTo>
                  <a:cubicBezTo>
                    <a:pt x="113793" y="8210"/>
                    <a:pt x="114827" y="8210"/>
                    <a:pt x="114827" y="8210"/>
                  </a:cubicBezTo>
                  <a:cubicBezTo>
                    <a:pt x="114827" y="7578"/>
                    <a:pt x="116896" y="6315"/>
                    <a:pt x="116896" y="5684"/>
                  </a:cubicBezTo>
                  <a:cubicBezTo>
                    <a:pt x="116896" y="5684"/>
                    <a:pt x="114827" y="5684"/>
                    <a:pt x="114827" y="5052"/>
                  </a:cubicBezTo>
                  <a:cubicBezTo>
                    <a:pt x="116896" y="5052"/>
                    <a:pt x="116896" y="5684"/>
                    <a:pt x="116896" y="5052"/>
                  </a:cubicBezTo>
                  <a:cubicBezTo>
                    <a:pt x="116896" y="5052"/>
                    <a:pt x="116896" y="5052"/>
                    <a:pt x="116896" y="5052"/>
                  </a:cubicBezTo>
                  <a:cubicBezTo>
                    <a:pt x="116896" y="5052"/>
                    <a:pt x="116896" y="3157"/>
                    <a:pt x="118965" y="3157"/>
                  </a:cubicBezTo>
                  <a:cubicBezTo>
                    <a:pt x="116896" y="3157"/>
                    <a:pt x="116896" y="3157"/>
                    <a:pt x="116896" y="3157"/>
                  </a:cubicBezTo>
                  <a:cubicBezTo>
                    <a:pt x="116896" y="3157"/>
                    <a:pt x="116896" y="3157"/>
                    <a:pt x="118965" y="3157"/>
                  </a:cubicBezTo>
                  <a:cubicBezTo>
                    <a:pt x="116896" y="3157"/>
                    <a:pt x="116896" y="3157"/>
                    <a:pt x="116896" y="3157"/>
                  </a:cubicBezTo>
                  <a:cubicBezTo>
                    <a:pt x="114827" y="2526"/>
                    <a:pt x="116896" y="2526"/>
                    <a:pt x="118965" y="2526"/>
                  </a:cubicBezTo>
                  <a:cubicBezTo>
                    <a:pt x="118965" y="2526"/>
                    <a:pt x="118965" y="2526"/>
                    <a:pt x="118965" y="2526"/>
                  </a:cubicBezTo>
                  <a:cubicBezTo>
                    <a:pt x="120000" y="2526"/>
                    <a:pt x="118965" y="1894"/>
                    <a:pt x="120000" y="1894"/>
                  </a:cubicBezTo>
                  <a:cubicBezTo>
                    <a:pt x="118965" y="631"/>
                    <a:pt x="118965" y="631"/>
                    <a:pt x="118965" y="631"/>
                  </a:cubicBezTo>
                  <a:cubicBezTo>
                    <a:pt x="120000" y="631"/>
                    <a:pt x="120000" y="631"/>
                    <a:pt x="120000" y="631"/>
                  </a:cubicBezTo>
                  <a:cubicBezTo>
                    <a:pt x="118965" y="631"/>
                    <a:pt x="118965" y="0"/>
                    <a:pt x="120000" y="0"/>
                  </a:cubicBezTo>
                  <a:cubicBezTo>
                    <a:pt x="116896" y="631"/>
                    <a:pt x="116896" y="631"/>
                    <a:pt x="116896" y="631"/>
                  </a:cubicBezTo>
                  <a:cubicBezTo>
                    <a:pt x="118965" y="631"/>
                    <a:pt x="118965" y="631"/>
                    <a:pt x="118965" y="631"/>
                  </a:cubicBezTo>
                  <a:cubicBezTo>
                    <a:pt x="120000" y="1894"/>
                    <a:pt x="118965" y="1894"/>
                    <a:pt x="118965" y="1894"/>
                  </a:cubicBezTo>
                  <a:cubicBezTo>
                    <a:pt x="118965" y="1894"/>
                    <a:pt x="118965" y="1894"/>
                    <a:pt x="118965" y="1894"/>
                  </a:cubicBezTo>
                  <a:cubicBezTo>
                    <a:pt x="116896" y="631"/>
                    <a:pt x="116896" y="1894"/>
                    <a:pt x="116896" y="631"/>
                  </a:cubicBezTo>
                  <a:cubicBezTo>
                    <a:pt x="116896" y="631"/>
                    <a:pt x="116896" y="631"/>
                    <a:pt x="116896" y="631"/>
                  </a:cubicBezTo>
                  <a:cubicBezTo>
                    <a:pt x="116896" y="631"/>
                    <a:pt x="114827" y="631"/>
                    <a:pt x="114827" y="1894"/>
                  </a:cubicBezTo>
                  <a:cubicBezTo>
                    <a:pt x="116896" y="1894"/>
                    <a:pt x="114827" y="1894"/>
                    <a:pt x="116896" y="1894"/>
                  </a:cubicBezTo>
                  <a:cubicBezTo>
                    <a:pt x="114827" y="1894"/>
                    <a:pt x="114827" y="1894"/>
                    <a:pt x="114827" y="2526"/>
                  </a:cubicBezTo>
                  <a:cubicBezTo>
                    <a:pt x="114827" y="2526"/>
                    <a:pt x="113793" y="2526"/>
                    <a:pt x="113793" y="3157"/>
                  </a:cubicBezTo>
                  <a:cubicBezTo>
                    <a:pt x="114827" y="3157"/>
                    <a:pt x="114827" y="3157"/>
                    <a:pt x="114827" y="3157"/>
                  </a:cubicBezTo>
                  <a:cubicBezTo>
                    <a:pt x="114827" y="3157"/>
                    <a:pt x="114827" y="3157"/>
                    <a:pt x="114827" y="5052"/>
                  </a:cubicBezTo>
                  <a:cubicBezTo>
                    <a:pt x="114827" y="5052"/>
                    <a:pt x="113793" y="3157"/>
                    <a:pt x="111724" y="5052"/>
                  </a:cubicBezTo>
                  <a:cubicBezTo>
                    <a:pt x="113793" y="5052"/>
                    <a:pt x="113793" y="5052"/>
                    <a:pt x="113793" y="5052"/>
                  </a:cubicBezTo>
                  <a:cubicBezTo>
                    <a:pt x="111724" y="5052"/>
                    <a:pt x="111724" y="5052"/>
                    <a:pt x="111724" y="5052"/>
                  </a:cubicBezTo>
                  <a:cubicBezTo>
                    <a:pt x="110689" y="5684"/>
                    <a:pt x="110689" y="6315"/>
                    <a:pt x="109655" y="7578"/>
                  </a:cubicBezTo>
                  <a:cubicBezTo>
                    <a:pt x="110689" y="7578"/>
                    <a:pt x="110689" y="7578"/>
                    <a:pt x="110689" y="7578"/>
                  </a:cubicBezTo>
                  <a:cubicBezTo>
                    <a:pt x="109655" y="7578"/>
                    <a:pt x="109655" y="8210"/>
                    <a:pt x="107586" y="8210"/>
                  </a:cubicBezTo>
                  <a:cubicBezTo>
                    <a:pt x="107586" y="8842"/>
                    <a:pt x="106551" y="10105"/>
                    <a:pt x="106551" y="10736"/>
                  </a:cubicBezTo>
                  <a:cubicBezTo>
                    <a:pt x="105517" y="11368"/>
                    <a:pt x="103448" y="12000"/>
                    <a:pt x="102413" y="14526"/>
                  </a:cubicBezTo>
                  <a:cubicBezTo>
                    <a:pt x="103448" y="14526"/>
                    <a:pt x="103448" y="14526"/>
                    <a:pt x="103448" y="14526"/>
                  </a:cubicBezTo>
                  <a:cubicBezTo>
                    <a:pt x="102413" y="14526"/>
                    <a:pt x="103448" y="14526"/>
                    <a:pt x="103448" y="15789"/>
                  </a:cubicBezTo>
                  <a:cubicBezTo>
                    <a:pt x="103448" y="14526"/>
                    <a:pt x="102413" y="15789"/>
                    <a:pt x="102413" y="15789"/>
                  </a:cubicBezTo>
                  <a:cubicBezTo>
                    <a:pt x="102413" y="15789"/>
                    <a:pt x="99310" y="16421"/>
                    <a:pt x="98275" y="16421"/>
                  </a:cubicBezTo>
                  <a:cubicBezTo>
                    <a:pt x="98275" y="17052"/>
                    <a:pt x="98275" y="17052"/>
                    <a:pt x="98275" y="17052"/>
                  </a:cubicBezTo>
                  <a:cubicBezTo>
                    <a:pt x="97241" y="17052"/>
                    <a:pt x="97241" y="18315"/>
                    <a:pt x="97241" y="18947"/>
                  </a:cubicBezTo>
                  <a:cubicBezTo>
                    <a:pt x="97241" y="18947"/>
                    <a:pt x="98275" y="18947"/>
                    <a:pt x="97241" y="19578"/>
                  </a:cubicBezTo>
                  <a:cubicBezTo>
                    <a:pt x="96206" y="19578"/>
                    <a:pt x="96206" y="19578"/>
                    <a:pt x="96206" y="19578"/>
                  </a:cubicBezTo>
                  <a:cubicBezTo>
                    <a:pt x="94137" y="20842"/>
                    <a:pt x="94137" y="20842"/>
                    <a:pt x="94137" y="22105"/>
                  </a:cubicBezTo>
                  <a:cubicBezTo>
                    <a:pt x="92068" y="22736"/>
                    <a:pt x="92068" y="24631"/>
                    <a:pt x="88965" y="25263"/>
                  </a:cubicBezTo>
                  <a:cubicBezTo>
                    <a:pt x="90000" y="26526"/>
                    <a:pt x="90000" y="26526"/>
                    <a:pt x="90000" y="26526"/>
                  </a:cubicBezTo>
                  <a:cubicBezTo>
                    <a:pt x="87931" y="27157"/>
                    <a:pt x="85862" y="29684"/>
                    <a:pt x="83793" y="31578"/>
                  </a:cubicBezTo>
                  <a:cubicBezTo>
                    <a:pt x="85862" y="31578"/>
                    <a:pt x="85862" y="31578"/>
                    <a:pt x="85862" y="31578"/>
                  </a:cubicBezTo>
                  <a:cubicBezTo>
                    <a:pt x="85862" y="32210"/>
                    <a:pt x="83793" y="32210"/>
                    <a:pt x="83793" y="31578"/>
                  </a:cubicBezTo>
                  <a:cubicBezTo>
                    <a:pt x="83793" y="32210"/>
                    <a:pt x="80689" y="32210"/>
                    <a:pt x="82758" y="32842"/>
                  </a:cubicBezTo>
                  <a:cubicBezTo>
                    <a:pt x="82758" y="33473"/>
                    <a:pt x="80689" y="32842"/>
                    <a:pt x="80689" y="33473"/>
                  </a:cubicBezTo>
                  <a:cubicBezTo>
                    <a:pt x="80689" y="34736"/>
                    <a:pt x="79655" y="34736"/>
                    <a:pt x="79655" y="35368"/>
                  </a:cubicBezTo>
                  <a:cubicBezTo>
                    <a:pt x="79655" y="35368"/>
                    <a:pt x="79655" y="35368"/>
                    <a:pt x="79655" y="35368"/>
                  </a:cubicBezTo>
                  <a:cubicBezTo>
                    <a:pt x="79655" y="35368"/>
                    <a:pt x="79655" y="35368"/>
                    <a:pt x="79655" y="35368"/>
                  </a:cubicBezTo>
                  <a:cubicBezTo>
                    <a:pt x="79655" y="35368"/>
                    <a:pt x="79655" y="36000"/>
                    <a:pt x="78620" y="35368"/>
                  </a:cubicBezTo>
                  <a:cubicBezTo>
                    <a:pt x="78620" y="37263"/>
                    <a:pt x="75517" y="37263"/>
                    <a:pt x="76551" y="39789"/>
                  </a:cubicBezTo>
                  <a:cubicBezTo>
                    <a:pt x="75517" y="37894"/>
                    <a:pt x="75517" y="39789"/>
                    <a:pt x="75517" y="39789"/>
                  </a:cubicBezTo>
                  <a:cubicBezTo>
                    <a:pt x="75517" y="39789"/>
                    <a:pt x="75517" y="41052"/>
                    <a:pt x="74482" y="41052"/>
                  </a:cubicBezTo>
                  <a:cubicBezTo>
                    <a:pt x="74482" y="41052"/>
                    <a:pt x="74482" y="41052"/>
                    <a:pt x="74482" y="41052"/>
                  </a:cubicBezTo>
                  <a:cubicBezTo>
                    <a:pt x="74482" y="41052"/>
                    <a:pt x="74482" y="41052"/>
                    <a:pt x="74482" y="41052"/>
                  </a:cubicBezTo>
                  <a:cubicBezTo>
                    <a:pt x="71379" y="41684"/>
                    <a:pt x="71379" y="43578"/>
                    <a:pt x="71379" y="44210"/>
                  </a:cubicBezTo>
                  <a:cubicBezTo>
                    <a:pt x="67241" y="46105"/>
                    <a:pt x="66206" y="49263"/>
                    <a:pt x="65172" y="50526"/>
                  </a:cubicBezTo>
                  <a:cubicBezTo>
                    <a:pt x="65172" y="51157"/>
                    <a:pt x="65172" y="51157"/>
                    <a:pt x="65172" y="51157"/>
                  </a:cubicBezTo>
                  <a:cubicBezTo>
                    <a:pt x="63103" y="51157"/>
                    <a:pt x="65172" y="52421"/>
                    <a:pt x="62068" y="52421"/>
                  </a:cubicBezTo>
                  <a:cubicBezTo>
                    <a:pt x="62068" y="52421"/>
                    <a:pt x="62068" y="52421"/>
                    <a:pt x="62068" y="52421"/>
                  </a:cubicBezTo>
                  <a:cubicBezTo>
                    <a:pt x="62068" y="52421"/>
                    <a:pt x="62068" y="54315"/>
                    <a:pt x="61034" y="54315"/>
                  </a:cubicBezTo>
                  <a:cubicBezTo>
                    <a:pt x="61034" y="54315"/>
                    <a:pt x="61034" y="54315"/>
                    <a:pt x="61034" y="54315"/>
                  </a:cubicBezTo>
                  <a:cubicBezTo>
                    <a:pt x="61034" y="54947"/>
                    <a:pt x="58965" y="56842"/>
                    <a:pt x="58965" y="57473"/>
                  </a:cubicBezTo>
                  <a:cubicBezTo>
                    <a:pt x="58965" y="57473"/>
                    <a:pt x="58965" y="57473"/>
                    <a:pt x="58965" y="57473"/>
                  </a:cubicBezTo>
                  <a:cubicBezTo>
                    <a:pt x="61034" y="57473"/>
                    <a:pt x="57931" y="57473"/>
                    <a:pt x="58965" y="58736"/>
                  </a:cubicBezTo>
                  <a:cubicBezTo>
                    <a:pt x="58965" y="58736"/>
                    <a:pt x="57931" y="58736"/>
                    <a:pt x="58965" y="57473"/>
                  </a:cubicBezTo>
                  <a:cubicBezTo>
                    <a:pt x="57931" y="60000"/>
                    <a:pt x="53793" y="60631"/>
                    <a:pt x="52758" y="62526"/>
                  </a:cubicBezTo>
                  <a:cubicBezTo>
                    <a:pt x="52758" y="64421"/>
                    <a:pt x="53793" y="63157"/>
                    <a:pt x="52758" y="64421"/>
                  </a:cubicBezTo>
                  <a:cubicBezTo>
                    <a:pt x="52758" y="64421"/>
                    <a:pt x="52758" y="63157"/>
                    <a:pt x="52758" y="64421"/>
                  </a:cubicBezTo>
                  <a:cubicBezTo>
                    <a:pt x="50689" y="64421"/>
                    <a:pt x="53793" y="65684"/>
                    <a:pt x="52758" y="65684"/>
                  </a:cubicBezTo>
                  <a:cubicBezTo>
                    <a:pt x="50689" y="64421"/>
                    <a:pt x="50689" y="65684"/>
                    <a:pt x="50689" y="65684"/>
                  </a:cubicBezTo>
                  <a:cubicBezTo>
                    <a:pt x="50689" y="66947"/>
                    <a:pt x="50689" y="66947"/>
                    <a:pt x="50689" y="67578"/>
                  </a:cubicBezTo>
                  <a:cubicBezTo>
                    <a:pt x="50689" y="67578"/>
                    <a:pt x="50689" y="67578"/>
                    <a:pt x="50689" y="67578"/>
                  </a:cubicBezTo>
                  <a:cubicBezTo>
                    <a:pt x="49655" y="67578"/>
                    <a:pt x="49655" y="68210"/>
                    <a:pt x="47586" y="68210"/>
                  </a:cubicBezTo>
                  <a:cubicBezTo>
                    <a:pt x="43448" y="71368"/>
                    <a:pt x="37241" y="75789"/>
                    <a:pt x="35172" y="78947"/>
                  </a:cubicBezTo>
                  <a:cubicBezTo>
                    <a:pt x="32068" y="83368"/>
                    <a:pt x="27931" y="86526"/>
                    <a:pt x="25862" y="89684"/>
                  </a:cubicBezTo>
                  <a:cubicBezTo>
                    <a:pt x="25862" y="92210"/>
                    <a:pt x="25862" y="92210"/>
                    <a:pt x="22758" y="92842"/>
                  </a:cubicBezTo>
                  <a:cubicBezTo>
                    <a:pt x="25862" y="92842"/>
                    <a:pt x="25862" y="92842"/>
                    <a:pt x="25862" y="92842"/>
                  </a:cubicBezTo>
                  <a:cubicBezTo>
                    <a:pt x="22758" y="92842"/>
                    <a:pt x="22758" y="94105"/>
                    <a:pt x="21724" y="92842"/>
                  </a:cubicBezTo>
                  <a:cubicBezTo>
                    <a:pt x="21724" y="94736"/>
                    <a:pt x="19655" y="95368"/>
                    <a:pt x="18620" y="97263"/>
                  </a:cubicBezTo>
                  <a:cubicBezTo>
                    <a:pt x="18620" y="97263"/>
                    <a:pt x="19655" y="97263"/>
                    <a:pt x="18620" y="97263"/>
                  </a:cubicBezTo>
                  <a:cubicBezTo>
                    <a:pt x="18620" y="97263"/>
                    <a:pt x="18620" y="97263"/>
                    <a:pt x="18620" y="97263"/>
                  </a:cubicBezTo>
                  <a:cubicBezTo>
                    <a:pt x="18620" y="97263"/>
                    <a:pt x="18620" y="97263"/>
                    <a:pt x="18620" y="97263"/>
                  </a:cubicBezTo>
                  <a:cubicBezTo>
                    <a:pt x="18620" y="97894"/>
                    <a:pt x="17586" y="97894"/>
                    <a:pt x="17586" y="97263"/>
                  </a:cubicBezTo>
                  <a:cubicBezTo>
                    <a:pt x="13448" y="101052"/>
                    <a:pt x="12413" y="105473"/>
                    <a:pt x="9310" y="108631"/>
                  </a:cubicBezTo>
                  <a:cubicBezTo>
                    <a:pt x="9310" y="109263"/>
                    <a:pt x="6206" y="111157"/>
                    <a:pt x="5172" y="111157"/>
                  </a:cubicBezTo>
                  <a:cubicBezTo>
                    <a:pt x="4137" y="114315"/>
                    <a:pt x="3103" y="118105"/>
                    <a:pt x="0" y="120000"/>
                  </a:cubicBezTo>
                  <a:cubicBezTo>
                    <a:pt x="0" y="120000"/>
                    <a:pt x="3103" y="120000"/>
                    <a:pt x="4137" y="11936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4" name="Shape 534"/>
            <p:cNvSpPr/>
            <p:nvPr/>
          </p:nvSpPr>
          <p:spPr>
            <a:xfrm>
              <a:off x="4252" y="2405"/>
              <a:ext cx="271" cy="440"/>
            </a:xfrm>
            <a:custGeom>
              <a:avLst/>
              <a:gdLst/>
              <a:ahLst/>
              <a:cxnLst/>
              <a:rect l="0" t="0" r="0" b="0"/>
              <a:pathLst>
                <a:path w="120000" h="120000" extrusionOk="0">
                  <a:moveTo>
                    <a:pt x="5217" y="119358"/>
                  </a:moveTo>
                  <a:cubicBezTo>
                    <a:pt x="9391" y="118074"/>
                    <a:pt x="8347" y="115508"/>
                    <a:pt x="10434" y="114866"/>
                  </a:cubicBezTo>
                  <a:cubicBezTo>
                    <a:pt x="10434" y="114866"/>
                    <a:pt x="9391" y="114866"/>
                    <a:pt x="10434" y="114866"/>
                  </a:cubicBezTo>
                  <a:cubicBezTo>
                    <a:pt x="13565" y="112941"/>
                    <a:pt x="16695" y="110374"/>
                    <a:pt x="16695" y="108449"/>
                  </a:cubicBezTo>
                  <a:cubicBezTo>
                    <a:pt x="16695" y="108449"/>
                    <a:pt x="16695" y="108449"/>
                    <a:pt x="16695" y="108449"/>
                  </a:cubicBezTo>
                  <a:cubicBezTo>
                    <a:pt x="16695" y="107165"/>
                    <a:pt x="17739" y="107165"/>
                    <a:pt x="17739" y="107165"/>
                  </a:cubicBezTo>
                  <a:cubicBezTo>
                    <a:pt x="17739" y="107165"/>
                    <a:pt x="17739" y="107165"/>
                    <a:pt x="16695" y="107165"/>
                  </a:cubicBezTo>
                  <a:cubicBezTo>
                    <a:pt x="17739" y="107165"/>
                    <a:pt x="17739" y="106524"/>
                    <a:pt x="18782" y="106524"/>
                  </a:cubicBezTo>
                  <a:cubicBezTo>
                    <a:pt x="17739" y="106524"/>
                    <a:pt x="17739" y="106524"/>
                    <a:pt x="17739" y="105882"/>
                  </a:cubicBezTo>
                  <a:cubicBezTo>
                    <a:pt x="18782" y="106524"/>
                    <a:pt x="18782" y="106524"/>
                    <a:pt x="18782" y="106524"/>
                  </a:cubicBezTo>
                  <a:cubicBezTo>
                    <a:pt x="19826" y="106524"/>
                    <a:pt x="18782" y="103957"/>
                    <a:pt x="21913" y="103315"/>
                  </a:cubicBezTo>
                  <a:cubicBezTo>
                    <a:pt x="19826" y="103315"/>
                    <a:pt x="19826" y="103315"/>
                    <a:pt x="19826" y="103315"/>
                  </a:cubicBezTo>
                  <a:cubicBezTo>
                    <a:pt x="22956" y="102032"/>
                    <a:pt x="24000" y="100748"/>
                    <a:pt x="26086" y="99465"/>
                  </a:cubicBezTo>
                  <a:cubicBezTo>
                    <a:pt x="24000" y="99465"/>
                    <a:pt x="24000" y="99465"/>
                    <a:pt x="24000" y="99465"/>
                  </a:cubicBezTo>
                  <a:cubicBezTo>
                    <a:pt x="26086" y="99465"/>
                    <a:pt x="26086" y="98823"/>
                    <a:pt x="27130" y="98823"/>
                  </a:cubicBezTo>
                  <a:cubicBezTo>
                    <a:pt x="26086" y="98823"/>
                    <a:pt x="30260" y="98823"/>
                    <a:pt x="30260" y="98181"/>
                  </a:cubicBezTo>
                  <a:cubicBezTo>
                    <a:pt x="27130" y="98181"/>
                    <a:pt x="27130" y="98181"/>
                    <a:pt x="27130" y="98181"/>
                  </a:cubicBezTo>
                  <a:cubicBezTo>
                    <a:pt x="30260" y="98181"/>
                    <a:pt x="27130" y="97540"/>
                    <a:pt x="30260" y="97540"/>
                  </a:cubicBezTo>
                  <a:cubicBezTo>
                    <a:pt x="30260" y="97540"/>
                    <a:pt x="30260" y="97540"/>
                    <a:pt x="30260" y="97540"/>
                  </a:cubicBezTo>
                  <a:cubicBezTo>
                    <a:pt x="31304" y="97540"/>
                    <a:pt x="30260" y="95614"/>
                    <a:pt x="30260" y="95614"/>
                  </a:cubicBezTo>
                  <a:cubicBezTo>
                    <a:pt x="31304" y="95614"/>
                    <a:pt x="31304" y="95614"/>
                    <a:pt x="31304" y="95614"/>
                  </a:cubicBezTo>
                  <a:cubicBezTo>
                    <a:pt x="31304" y="95614"/>
                    <a:pt x="31304" y="95614"/>
                    <a:pt x="31304" y="94973"/>
                  </a:cubicBezTo>
                  <a:cubicBezTo>
                    <a:pt x="31304" y="94973"/>
                    <a:pt x="31304" y="94973"/>
                    <a:pt x="31304" y="94973"/>
                  </a:cubicBezTo>
                  <a:cubicBezTo>
                    <a:pt x="31304" y="94973"/>
                    <a:pt x="31304" y="93689"/>
                    <a:pt x="32347" y="94973"/>
                  </a:cubicBezTo>
                  <a:cubicBezTo>
                    <a:pt x="31304" y="93689"/>
                    <a:pt x="31304" y="94973"/>
                    <a:pt x="31304" y="93689"/>
                  </a:cubicBezTo>
                  <a:cubicBezTo>
                    <a:pt x="32347" y="93048"/>
                    <a:pt x="35478" y="90481"/>
                    <a:pt x="36521" y="89197"/>
                  </a:cubicBezTo>
                  <a:cubicBezTo>
                    <a:pt x="36521" y="89197"/>
                    <a:pt x="36521" y="89197"/>
                    <a:pt x="35478" y="89197"/>
                  </a:cubicBezTo>
                  <a:cubicBezTo>
                    <a:pt x="36521" y="87272"/>
                    <a:pt x="36521" y="87272"/>
                    <a:pt x="36521" y="87272"/>
                  </a:cubicBezTo>
                  <a:cubicBezTo>
                    <a:pt x="36521" y="87272"/>
                    <a:pt x="36521" y="87272"/>
                    <a:pt x="36521" y="86631"/>
                  </a:cubicBezTo>
                  <a:cubicBezTo>
                    <a:pt x="37565" y="86631"/>
                    <a:pt x="37565" y="86631"/>
                    <a:pt x="37565" y="86631"/>
                  </a:cubicBezTo>
                  <a:cubicBezTo>
                    <a:pt x="37565" y="86631"/>
                    <a:pt x="37565" y="86631"/>
                    <a:pt x="36521" y="86631"/>
                  </a:cubicBezTo>
                  <a:cubicBezTo>
                    <a:pt x="37565" y="86631"/>
                    <a:pt x="37565" y="85347"/>
                    <a:pt x="39652" y="85347"/>
                  </a:cubicBezTo>
                  <a:cubicBezTo>
                    <a:pt x="37565" y="85347"/>
                    <a:pt x="37565" y="85347"/>
                    <a:pt x="37565" y="85347"/>
                  </a:cubicBezTo>
                  <a:cubicBezTo>
                    <a:pt x="39652" y="85347"/>
                    <a:pt x="39652" y="84705"/>
                    <a:pt x="39652" y="84705"/>
                  </a:cubicBezTo>
                  <a:cubicBezTo>
                    <a:pt x="39652" y="84705"/>
                    <a:pt x="39652" y="84705"/>
                    <a:pt x="39652" y="84705"/>
                  </a:cubicBezTo>
                  <a:cubicBezTo>
                    <a:pt x="39652" y="84064"/>
                    <a:pt x="40695" y="84705"/>
                    <a:pt x="40695" y="84064"/>
                  </a:cubicBezTo>
                  <a:cubicBezTo>
                    <a:pt x="39652" y="84064"/>
                    <a:pt x="39652" y="84064"/>
                    <a:pt x="39652" y="84064"/>
                  </a:cubicBezTo>
                  <a:cubicBezTo>
                    <a:pt x="40695" y="84064"/>
                    <a:pt x="40695" y="82780"/>
                    <a:pt x="43826" y="82139"/>
                  </a:cubicBezTo>
                  <a:cubicBezTo>
                    <a:pt x="43826" y="82139"/>
                    <a:pt x="43826" y="82139"/>
                    <a:pt x="43826" y="82139"/>
                  </a:cubicBezTo>
                  <a:cubicBezTo>
                    <a:pt x="43826" y="82139"/>
                    <a:pt x="43826" y="81497"/>
                    <a:pt x="44869" y="81497"/>
                  </a:cubicBezTo>
                  <a:cubicBezTo>
                    <a:pt x="44869" y="80213"/>
                    <a:pt x="43826" y="80213"/>
                    <a:pt x="43826" y="80213"/>
                  </a:cubicBezTo>
                  <a:cubicBezTo>
                    <a:pt x="44869" y="80213"/>
                    <a:pt x="44869" y="78930"/>
                    <a:pt x="45913" y="80213"/>
                  </a:cubicBezTo>
                  <a:cubicBezTo>
                    <a:pt x="45913" y="78930"/>
                    <a:pt x="45913" y="78288"/>
                    <a:pt x="48000" y="78288"/>
                  </a:cubicBezTo>
                  <a:cubicBezTo>
                    <a:pt x="45913" y="78288"/>
                    <a:pt x="45913" y="77005"/>
                    <a:pt x="45913" y="78288"/>
                  </a:cubicBezTo>
                  <a:cubicBezTo>
                    <a:pt x="44869" y="77005"/>
                    <a:pt x="44869" y="77005"/>
                    <a:pt x="44869" y="77005"/>
                  </a:cubicBezTo>
                  <a:cubicBezTo>
                    <a:pt x="44869" y="77005"/>
                    <a:pt x="44869" y="77005"/>
                    <a:pt x="44869" y="77005"/>
                  </a:cubicBezTo>
                  <a:cubicBezTo>
                    <a:pt x="45913" y="76363"/>
                    <a:pt x="45913" y="76363"/>
                    <a:pt x="45913" y="76363"/>
                  </a:cubicBezTo>
                  <a:cubicBezTo>
                    <a:pt x="48000" y="76363"/>
                    <a:pt x="49043" y="76363"/>
                    <a:pt x="49043" y="76363"/>
                  </a:cubicBezTo>
                  <a:cubicBezTo>
                    <a:pt x="48000" y="75721"/>
                    <a:pt x="48000" y="75721"/>
                    <a:pt x="48000" y="75721"/>
                  </a:cubicBezTo>
                  <a:cubicBezTo>
                    <a:pt x="50086" y="75721"/>
                    <a:pt x="50086" y="75721"/>
                    <a:pt x="50086" y="75721"/>
                  </a:cubicBezTo>
                  <a:cubicBezTo>
                    <a:pt x="50086" y="75721"/>
                    <a:pt x="49043" y="75721"/>
                    <a:pt x="50086" y="75721"/>
                  </a:cubicBezTo>
                  <a:cubicBezTo>
                    <a:pt x="50086" y="75721"/>
                    <a:pt x="50086" y="75721"/>
                    <a:pt x="50086" y="75721"/>
                  </a:cubicBezTo>
                  <a:cubicBezTo>
                    <a:pt x="50086" y="74438"/>
                    <a:pt x="51130" y="74438"/>
                    <a:pt x="50086" y="73796"/>
                  </a:cubicBezTo>
                  <a:cubicBezTo>
                    <a:pt x="50086" y="73796"/>
                    <a:pt x="50086" y="74438"/>
                    <a:pt x="50086" y="73796"/>
                  </a:cubicBezTo>
                  <a:cubicBezTo>
                    <a:pt x="50086" y="73796"/>
                    <a:pt x="50086" y="73796"/>
                    <a:pt x="51130" y="73796"/>
                  </a:cubicBezTo>
                  <a:cubicBezTo>
                    <a:pt x="51130" y="73155"/>
                    <a:pt x="51130" y="73155"/>
                    <a:pt x="51130" y="73155"/>
                  </a:cubicBezTo>
                  <a:cubicBezTo>
                    <a:pt x="51130" y="73155"/>
                    <a:pt x="51130" y="73155"/>
                    <a:pt x="53217" y="73155"/>
                  </a:cubicBezTo>
                  <a:cubicBezTo>
                    <a:pt x="53217" y="73796"/>
                    <a:pt x="51130" y="73155"/>
                    <a:pt x="51130" y="73155"/>
                  </a:cubicBezTo>
                  <a:cubicBezTo>
                    <a:pt x="53217" y="73796"/>
                    <a:pt x="53217" y="73155"/>
                    <a:pt x="53217" y="73155"/>
                  </a:cubicBezTo>
                  <a:cubicBezTo>
                    <a:pt x="53217" y="73155"/>
                    <a:pt x="53217" y="73155"/>
                    <a:pt x="53217" y="73155"/>
                  </a:cubicBezTo>
                  <a:cubicBezTo>
                    <a:pt x="55304" y="71871"/>
                    <a:pt x="55304" y="71871"/>
                    <a:pt x="57391" y="71871"/>
                  </a:cubicBezTo>
                  <a:cubicBezTo>
                    <a:pt x="57391" y="71871"/>
                    <a:pt x="55304" y="70588"/>
                    <a:pt x="55304" y="71871"/>
                  </a:cubicBezTo>
                  <a:cubicBezTo>
                    <a:pt x="55304" y="70588"/>
                    <a:pt x="58434" y="69304"/>
                    <a:pt x="57391" y="68663"/>
                  </a:cubicBezTo>
                  <a:cubicBezTo>
                    <a:pt x="58434" y="69304"/>
                    <a:pt x="58434" y="69304"/>
                    <a:pt x="58434" y="69304"/>
                  </a:cubicBezTo>
                  <a:cubicBezTo>
                    <a:pt x="58434" y="68663"/>
                    <a:pt x="57391" y="68663"/>
                    <a:pt x="58434" y="68663"/>
                  </a:cubicBezTo>
                  <a:cubicBezTo>
                    <a:pt x="57391" y="68663"/>
                    <a:pt x="58434" y="68663"/>
                    <a:pt x="58434" y="68021"/>
                  </a:cubicBezTo>
                  <a:cubicBezTo>
                    <a:pt x="59478" y="68021"/>
                    <a:pt x="58434" y="68021"/>
                    <a:pt x="58434" y="68663"/>
                  </a:cubicBezTo>
                  <a:cubicBezTo>
                    <a:pt x="58434" y="68021"/>
                    <a:pt x="61565" y="67379"/>
                    <a:pt x="61565" y="66096"/>
                  </a:cubicBezTo>
                  <a:cubicBezTo>
                    <a:pt x="62608" y="66096"/>
                    <a:pt x="62608" y="66096"/>
                    <a:pt x="62608" y="66096"/>
                  </a:cubicBezTo>
                  <a:cubicBezTo>
                    <a:pt x="61565" y="66096"/>
                    <a:pt x="61565" y="66096"/>
                    <a:pt x="61565" y="66096"/>
                  </a:cubicBezTo>
                  <a:cubicBezTo>
                    <a:pt x="61565" y="65454"/>
                    <a:pt x="62608" y="65454"/>
                    <a:pt x="61565" y="65454"/>
                  </a:cubicBezTo>
                  <a:cubicBezTo>
                    <a:pt x="62608" y="65454"/>
                    <a:pt x="59478" y="66096"/>
                    <a:pt x="61565" y="66096"/>
                  </a:cubicBezTo>
                  <a:cubicBezTo>
                    <a:pt x="59478" y="65454"/>
                    <a:pt x="62608" y="66096"/>
                    <a:pt x="61565" y="65454"/>
                  </a:cubicBezTo>
                  <a:cubicBezTo>
                    <a:pt x="61565" y="65454"/>
                    <a:pt x="62608" y="65454"/>
                    <a:pt x="62608" y="64812"/>
                  </a:cubicBezTo>
                  <a:cubicBezTo>
                    <a:pt x="61565" y="64812"/>
                    <a:pt x="61565" y="64812"/>
                    <a:pt x="61565" y="64812"/>
                  </a:cubicBezTo>
                  <a:cubicBezTo>
                    <a:pt x="62608" y="63529"/>
                    <a:pt x="62608" y="64812"/>
                    <a:pt x="62608" y="64812"/>
                  </a:cubicBezTo>
                  <a:cubicBezTo>
                    <a:pt x="62608" y="63529"/>
                    <a:pt x="62608" y="63529"/>
                    <a:pt x="62608" y="63529"/>
                  </a:cubicBezTo>
                  <a:cubicBezTo>
                    <a:pt x="63652" y="64812"/>
                    <a:pt x="62608" y="63529"/>
                    <a:pt x="63652" y="63529"/>
                  </a:cubicBezTo>
                  <a:cubicBezTo>
                    <a:pt x="63652" y="63529"/>
                    <a:pt x="64695" y="63529"/>
                    <a:pt x="63652" y="62887"/>
                  </a:cubicBezTo>
                  <a:cubicBezTo>
                    <a:pt x="62608" y="62887"/>
                    <a:pt x="62608" y="62887"/>
                    <a:pt x="62608" y="62887"/>
                  </a:cubicBezTo>
                  <a:cubicBezTo>
                    <a:pt x="63652" y="62887"/>
                    <a:pt x="63652" y="62887"/>
                    <a:pt x="63652" y="62887"/>
                  </a:cubicBezTo>
                  <a:cubicBezTo>
                    <a:pt x="63652" y="62887"/>
                    <a:pt x="63652" y="62887"/>
                    <a:pt x="63652" y="62887"/>
                  </a:cubicBezTo>
                  <a:cubicBezTo>
                    <a:pt x="64695" y="62887"/>
                    <a:pt x="63652" y="60962"/>
                    <a:pt x="64695" y="62887"/>
                  </a:cubicBezTo>
                  <a:cubicBezTo>
                    <a:pt x="64695" y="60962"/>
                    <a:pt x="66782" y="60320"/>
                    <a:pt x="64695" y="60320"/>
                  </a:cubicBezTo>
                  <a:cubicBezTo>
                    <a:pt x="66782" y="60320"/>
                    <a:pt x="66782" y="59679"/>
                    <a:pt x="66782" y="59679"/>
                  </a:cubicBezTo>
                  <a:cubicBezTo>
                    <a:pt x="66782" y="59679"/>
                    <a:pt x="66782" y="59679"/>
                    <a:pt x="66782" y="59679"/>
                  </a:cubicBezTo>
                  <a:cubicBezTo>
                    <a:pt x="66782" y="59679"/>
                    <a:pt x="66782" y="59679"/>
                    <a:pt x="66782" y="59037"/>
                  </a:cubicBezTo>
                  <a:cubicBezTo>
                    <a:pt x="66782" y="59037"/>
                    <a:pt x="66782" y="59037"/>
                    <a:pt x="66782" y="57754"/>
                  </a:cubicBezTo>
                  <a:cubicBezTo>
                    <a:pt x="68869" y="57754"/>
                    <a:pt x="68869" y="57754"/>
                    <a:pt x="68869" y="59037"/>
                  </a:cubicBezTo>
                  <a:cubicBezTo>
                    <a:pt x="68869" y="57754"/>
                    <a:pt x="70956" y="57754"/>
                    <a:pt x="70956" y="57112"/>
                  </a:cubicBezTo>
                  <a:cubicBezTo>
                    <a:pt x="68869" y="57112"/>
                    <a:pt x="68869" y="57112"/>
                    <a:pt x="68869" y="57112"/>
                  </a:cubicBezTo>
                  <a:cubicBezTo>
                    <a:pt x="66782" y="56470"/>
                    <a:pt x="70956" y="57112"/>
                    <a:pt x="70956" y="56470"/>
                  </a:cubicBezTo>
                  <a:cubicBezTo>
                    <a:pt x="72000" y="56470"/>
                    <a:pt x="72000" y="56470"/>
                    <a:pt x="72000" y="56470"/>
                  </a:cubicBezTo>
                  <a:cubicBezTo>
                    <a:pt x="70956" y="56470"/>
                    <a:pt x="73043" y="56470"/>
                    <a:pt x="72000" y="55187"/>
                  </a:cubicBezTo>
                  <a:cubicBezTo>
                    <a:pt x="72000" y="55187"/>
                    <a:pt x="72000" y="55187"/>
                    <a:pt x="73043" y="55187"/>
                  </a:cubicBezTo>
                  <a:cubicBezTo>
                    <a:pt x="72000" y="54545"/>
                    <a:pt x="75130" y="52620"/>
                    <a:pt x="73043" y="51978"/>
                  </a:cubicBezTo>
                  <a:cubicBezTo>
                    <a:pt x="73043" y="51978"/>
                    <a:pt x="73043" y="51978"/>
                    <a:pt x="75130" y="51978"/>
                  </a:cubicBezTo>
                  <a:cubicBezTo>
                    <a:pt x="73043" y="51978"/>
                    <a:pt x="73043" y="51978"/>
                    <a:pt x="73043" y="51978"/>
                  </a:cubicBezTo>
                  <a:cubicBezTo>
                    <a:pt x="75130" y="51978"/>
                    <a:pt x="75130" y="51978"/>
                    <a:pt x="75130" y="51978"/>
                  </a:cubicBezTo>
                  <a:cubicBezTo>
                    <a:pt x="75130" y="51978"/>
                    <a:pt x="75130" y="51978"/>
                    <a:pt x="73043" y="51978"/>
                  </a:cubicBezTo>
                  <a:cubicBezTo>
                    <a:pt x="73043" y="51336"/>
                    <a:pt x="76173" y="51978"/>
                    <a:pt x="76173" y="51336"/>
                  </a:cubicBezTo>
                  <a:cubicBezTo>
                    <a:pt x="76173" y="51336"/>
                    <a:pt x="75130" y="50053"/>
                    <a:pt x="76173" y="50053"/>
                  </a:cubicBezTo>
                  <a:cubicBezTo>
                    <a:pt x="76173" y="50053"/>
                    <a:pt x="76173" y="50053"/>
                    <a:pt x="76173" y="50053"/>
                  </a:cubicBezTo>
                  <a:cubicBezTo>
                    <a:pt x="77217" y="50053"/>
                    <a:pt x="76173" y="49411"/>
                    <a:pt x="75130" y="49411"/>
                  </a:cubicBezTo>
                  <a:cubicBezTo>
                    <a:pt x="76173" y="49411"/>
                    <a:pt x="76173" y="49411"/>
                    <a:pt x="76173" y="49411"/>
                  </a:cubicBezTo>
                  <a:cubicBezTo>
                    <a:pt x="76173" y="48770"/>
                    <a:pt x="76173" y="48770"/>
                    <a:pt x="76173" y="48770"/>
                  </a:cubicBezTo>
                  <a:cubicBezTo>
                    <a:pt x="76173" y="49411"/>
                    <a:pt x="76173" y="48770"/>
                    <a:pt x="76173" y="48770"/>
                  </a:cubicBezTo>
                  <a:cubicBezTo>
                    <a:pt x="76173" y="48770"/>
                    <a:pt x="76173" y="48770"/>
                    <a:pt x="76173" y="48770"/>
                  </a:cubicBezTo>
                  <a:cubicBezTo>
                    <a:pt x="76173" y="48770"/>
                    <a:pt x="76173" y="48770"/>
                    <a:pt x="76173" y="48128"/>
                  </a:cubicBezTo>
                  <a:cubicBezTo>
                    <a:pt x="77217" y="48770"/>
                    <a:pt x="77217" y="48770"/>
                    <a:pt x="77217" y="48770"/>
                  </a:cubicBezTo>
                  <a:cubicBezTo>
                    <a:pt x="77217" y="48770"/>
                    <a:pt x="77217" y="48770"/>
                    <a:pt x="77217" y="48770"/>
                  </a:cubicBezTo>
                  <a:cubicBezTo>
                    <a:pt x="77217" y="48128"/>
                    <a:pt x="77217" y="48128"/>
                    <a:pt x="77217" y="48128"/>
                  </a:cubicBezTo>
                  <a:cubicBezTo>
                    <a:pt x="79304" y="48128"/>
                    <a:pt x="79304" y="48128"/>
                    <a:pt x="79304" y="48128"/>
                  </a:cubicBezTo>
                  <a:cubicBezTo>
                    <a:pt x="79304" y="48128"/>
                    <a:pt x="79304" y="48128"/>
                    <a:pt x="79304" y="48128"/>
                  </a:cubicBezTo>
                  <a:cubicBezTo>
                    <a:pt x="79304" y="48128"/>
                    <a:pt x="79304" y="48128"/>
                    <a:pt x="79304" y="48128"/>
                  </a:cubicBezTo>
                  <a:cubicBezTo>
                    <a:pt x="77217" y="48128"/>
                    <a:pt x="77217" y="46844"/>
                    <a:pt x="79304" y="46844"/>
                  </a:cubicBezTo>
                  <a:cubicBezTo>
                    <a:pt x="79304" y="46844"/>
                    <a:pt x="80347" y="48128"/>
                    <a:pt x="79304" y="46844"/>
                  </a:cubicBezTo>
                  <a:cubicBezTo>
                    <a:pt x="79304" y="46844"/>
                    <a:pt x="79304" y="46844"/>
                    <a:pt x="79304" y="46844"/>
                  </a:cubicBezTo>
                  <a:cubicBezTo>
                    <a:pt x="79304" y="46844"/>
                    <a:pt x="79304" y="46844"/>
                    <a:pt x="79304" y="46844"/>
                  </a:cubicBezTo>
                  <a:cubicBezTo>
                    <a:pt x="79304" y="46844"/>
                    <a:pt x="79304" y="46844"/>
                    <a:pt x="79304" y="46844"/>
                  </a:cubicBezTo>
                  <a:cubicBezTo>
                    <a:pt x="79304" y="46844"/>
                    <a:pt x="79304" y="46844"/>
                    <a:pt x="79304" y="46844"/>
                  </a:cubicBezTo>
                  <a:cubicBezTo>
                    <a:pt x="80347" y="46844"/>
                    <a:pt x="80347" y="46203"/>
                    <a:pt x="80347" y="46203"/>
                  </a:cubicBezTo>
                  <a:cubicBezTo>
                    <a:pt x="80347" y="46203"/>
                    <a:pt x="80347" y="46203"/>
                    <a:pt x="80347" y="44278"/>
                  </a:cubicBezTo>
                  <a:cubicBezTo>
                    <a:pt x="80347" y="46203"/>
                    <a:pt x="80347" y="46203"/>
                    <a:pt x="80347" y="46203"/>
                  </a:cubicBezTo>
                  <a:cubicBezTo>
                    <a:pt x="80347" y="44278"/>
                    <a:pt x="80347" y="44278"/>
                    <a:pt x="82434" y="44278"/>
                  </a:cubicBezTo>
                  <a:cubicBezTo>
                    <a:pt x="82434" y="44278"/>
                    <a:pt x="82434" y="44278"/>
                    <a:pt x="82434" y="44278"/>
                  </a:cubicBezTo>
                  <a:cubicBezTo>
                    <a:pt x="82434" y="43636"/>
                    <a:pt x="82434" y="43636"/>
                    <a:pt x="82434" y="43636"/>
                  </a:cubicBezTo>
                  <a:cubicBezTo>
                    <a:pt x="82434" y="43636"/>
                    <a:pt x="80347" y="42994"/>
                    <a:pt x="82434" y="42994"/>
                  </a:cubicBezTo>
                  <a:cubicBezTo>
                    <a:pt x="84521" y="42994"/>
                    <a:pt x="84521" y="42994"/>
                    <a:pt x="84521" y="42994"/>
                  </a:cubicBezTo>
                  <a:cubicBezTo>
                    <a:pt x="84521" y="42994"/>
                    <a:pt x="85565" y="41711"/>
                    <a:pt x="85565" y="41069"/>
                  </a:cubicBezTo>
                  <a:cubicBezTo>
                    <a:pt x="85565" y="41069"/>
                    <a:pt x="85565" y="41069"/>
                    <a:pt x="85565" y="41069"/>
                  </a:cubicBezTo>
                  <a:cubicBezTo>
                    <a:pt x="86608" y="40427"/>
                    <a:pt x="88695" y="40427"/>
                    <a:pt x="88695" y="38502"/>
                  </a:cubicBezTo>
                  <a:cubicBezTo>
                    <a:pt x="86608" y="38502"/>
                    <a:pt x="86608" y="38502"/>
                    <a:pt x="86608" y="38502"/>
                  </a:cubicBezTo>
                  <a:cubicBezTo>
                    <a:pt x="86608" y="38502"/>
                    <a:pt x="86608" y="37860"/>
                    <a:pt x="86608" y="38502"/>
                  </a:cubicBezTo>
                  <a:cubicBezTo>
                    <a:pt x="88695" y="38502"/>
                    <a:pt x="88695" y="38502"/>
                    <a:pt x="88695" y="38502"/>
                  </a:cubicBezTo>
                  <a:cubicBezTo>
                    <a:pt x="89739" y="38502"/>
                    <a:pt x="89739" y="37860"/>
                    <a:pt x="89739" y="37860"/>
                  </a:cubicBezTo>
                  <a:cubicBezTo>
                    <a:pt x="89739" y="37860"/>
                    <a:pt x="89739" y="37860"/>
                    <a:pt x="89739" y="37860"/>
                  </a:cubicBezTo>
                  <a:cubicBezTo>
                    <a:pt x="89739" y="35935"/>
                    <a:pt x="89739" y="35935"/>
                    <a:pt x="89739" y="35935"/>
                  </a:cubicBezTo>
                  <a:cubicBezTo>
                    <a:pt x="90782" y="35935"/>
                    <a:pt x="90782" y="35935"/>
                    <a:pt x="90782" y="35935"/>
                  </a:cubicBezTo>
                  <a:cubicBezTo>
                    <a:pt x="89739" y="35294"/>
                    <a:pt x="89739" y="35294"/>
                    <a:pt x="89739" y="35294"/>
                  </a:cubicBezTo>
                  <a:cubicBezTo>
                    <a:pt x="90782" y="35294"/>
                    <a:pt x="90782" y="35935"/>
                    <a:pt x="90782" y="35294"/>
                  </a:cubicBezTo>
                  <a:cubicBezTo>
                    <a:pt x="90782" y="35294"/>
                    <a:pt x="90782" y="35294"/>
                    <a:pt x="90782" y="35294"/>
                  </a:cubicBezTo>
                  <a:cubicBezTo>
                    <a:pt x="90782" y="35294"/>
                    <a:pt x="92869" y="35294"/>
                    <a:pt x="92869" y="34652"/>
                  </a:cubicBezTo>
                  <a:cubicBezTo>
                    <a:pt x="90782" y="33368"/>
                    <a:pt x="90782" y="33368"/>
                    <a:pt x="90782" y="33368"/>
                  </a:cubicBezTo>
                  <a:cubicBezTo>
                    <a:pt x="92869" y="33368"/>
                    <a:pt x="92869" y="33368"/>
                    <a:pt x="92869" y="34652"/>
                  </a:cubicBezTo>
                  <a:cubicBezTo>
                    <a:pt x="92869" y="33368"/>
                    <a:pt x="92869" y="32727"/>
                    <a:pt x="92869" y="32727"/>
                  </a:cubicBezTo>
                  <a:cubicBezTo>
                    <a:pt x="96000" y="32727"/>
                    <a:pt x="98086" y="30802"/>
                    <a:pt x="98086" y="30160"/>
                  </a:cubicBezTo>
                  <a:cubicBezTo>
                    <a:pt x="98086" y="30160"/>
                    <a:pt x="98086" y="30160"/>
                    <a:pt x="98086" y="30160"/>
                  </a:cubicBezTo>
                  <a:cubicBezTo>
                    <a:pt x="98086" y="29518"/>
                    <a:pt x="99130" y="30160"/>
                    <a:pt x="98086" y="30160"/>
                  </a:cubicBezTo>
                  <a:cubicBezTo>
                    <a:pt x="98086" y="29518"/>
                    <a:pt x="98086" y="29518"/>
                    <a:pt x="96000" y="29518"/>
                  </a:cubicBezTo>
                  <a:cubicBezTo>
                    <a:pt x="96000" y="27593"/>
                    <a:pt x="98086" y="29518"/>
                    <a:pt x="99130" y="27593"/>
                  </a:cubicBezTo>
                  <a:cubicBezTo>
                    <a:pt x="99130" y="29518"/>
                    <a:pt x="98086" y="29518"/>
                    <a:pt x="99130" y="29518"/>
                  </a:cubicBezTo>
                  <a:cubicBezTo>
                    <a:pt x="99130" y="29518"/>
                    <a:pt x="99130" y="27593"/>
                    <a:pt x="100173" y="27593"/>
                  </a:cubicBezTo>
                  <a:cubicBezTo>
                    <a:pt x="99130" y="27593"/>
                    <a:pt x="99130" y="27593"/>
                    <a:pt x="99130" y="27593"/>
                  </a:cubicBezTo>
                  <a:cubicBezTo>
                    <a:pt x="99130" y="27593"/>
                    <a:pt x="99130" y="27593"/>
                    <a:pt x="99130" y="27593"/>
                  </a:cubicBezTo>
                  <a:cubicBezTo>
                    <a:pt x="99130" y="26951"/>
                    <a:pt x="96000" y="27593"/>
                    <a:pt x="96000" y="26951"/>
                  </a:cubicBezTo>
                  <a:cubicBezTo>
                    <a:pt x="96000" y="26951"/>
                    <a:pt x="96000" y="26951"/>
                    <a:pt x="96000" y="26951"/>
                  </a:cubicBezTo>
                  <a:cubicBezTo>
                    <a:pt x="93913" y="26310"/>
                    <a:pt x="93913" y="26951"/>
                    <a:pt x="93913" y="26310"/>
                  </a:cubicBezTo>
                  <a:cubicBezTo>
                    <a:pt x="93913" y="26310"/>
                    <a:pt x="96000" y="26310"/>
                    <a:pt x="98086" y="26951"/>
                  </a:cubicBezTo>
                  <a:cubicBezTo>
                    <a:pt x="98086" y="26310"/>
                    <a:pt x="99130" y="26951"/>
                    <a:pt x="99130" y="26951"/>
                  </a:cubicBezTo>
                  <a:cubicBezTo>
                    <a:pt x="99130" y="26310"/>
                    <a:pt x="99130" y="26951"/>
                    <a:pt x="99130" y="26951"/>
                  </a:cubicBezTo>
                  <a:cubicBezTo>
                    <a:pt x="98086" y="26310"/>
                    <a:pt x="99130" y="26310"/>
                    <a:pt x="99130" y="26310"/>
                  </a:cubicBezTo>
                  <a:cubicBezTo>
                    <a:pt x="100173" y="26310"/>
                    <a:pt x="100173" y="26310"/>
                    <a:pt x="100173" y="26310"/>
                  </a:cubicBezTo>
                  <a:cubicBezTo>
                    <a:pt x="100173" y="26310"/>
                    <a:pt x="100173" y="26310"/>
                    <a:pt x="100173" y="26310"/>
                  </a:cubicBezTo>
                  <a:cubicBezTo>
                    <a:pt x="100173" y="26310"/>
                    <a:pt x="102260" y="25026"/>
                    <a:pt x="102260" y="26310"/>
                  </a:cubicBezTo>
                  <a:cubicBezTo>
                    <a:pt x="103304" y="26310"/>
                    <a:pt x="102260" y="25026"/>
                    <a:pt x="103304" y="25026"/>
                  </a:cubicBezTo>
                  <a:cubicBezTo>
                    <a:pt x="102260" y="25026"/>
                    <a:pt x="100173" y="25026"/>
                    <a:pt x="100173" y="25026"/>
                  </a:cubicBezTo>
                  <a:cubicBezTo>
                    <a:pt x="102260" y="25026"/>
                    <a:pt x="102260" y="24385"/>
                    <a:pt x="103304" y="25026"/>
                  </a:cubicBezTo>
                  <a:cubicBezTo>
                    <a:pt x="103304" y="25026"/>
                    <a:pt x="102260" y="25026"/>
                    <a:pt x="102260" y="24385"/>
                  </a:cubicBezTo>
                  <a:cubicBezTo>
                    <a:pt x="102260" y="24385"/>
                    <a:pt x="103304" y="24385"/>
                    <a:pt x="102260" y="24385"/>
                  </a:cubicBezTo>
                  <a:cubicBezTo>
                    <a:pt x="103304" y="24385"/>
                    <a:pt x="103304" y="24385"/>
                    <a:pt x="103304" y="24385"/>
                  </a:cubicBezTo>
                  <a:cubicBezTo>
                    <a:pt x="103304" y="24385"/>
                    <a:pt x="103304" y="23743"/>
                    <a:pt x="102260" y="23743"/>
                  </a:cubicBezTo>
                  <a:cubicBezTo>
                    <a:pt x="103304" y="23743"/>
                    <a:pt x="104347" y="23743"/>
                    <a:pt x="103304" y="22459"/>
                  </a:cubicBezTo>
                  <a:cubicBezTo>
                    <a:pt x="103304" y="22459"/>
                    <a:pt x="103304" y="22459"/>
                    <a:pt x="104347" y="22459"/>
                  </a:cubicBezTo>
                  <a:cubicBezTo>
                    <a:pt x="104347" y="23743"/>
                    <a:pt x="103304" y="22459"/>
                    <a:pt x="104347" y="23743"/>
                  </a:cubicBezTo>
                  <a:cubicBezTo>
                    <a:pt x="103304" y="22459"/>
                    <a:pt x="104347" y="23743"/>
                    <a:pt x="104347" y="22459"/>
                  </a:cubicBezTo>
                  <a:cubicBezTo>
                    <a:pt x="104347" y="22459"/>
                    <a:pt x="104347" y="22459"/>
                    <a:pt x="104347" y="22459"/>
                  </a:cubicBezTo>
                  <a:cubicBezTo>
                    <a:pt x="104347" y="22459"/>
                    <a:pt x="104347" y="22459"/>
                    <a:pt x="106434" y="22459"/>
                  </a:cubicBezTo>
                  <a:cubicBezTo>
                    <a:pt x="104347" y="22459"/>
                    <a:pt x="104347" y="22459"/>
                    <a:pt x="104347" y="22459"/>
                  </a:cubicBezTo>
                  <a:cubicBezTo>
                    <a:pt x="106434" y="22459"/>
                    <a:pt x="106434" y="22459"/>
                    <a:pt x="106434" y="22459"/>
                  </a:cubicBezTo>
                  <a:cubicBezTo>
                    <a:pt x="106434" y="22459"/>
                    <a:pt x="104347" y="21818"/>
                    <a:pt x="106434" y="21818"/>
                  </a:cubicBezTo>
                  <a:cubicBezTo>
                    <a:pt x="104347" y="21818"/>
                    <a:pt x="104347" y="21818"/>
                    <a:pt x="104347" y="21818"/>
                  </a:cubicBezTo>
                  <a:cubicBezTo>
                    <a:pt x="104347" y="21818"/>
                    <a:pt x="104347" y="21818"/>
                    <a:pt x="104347" y="21176"/>
                  </a:cubicBezTo>
                  <a:cubicBezTo>
                    <a:pt x="106434" y="21818"/>
                    <a:pt x="106434" y="21818"/>
                    <a:pt x="106434" y="21818"/>
                  </a:cubicBezTo>
                  <a:cubicBezTo>
                    <a:pt x="107478" y="21818"/>
                    <a:pt x="106434" y="21176"/>
                    <a:pt x="107478" y="21176"/>
                  </a:cubicBezTo>
                  <a:cubicBezTo>
                    <a:pt x="106434" y="21176"/>
                    <a:pt x="106434" y="21176"/>
                    <a:pt x="106434" y="21176"/>
                  </a:cubicBezTo>
                  <a:cubicBezTo>
                    <a:pt x="106434" y="21176"/>
                    <a:pt x="104347" y="21176"/>
                    <a:pt x="106434" y="19251"/>
                  </a:cubicBezTo>
                  <a:cubicBezTo>
                    <a:pt x="106434" y="19251"/>
                    <a:pt x="107478" y="19251"/>
                    <a:pt x="107478" y="21176"/>
                  </a:cubicBezTo>
                  <a:cubicBezTo>
                    <a:pt x="107478" y="21176"/>
                    <a:pt x="107478" y="19251"/>
                    <a:pt x="106434" y="19251"/>
                  </a:cubicBezTo>
                  <a:cubicBezTo>
                    <a:pt x="107478" y="19251"/>
                    <a:pt x="107478" y="19251"/>
                    <a:pt x="107478" y="19251"/>
                  </a:cubicBezTo>
                  <a:cubicBezTo>
                    <a:pt x="107478" y="18609"/>
                    <a:pt x="107478" y="18609"/>
                    <a:pt x="107478" y="18609"/>
                  </a:cubicBezTo>
                  <a:cubicBezTo>
                    <a:pt x="106434" y="18609"/>
                    <a:pt x="106434" y="18609"/>
                    <a:pt x="106434" y="18609"/>
                  </a:cubicBezTo>
                  <a:cubicBezTo>
                    <a:pt x="106434" y="17967"/>
                    <a:pt x="106434" y="17967"/>
                    <a:pt x="106434" y="17967"/>
                  </a:cubicBezTo>
                  <a:cubicBezTo>
                    <a:pt x="104347" y="17967"/>
                    <a:pt x="104347" y="17967"/>
                    <a:pt x="104347" y="17967"/>
                  </a:cubicBezTo>
                  <a:cubicBezTo>
                    <a:pt x="104347" y="17967"/>
                    <a:pt x="104347" y="17967"/>
                    <a:pt x="104347" y="16684"/>
                  </a:cubicBezTo>
                  <a:cubicBezTo>
                    <a:pt x="106434" y="18609"/>
                    <a:pt x="107478" y="17967"/>
                    <a:pt x="109565" y="17967"/>
                  </a:cubicBezTo>
                  <a:cubicBezTo>
                    <a:pt x="109565" y="17967"/>
                    <a:pt x="106434" y="16684"/>
                    <a:pt x="109565" y="16684"/>
                  </a:cubicBezTo>
                  <a:cubicBezTo>
                    <a:pt x="109565" y="16684"/>
                    <a:pt x="111652" y="16684"/>
                    <a:pt x="109565" y="16684"/>
                  </a:cubicBezTo>
                  <a:cubicBezTo>
                    <a:pt x="109565" y="16684"/>
                    <a:pt x="111652" y="17967"/>
                    <a:pt x="111652" y="16684"/>
                  </a:cubicBezTo>
                  <a:cubicBezTo>
                    <a:pt x="109565" y="16042"/>
                    <a:pt x="109565" y="16042"/>
                    <a:pt x="109565" y="16042"/>
                  </a:cubicBezTo>
                  <a:cubicBezTo>
                    <a:pt x="109565" y="16684"/>
                    <a:pt x="109565" y="16684"/>
                    <a:pt x="109565" y="16684"/>
                  </a:cubicBezTo>
                  <a:cubicBezTo>
                    <a:pt x="107478" y="16042"/>
                    <a:pt x="107478" y="16042"/>
                    <a:pt x="107478" y="16042"/>
                  </a:cubicBezTo>
                  <a:cubicBezTo>
                    <a:pt x="107478" y="16042"/>
                    <a:pt x="107478" y="15401"/>
                    <a:pt x="109565" y="16042"/>
                  </a:cubicBezTo>
                  <a:cubicBezTo>
                    <a:pt x="109565" y="16042"/>
                    <a:pt x="107478" y="16042"/>
                    <a:pt x="109565" y="16042"/>
                  </a:cubicBezTo>
                  <a:cubicBezTo>
                    <a:pt x="111652" y="16042"/>
                    <a:pt x="109565" y="15401"/>
                    <a:pt x="111652" y="15401"/>
                  </a:cubicBezTo>
                  <a:cubicBezTo>
                    <a:pt x="111652" y="16042"/>
                    <a:pt x="111652" y="16042"/>
                    <a:pt x="112695" y="16042"/>
                  </a:cubicBezTo>
                  <a:cubicBezTo>
                    <a:pt x="112695" y="16042"/>
                    <a:pt x="112695" y="16042"/>
                    <a:pt x="112695" y="16042"/>
                  </a:cubicBezTo>
                  <a:cubicBezTo>
                    <a:pt x="112695" y="16042"/>
                    <a:pt x="112695" y="16042"/>
                    <a:pt x="112695" y="16042"/>
                  </a:cubicBezTo>
                  <a:cubicBezTo>
                    <a:pt x="112695" y="15401"/>
                    <a:pt x="112695" y="16042"/>
                    <a:pt x="113739" y="15401"/>
                  </a:cubicBezTo>
                  <a:cubicBezTo>
                    <a:pt x="112695" y="15401"/>
                    <a:pt x="112695" y="15401"/>
                    <a:pt x="112695" y="15401"/>
                  </a:cubicBezTo>
                  <a:cubicBezTo>
                    <a:pt x="111652" y="15401"/>
                    <a:pt x="112695" y="16042"/>
                    <a:pt x="111652" y="15401"/>
                  </a:cubicBezTo>
                  <a:cubicBezTo>
                    <a:pt x="111652" y="15401"/>
                    <a:pt x="112695" y="15401"/>
                    <a:pt x="112695" y="14117"/>
                  </a:cubicBezTo>
                  <a:cubicBezTo>
                    <a:pt x="111652" y="14117"/>
                    <a:pt x="111652" y="14117"/>
                    <a:pt x="111652" y="14117"/>
                  </a:cubicBezTo>
                  <a:cubicBezTo>
                    <a:pt x="111652" y="14117"/>
                    <a:pt x="109565" y="13475"/>
                    <a:pt x="111652" y="13475"/>
                  </a:cubicBezTo>
                  <a:cubicBezTo>
                    <a:pt x="112695" y="13475"/>
                    <a:pt x="112695" y="13475"/>
                    <a:pt x="112695" y="14117"/>
                  </a:cubicBezTo>
                  <a:cubicBezTo>
                    <a:pt x="112695" y="13475"/>
                    <a:pt x="113739" y="13475"/>
                    <a:pt x="113739" y="13475"/>
                  </a:cubicBezTo>
                  <a:cubicBezTo>
                    <a:pt x="112695" y="12834"/>
                    <a:pt x="113739" y="12834"/>
                    <a:pt x="113739" y="12834"/>
                  </a:cubicBezTo>
                  <a:cubicBezTo>
                    <a:pt x="113739" y="12834"/>
                    <a:pt x="112695" y="13475"/>
                    <a:pt x="111652" y="13475"/>
                  </a:cubicBezTo>
                  <a:cubicBezTo>
                    <a:pt x="111652" y="12834"/>
                    <a:pt x="111652" y="14117"/>
                    <a:pt x="109565" y="13475"/>
                  </a:cubicBezTo>
                  <a:cubicBezTo>
                    <a:pt x="111652" y="13475"/>
                    <a:pt x="109565" y="12834"/>
                    <a:pt x="107478" y="12834"/>
                  </a:cubicBezTo>
                  <a:cubicBezTo>
                    <a:pt x="109565" y="12834"/>
                    <a:pt x="109565" y="12834"/>
                    <a:pt x="109565" y="12834"/>
                  </a:cubicBezTo>
                  <a:cubicBezTo>
                    <a:pt x="109565" y="12834"/>
                    <a:pt x="109565" y="12834"/>
                    <a:pt x="111652" y="13475"/>
                  </a:cubicBezTo>
                  <a:cubicBezTo>
                    <a:pt x="111652" y="12834"/>
                    <a:pt x="111652" y="12834"/>
                    <a:pt x="112695" y="12834"/>
                  </a:cubicBezTo>
                  <a:cubicBezTo>
                    <a:pt x="112695" y="11550"/>
                    <a:pt x="111652" y="11550"/>
                    <a:pt x="111652" y="11550"/>
                  </a:cubicBezTo>
                  <a:cubicBezTo>
                    <a:pt x="112695" y="11550"/>
                    <a:pt x="112695" y="10267"/>
                    <a:pt x="112695" y="8983"/>
                  </a:cubicBezTo>
                  <a:cubicBezTo>
                    <a:pt x="113739" y="10267"/>
                    <a:pt x="113739" y="8983"/>
                    <a:pt x="115826" y="8983"/>
                  </a:cubicBezTo>
                  <a:cubicBezTo>
                    <a:pt x="115826" y="10267"/>
                    <a:pt x="115826" y="10267"/>
                    <a:pt x="115826" y="10267"/>
                  </a:cubicBezTo>
                  <a:cubicBezTo>
                    <a:pt x="115826" y="10267"/>
                    <a:pt x="115826" y="10267"/>
                    <a:pt x="115826" y="10267"/>
                  </a:cubicBezTo>
                  <a:cubicBezTo>
                    <a:pt x="116869" y="10267"/>
                    <a:pt x="113739" y="8983"/>
                    <a:pt x="115826" y="8983"/>
                  </a:cubicBezTo>
                  <a:cubicBezTo>
                    <a:pt x="115826" y="10267"/>
                    <a:pt x="113739" y="8983"/>
                    <a:pt x="113739" y="8342"/>
                  </a:cubicBezTo>
                  <a:cubicBezTo>
                    <a:pt x="112695" y="8342"/>
                    <a:pt x="112695" y="8342"/>
                    <a:pt x="112695" y="8342"/>
                  </a:cubicBezTo>
                  <a:cubicBezTo>
                    <a:pt x="113739" y="8342"/>
                    <a:pt x="113739" y="7700"/>
                    <a:pt x="115826" y="7700"/>
                  </a:cubicBezTo>
                  <a:cubicBezTo>
                    <a:pt x="115826" y="7058"/>
                    <a:pt x="116869" y="5775"/>
                    <a:pt x="116869" y="5775"/>
                  </a:cubicBezTo>
                  <a:cubicBezTo>
                    <a:pt x="116869" y="5133"/>
                    <a:pt x="115826" y="5133"/>
                    <a:pt x="115826" y="5133"/>
                  </a:cubicBezTo>
                  <a:cubicBezTo>
                    <a:pt x="115826" y="4491"/>
                    <a:pt x="116869" y="5133"/>
                    <a:pt x="116869" y="5133"/>
                  </a:cubicBezTo>
                  <a:cubicBezTo>
                    <a:pt x="116869" y="5133"/>
                    <a:pt x="116869" y="5133"/>
                    <a:pt x="116869" y="5133"/>
                  </a:cubicBezTo>
                  <a:cubicBezTo>
                    <a:pt x="116869" y="5133"/>
                    <a:pt x="116869" y="3208"/>
                    <a:pt x="117913" y="4491"/>
                  </a:cubicBezTo>
                  <a:cubicBezTo>
                    <a:pt x="116869" y="3208"/>
                    <a:pt x="116869" y="3208"/>
                    <a:pt x="116869" y="3208"/>
                  </a:cubicBezTo>
                  <a:cubicBezTo>
                    <a:pt x="116869" y="3208"/>
                    <a:pt x="116869" y="3208"/>
                    <a:pt x="116869" y="3208"/>
                  </a:cubicBezTo>
                  <a:cubicBezTo>
                    <a:pt x="116869" y="3208"/>
                    <a:pt x="116869" y="3208"/>
                    <a:pt x="116869" y="3208"/>
                  </a:cubicBezTo>
                  <a:cubicBezTo>
                    <a:pt x="115826" y="1925"/>
                    <a:pt x="116869" y="1925"/>
                    <a:pt x="116869" y="1925"/>
                  </a:cubicBezTo>
                  <a:cubicBezTo>
                    <a:pt x="117913" y="3208"/>
                    <a:pt x="117913" y="3208"/>
                    <a:pt x="117913" y="3208"/>
                  </a:cubicBezTo>
                  <a:cubicBezTo>
                    <a:pt x="117913" y="1925"/>
                    <a:pt x="117913" y="641"/>
                    <a:pt x="120000" y="641"/>
                  </a:cubicBezTo>
                  <a:cubicBezTo>
                    <a:pt x="117913" y="641"/>
                    <a:pt x="117913" y="641"/>
                    <a:pt x="117913" y="641"/>
                  </a:cubicBezTo>
                  <a:cubicBezTo>
                    <a:pt x="120000" y="0"/>
                    <a:pt x="120000" y="0"/>
                    <a:pt x="120000" y="0"/>
                  </a:cubicBezTo>
                  <a:cubicBezTo>
                    <a:pt x="117913" y="0"/>
                    <a:pt x="117913" y="0"/>
                    <a:pt x="120000" y="0"/>
                  </a:cubicBezTo>
                  <a:cubicBezTo>
                    <a:pt x="116869" y="0"/>
                    <a:pt x="116869" y="0"/>
                    <a:pt x="116869" y="0"/>
                  </a:cubicBezTo>
                  <a:cubicBezTo>
                    <a:pt x="116869" y="641"/>
                    <a:pt x="117913" y="0"/>
                    <a:pt x="117913" y="641"/>
                  </a:cubicBezTo>
                  <a:cubicBezTo>
                    <a:pt x="117913" y="641"/>
                    <a:pt x="117913" y="641"/>
                    <a:pt x="116869" y="641"/>
                  </a:cubicBezTo>
                  <a:cubicBezTo>
                    <a:pt x="117913" y="641"/>
                    <a:pt x="117913" y="641"/>
                    <a:pt x="117913" y="641"/>
                  </a:cubicBezTo>
                  <a:cubicBezTo>
                    <a:pt x="116869" y="641"/>
                    <a:pt x="116869" y="641"/>
                    <a:pt x="115826" y="641"/>
                  </a:cubicBezTo>
                  <a:cubicBezTo>
                    <a:pt x="116869" y="641"/>
                    <a:pt x="115826" y="0"/>
                    <a:pt x="116869" y="641"/>
                  </a:cubicBezTo>
                  <a:cubicBezTo>
                    <a:pt x="115826" y="641"/>
                    <a:pt x="115826" y="641"/>
                    <a:pt x="115826" y="641"/>
                  </a:cubicBezTo>
                  <a:cubicBezTo>
                    <a:pt x="115826" y="641"/>
                    <a:pt x="115826" y="641"/>
                    <a:pt x="115826" y="641"/>
                  </a:cubicBezTo>
                  <a:cubicBezTo>
                    <a:pt x="115826" y="641"/>
                    <a:pt x="113739" y="641"/>
                    <a:pt x="113739" y="1925"/>
                  </a:cubicBezTo>
                  <a:cubicBezTo>
                    <a:pt x="115826" y="3208"/>
                    <a:pt x="112695" y="3208"/>
                    <a:pt x="112695" y="3208"/>
                  </a:cubicBezTo>
                  <a:cubicBezTo>
                    <a:pt x="113739" y="3208"/>
                    <a:pt x="115826" y="3208"/>
                    <a:pt x="115826" y="3208"/>
                  </a:cubicBezTo>
                  <a:cubicBezTo>
                    <a:pt x="115826" y="4491"/>
                    <a:pt x="115826" y="3208"/>
                    <a:pt x="115826" y="4491"/>
                  </a:cubicBezTo>
                  <a:cubicBezTo>
                    <a:pt x="113739" y="4491"/>
                    <a:pt x="113739" y="4491"/>
                    <a:pt x="112695" y="4491"/>
                  </a:cubicBezTo>
                  <a:cubicBezTo>
                    <a:pt x="113739" y="4491"/>
                    <a:pt x="113739" y="4491"/>
                    <a:pt x="113739" y="4491"/>
                  </a:cubicBezTo>
                  <a:cubicBezTo>
                    <a:pt x="112695" y="4491"/>
                    <a:pt x="112695" y="4491"/>
                    <a:pt x="111652" y="5133"/>
                  </a:cubicBezTo>
                  <a:cubicBezTo>
                    <a:pt x="111652" y="5775"/>
                    <a:pt x="111652" y="5775"/>
                    <a:pt x="109565" y="7058"/>
                  </a:cubicBezTo>
                  <a:cubicBezTo>
                    <a:pt x="111652" y="7058"/>
                    <a:pt x="111652" y="7058"/>
                    <a:pt x="111652" y="7058"/>
                  </a:cubicBezTo>
                  <a:cubicBezTo>
                    <a:pt x="109565" y="7058"/>
                    <a:pt x="109565" y="7700"/>
                    <a:pt x="107478" y="8342"/>
                  </a:cubicBezTo>
                  <a:cubicBezTo>
                    <a:pt x="107478" y="8983"/>
                    <a:pt x="106434" y="8983"/>
                    <a:pt x="106434" y="10267"/>
                  </a:cubicBezTo>
                  <a:cubicBezTo>
                    <a:pt x="104347" y="11550"/>
                    <a:pt x="103304" y="12834"/>
                    <a:pt x="102260" y="14117"/>
                  </a:cubicBezTo>
                  <a:cubicBezTo>
                    <a:pt x="103304" y="14117"/>
                    <a:pt x="103304" y="14117"/>
                    <a:pt x="103304" y="14117"/>
                  </a:cubicBezTo>
                  <a:cubicBezTo>
                    <a:pt x="102260" y="14117"/>
                    <a:pt x="103304" y="14117"/>
                    <a:pt x="103304" y="15401"/>
                  </a:cubicBezTo>
                  <a:cubicBezTo>
                    <a:pt x="103304" y="14117"/>
                    <a:pt x="102260" y="15401"/>
                    <a:pt x="102260" y="15401"/>
                  </a:cubicBezTo>
                  <a:cubicBezTo>
                    <a:pt x="102260" y="15401"/>
                    <a:pt x="100173" y="16042"/>
                    <a:pt x="99130" y="16042"/>
                  </a:cubicBezTo>
                  <a:cubicBezTo>
                    <a:pt x="99130" y="16684"/>
                    <a:pt x="99130" y="16684"/>
                    <a:pt x="99130" y="16684"/>
                  </a:cubicBezTo>
                  <a:cubicBezTo>
                    <a:pt x="98086" y="16684"/>
                    <a:pt x="98086" y="17967"/>
                    <a:pt x="98086" y="18609"/>
                  </a:cubicBezTo>
                  <a:cubicBezTo>
                    <a:pt x="98086" y="18609"/>
                    <a:pt x="99130" y="18609"/>
                    <a:pt x="98086" y="18609"/>
                  </a:cubicBezTo>
                  <a:cubicBezTo>
                    <a:pt x="96000" y="19251"/>
                    <a:pt x="96000" y="19251"/>
                    <a:pt x="96000" y="19251"/>
                  </a:cubicBezTo>
                  <a:cubicBezTo>
                    <a:pt x="93913" y="19251"/>
                    <a:pt x="93913" y="21176"/>
                    <a:pt x="93913" y="21818"/>
                  </a:cubicBezTo>
                  <a:cubicBezTo>
                    <a:pt x="90782" y="22459"/>
                    <a:pt x="90782" y="24385"/>
                    <a:pt x="88695" y="25026"/>
                  </a:cubicBezTo>
                  <a:cubicBezTo>
                    <a:pt x="89739" y="26310"/>
                    <a:pt x="89739" y="26310"/>
                    <a:pt x="89739" y="26310"/>
                  </a:cubicBezTo>
                  <a:cubicBezTo>
                    <a:pt x="86608" y="26951"/>
                    <a:pt x="86608" y="29518"/>
                    <a:pt x="84521" y="30160"/>
                  </a:cubicBezTo>
                  <a:cubicBezTo>
                    <a:pt x="85565" y="30802"/>
                    <a:pt x="85565" y="30802"/>
                    <a:pt x="85565" y="30802"/>
                  </a:cubicBezTo>
                  <a:cubicBezTo>
                    <a:pt x="85565" y="30802"/>
                    <a:pt x="84521" y="32085"/>
                    <a:pt x="84521" y="30802"/>
                  </a:cubicBezTo>
                  <a:cubicBezTo>
                    <a:pt x="84521" y="32085"/>
                    <a:pt x="82434" y="32085"/>
                    <a:pt x="82434" y="32727"/>
                  </a:cubicBezTo>
                  <a:cubicBezTo>
                    <a:pt x="82434" y="32727"/>
                    <a:pt x="82434" y="32727"/>
                    <a:pt x="80347" y="32727"/>
                  </a:cubicBezTo>
                  <a:cubicBezTo>
                    <a:pt x="80347" y="33368"/>
                    <a:pt x="80347" y="34652"/>
                    <a:pt x="79304" y="34652"/>
                  </a:cubicBezTo>
                  <a:cubicBezTo>
                    <a:pt x="79304" y="34652"/>
                    <a:pt x="79304" y="34652"/>
                    <a:pt x="79304" y="34652"/>
                  </a:cubicBezTo>
                  <a:cubicBezTo>
                    <a:pt x="80347" y="34652"/>
                    <a:pt x="80347" y="34652"/>
                    <a:pt x="80347" y="35294"/>
                  </a:cubicBezTo>
                  <a:cubicBezTo>
                    <a:pt x="79304" y="35294"/>
                    <a:pt x="79304" y="35935"/>
                    <a:pt x="79304" y="35294"/>
                  </a:cubicBezTo>
                  <a:cubicBezTo>
                    <a:pt x="79304" y="35935"/>
                    <a:pt x="76173" y="37860"/>
                    <a:pt x="76173" y="38502"/>
                  </a:cubicBezTo>
                  <a:cubicBezTo>
                    <a:pt x="76173" y="38502"/>
                    <a:pt x="76173" y="38502"/>
                    <a:pt x="76173" y="38502"/>
                  </a:cubicBezTo>
                  <a:cubicBezTo>
                    <a:pt x="75130" y="39144"/>
                    <a:pt x="75130" y="40427"/>
                    <a:pt x="73043" y="40427"/>
                  </a:cubicBezTo>
                  <a:cubicBezTo>
                    <a:pt x="73043" y="41069"/>
                    <a:pt x="75130" y="40427"/>
                    <a:pt x="75130" y="41069"/>
                  </a:cubicBezTo>
                  <a:cubicBezTo>
                    <a:pt x="73043" y="41069"/>
                    <a:pt x="73043" y="41069"/>
                    <a:pt x="73043" y="41069"/>
                  </a:cubicBezTo>
                  <a:cubicBezTo>
                    <a:pt x="72000" y="41711"/>
                    <a:pt x="72000" y="43636"/>
                    <a:pt x="70956" y="44278"/>
                  </a:cubicBezTo>
                  <a:cubicBezTo>
                    <a:pt x="68869" y="46203"/>
                    <a:pt x="66782" y="48770"/>
                    <a:pt x="63652" y="50053"/>
                  </a:cubicBezTo>
                  <a:cubicBezTo>
                    <a:pt x="64695" y="50053"/>
                    <a:pt x="64695" y="50053"/>
                    <a:pt x="64695" y="50053"/>
                  </a:cubicBezTo>
                  <a:cubicBezTo>
                    <a:pt x="62608" y="50053"/>
                    <a:pt x="64695" y="51978"/>
                    <a:pt x="62608" y="51978"/>
                  </a:cubicBezTo>
                  <a:cubicBezTo>
                    <a:pt x="62608" y="51978"/>
                    <a:pt x="62608" y="51978"/>
                    <a:pt x="62608" y="51978"/>
                  </a:cubicBezTo>
                  <a:cubicBezTo>
                    <a:pt x="61565" y="52620"/>
                    <a:pt x="62608" y="54545"/>
                    <a:pt x="61565" y="55187"/>
                  </a:cubicBezTo>
                  <a:cubicBezTo>
                    <a:pt x="61565" y="54545"/>
                    <a:pt x="61565" y="54545"/>
                    <a:pt x="61565" y="54545"/>
                  </a:cubicBezTo>
                  <a:cubicBezTo>
                    <a:pt x="61565" y="55187"/>
                    <a:pt x="59478" y="56470"/>
                    <a:pt x="59478" y="57112"/>
                  </a:cubicBezTo>
                  <a:cubicBezTo>
                    <a:pt x="59478" y="57112"/>
                    <a:pt x="59478" y="57112"/>
                    <a:pt x="59478" y="57112"/>
                  </a:cubicBezTo>
                  <a:cubicBezTo>
                    <a:pt x="61565" y="57112"/>
                    <a:pt x="58434" y="57112"/>
                    <a:pt x="59478" y="57754"/>
                  </a:cubicBezTo>
                  <a:cubicBezTo>
                    <a:pt x="59478" y="57754"/>
                    <a:pt x="58434" y="57754"/>
                    <a:pt x="59478" y="57754"/>
                  </a:cubicBezTo>
                  <a:cubicBezTo>
                    <a:pt x="58434" y="59679"/>
                    <a:pt x="55304" y="60320"/>
                    <a:pt x="53217" y="62887"/>
                  </a:cubicBezTo>
                  <a:cubicBezTo>
                    <a:pt x="53217" y="64812"/>
                    <a:pt x="55304" y="63529"/>
                    <a:pt x="53217" y="63529"/>
                  </a:cubicBezTo>
                  <a:cubicBezTo>
                    <a:pt x="53217" y="64812"/>
                    <a:pt x="53217" y="63529"/>
                    <a:pt x="53217" y="63529"/>
                  </a:cubicBezTo>
                  <a:cubicBezTo>
                    <a:pt x="51130" y="64812"/>
                    <a:pt x="55304" y="65454"/>
                    <a:pt x="53217" y="65454"/>
                  </a:cubicBezTo>
                  <a:cubicBezTo>
                    <a:pt x="51130" y="64812"/>
                    <a:pt x="53217" y="65454"/>
                    <a:pt x="51130" y="65454"/>
                  </a:cubicBezTo>
                  <a:cubicBezTo>
                    <a:pt x="51130" y="66096"/>
                    <a:pt x="53217" y="66096"/>
                    <a:pt x="51130" y="66096"/>
                  </a:cubicBezTo>
                  <a:cubicBezTo>
                    <a:pt x="51130" y="67379"/>
                    <a:pt x="51130" y="67379"/>
                    <a:pt x="51130" y="67379"/>
                  </a:cubicBezTo>
                  <a:cubicBezTo>
                    <a:pt x="50086" y="67379"/>
                    <a:pt x="50086" y="68021"/>
                    <a:pt x="48000" y="68021"/>
                  </a:cubicBezTo>
                  <a:cubicBezTo>
                    <a:pt x="44869" y="71871"/>
                    <a:pt x="39652" y="75721"/>
                    <a:pt x="35478" y="78930"/>
                  </a:cubicBezTo>
                  <a:cubicBezTo>
                    <a:pt x="32347" y="82780"/>
                    <a:pt x="30260" y="85347"/>
                    <a:pt x="26086" y="90481"/>
                  </a:cubicBezTo>
                  <a:cubicBezTo>
                    <a:pt x="26086" y="91122"/>
                    <a:pt x="26086" y="91122"/>
                    <a:pt x="24000" y="92406"/>
                  </a:cubicBezTo>
                  <a:cubicBezTo>
                    <a:pt x="24000" y="92406"/>
                    <a:pt x="24000" y="92406"/>
                    <a:pt x="24000" y="92406"/>
                  </a:cubicBezTo>
                  <a:cubicBezTo>
                    <a:pt x="24000" y="92406"/>
                    <a:pt x="24000" y="93048"/>
                    <a:pt x="22956" y="93048"/>
                  </a:cubicBezTo>
                  <a:cubicBezTo>
                    <a:pt x="21913" y="93689"/>
                    <a:pt x="19826" y="95614"/>
                    <a:pt x="19826" y="97540"/>
                  </a:cubicBezTo>
                  <a:cubicBezTo>
                    <a:pt x="19826" y="97540"/>
                    <a:pt x="19826" y="97540"/>
                    <a:pt x="19826" y="97540"/>
                  </a:cubicBezTo>
                  <a:cubicBezTo>
                    <a:pt x="19826" y="97540"/>
                    <a:pt x="19826" y="97540"/>
                    <a:pt x="19826" y="97540"/>
                  </a:cubicBezTo>
                  <a:cubicBezTo>
                    <a:pt x="19826" y="98181"/>
                    <a:pt x="19826" y="98181"/>
                    <a:pt x="19826" y="98181"/>
                  </a:cubicBezTo>
                  <a:cubicBezTo>
                    <a:pt x="19826" y="98181"/>
                    <a:pt x="18782" y="98181"/>
                    <a:pt x="18782" y="97540"/>
                  </a:cubicBezTo>
                  <a:cubicBezTo>
                    <a:pt x="13565" y="100748"/>
                    <a:pt x="12521" y="105882"/>
                    <a:pt x="9391" y="108449"/>
                  </a:cubicBezTo>
                  <a:cubicBezTo>
                    <a:pt x="9391" y="109090"/>
                    <a:pt x="8347" y="109732"/>
                    <a:pt x="6260" y="110374"/>
                  </a:cubicBezTo>
                  <a:cubicBezTo>
                    <a:pt x="5217" y="114866"/>
                    <a:pt x="4173" y="117433"/>
                    <a:pt x="0" y="119358"/>
                  </a:cubicBezTo>
                  <a:cubicBezTo>
                    <a:pt x="0" y="119358"/>
                    <a:pt x="4173" y="120000"/>
                    <a:pt x="5217" y="11935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5" name="Shape 535"/>
            <p:cNvSpPr/>
            <p:nvPr/>
          </p:nvSpPr>
          <p:spPr>
            <a:xfrm>
              <a:off x="4363" y="2645"/>
              <a:ext cx="0" cy="1"/>
            </a:xfrm>
            <a:custGeom>
              <a:avLst/>
              <a:gdLst/>
              <a:ahLst/>
              <a:cxnLst/>
              <a:rect l="0" t="0" r="0" b="0"/>
              <a:pathLst>
                <a:path w="120000" h="120000" extrusionOk="0">
                  <a:moveTo>
                    <a:pt x="120000" y="0"/>
                  </a:moveTo>
                  <a:lnTo>
                    <a:pt x="0" y="0"/>
                  </a:lnTo>
                  <a:lnTo>
                    <a:pt x="0" y="120000"/>
                  </a:lnTo>
                  <a:lnTo>
                    <a:pt x="120000" y="120000"/>
                  </a:lnTo>
                  <a:lnTo>
                    <a:pt x="120000" y="0"/>
                  </a:lnTo>
                  <a:lnTo>
                    <a:pt x="120000" y="0"/>
                  </a:lnTo>
                  <a:lnTo>
                    <a:pt x="120000" y="0"/>
                  </a:lnTo>
                  <a:lnTo>
                    <a:pt x="120000" y="0"/>
                  </a:ln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6" name="Shape 536"/>
            <p:cNvSpPr/>
            <p:nvPr/>
          </p:nvSpPr>
          <p:spPr>
            <a:xfrm>
              <a:off x="4261" y="2959"/>
              <a:ext cx="267" cy="444"/>
            </a:xfrm>
            <a:custGeom>
              <a:avLst/>
              <a:gdLst/>
              <a:ahLst/>
              <a:cxnLst/>
              <a:rect l="0" t="0" r="0" b="0"/>
              <a:pathLst>
                <a:path w="120000" h="120000" extrusionOk="0">
                  <a:moveTo>
                    <a:pt x="4247" y="118085"/>
                  </a:moveTo>
                  <a:cubicBezTo>
                    <a:pt x="8495" y="117446"/>
                    <a:pt x="6371" y="114893"/>
                    <a:pt x="9557" y="113617"/>
                  </a:cubicBezTo>
                  <a:cubicBezTo>
                    <a:pt x="9557" y="113617"/>
                    <a:pt x="8495" y="113617"/>
                    <a:pt x="9557" y="113617"/>
                  </a:cubicBezTo>
                  <a:cubicBezTo>
                    <a:pt x="13805" y="112978"/>
                    <a:pt x="14867" y="109787"/>
                    <a:pt x="14867" y="107234"/>
                  </a:cubicBezTo>
                  <a:cubicBezTo>
                    <a:pt x="14867" y="107234"/>
                    <a:pt x="14867" y="107234"/>
                    <a:pt x="14867" y="107234"/>
                  </a:cubicBezTo>
                  <a:cubicBezTo>
                    <a:pt x="14867" y="107234"/>
                    <a:pt x="15929" y="107234"/>
                    <a:pt x="15929" y="106595"/>
                  </a:cubicBezTo>
                  <a:cubicBezTo>
                    <a:pt x="15929" y="106595"/>
                    <a:pt x="15929" y="106595"/>
                    <a:pt x="14867" y="106595"/>
                  </a:cubicBezTo>
                  <a:cubicBezTo>
                    <a:pt x="15929" y="106595"/>
                    <a:pt x="15929" y="105319"/>
                    <a:pt x="18053" y="105319"/>
                  </a:cubicBezTo>
                  <a:cubicBezTo>
                    <a:pt x="15929" y="105319"/>
                    <a:pt x="15929" y="105319"/>
                    <a:pt x="15929" y="104680"/>
                  </a:cubicBezTo>
                  <a:cubicBezTo>
                    <a:pt x="18053" y="105319"/>
                    <a:pt x="18053" y="105319"/>
                    <a:pt x="18053" y="105319"/>
                  </a:cubicBezTo>
                  <a:cubicBezTo>
                    <a:pt x="19115" y="105319"/>
                    <a:pt x="19115" y="104042"/>
                    <a:pt x="20176" y="102765"/>
                  </a:cubicBezTo>
                  <a:cubicBezTo>
                    <a:pt x="19115" y="102765"/>
                    <a:pt x="19115" y="102765"/>
                    <a:pt x="19115" y="102765"/>
                  </a:cubicBezTo>
                  <a:cubicBezTo>
                    <a:pt x="22300" y="101489"/>
                    <a:pt x="23362" y="100851"/>
                    <a:pt x="24424" y="98936"/>
                  </a:cubicBezTo>
                  <a:cubicBezTo>
                    <a:pt x="23362" y="98936"/>
                    <a:pt x="23362" y="98936"/>
                    <a:pt x="23362" y="98936"/>
                  </a:cubicBezTo>
                  <a:cubicBezTo>
                    <a:pt x="24424" y="98936"/>
                    <a:pt x="24424" y="98936"/>
                    <a:pt x="25486" y="98297"/>
                  </a:cubicBezTo>
                  <a:cubicBezTo>
                    <a:pt x="24424" y="98297"/>
                    <a:pt x="28672" y="98297"/>
                    <a:pt x="28672" y="97021"/>
                  </a:cubicBezTo>
                  <a:cubicBezTo>
                    <a:pt x="25486" y="97021"/>
                    <a:pt x="25486" y="97021"/>
                    <a:pt x="25486" y="97021"/>
                  </a:cubicBezTo>
                  <a:cubicBezTo>
                    <a:pt x="28672" y="97021"/>
                    <a:pt x="25486" y="96382"/>
                    <a:pt x="28672" y="96382"/>
                  </a:cubicBezTo>
                  <a:cubicBezTo>
                    <a:pt x="28672" y="96382"/>
                    <a:pt x="28672" y="96382"/>
                    <a:pt x="28672" y="96382"/>
                  </a:cubicBezTo>
                  <a:cubicBezTo>
                    <a:pt x="29734" y="96382"/>
                    <a:pt x="28672" y="95744"/>
                    <a:pt x="28672" y="95744"/>
                  </a:cubicBezTo>
                  <a:cubicBezTo>
                    <a:pt x="29734" y="95744"/>
                    <a:pt x="29734" y="95744"/>
                    <a:pt x="29734" y="95744"/>
                  </a:cubicBezTo>
                  <a:cubicBezTo>
                    <a:pt x="29734" y="95744"/>
                    <a:pt x="29734" y="95744"/>
                    <a:pt x="29734" y="94468"/>
                  </a:cubicBezTo>
                  <a:cubicBezTo>
                    <a:pt x="29734" y="94468"/>
                    <a:pt x="29734" y="94468"/>
                    <a:pt x="29734" y="94468"/>
                  </a:cubicBezTo>
                  <a:cubicBezTo>
                    <a:pt x="29734" y="94468"/>
                    <a:pt x="29734" y="93191"/>
                    <a:pt x="31858" y="94468"/>
                  </a:cubicBezTo>
                  <a:cubicBezTo>
                    <a:pt x="29734" y="93191"/>
                    <a:pt x="29734" y="94468"/>
                    <a:pt x="29734" y="93191"/>
                  </a:cubicBezTo>
                  <a:cubicBezTo>
                    <a:pt x="32920" y="92553"/>
                    <a:pt x="33982" y="90000"/>
                    <a:pt x="36106" y="88085"/>
                  </a:cubicBezTo>
                  <a:cubicBezTo>
                    <a:pt x="36106" y="88085"/>
                    <a:pt x="36106" y="88085"/>
                    <a:pt x="33982" y="88085"/>
                  </a:cubicBezTo>
                  <a:cubicBezTo>
                    <a:pt x="36106" y="87446"/>
                    <a:pt x="36106" y="87446"/>
                    <a:pt x="36106" y="87446"/>
                  </a:cubicBezTo>
                  <a:cubicBezTo>
                    <a:pt x="36106" y="87446"/>
                    <a:pt x="36106" y="87446"/>
                    <a:pt x="36106" y="86170"/>
                  </a:cubicBezTo>
                  <a:cubicBezTo>
                    <a:pt x="37168" y="86170"/>
                    <a:pt x="37168" y="86170"/>
                    <a:pt x="37168" y="86170"/>
                  </a:cubicBezTo>
                  <a:cubicBezTo>
                    <a:pt x="37168" y="86170"/>
                    <a:pt x="37168" y="86170"/>
                    <a:pt x="36106" y="86170"/>
                  </a:cubicBezTo>
                  <a:cubicBezTo>
                    <a:pt x="37168" y="86170"/>
                    <a:pt x="37168" y="85531"/>
                    <a:pt x="38230" y="85531"/>
                  </a:cubicBezTo>
                  <a:cubicBezTo>
                    <a:pt x="37168" y="85531"/>
                    <a:pt x="37168" y="85531"/>
                    <a:pt x="37168" y="85531"/>
                  </a:cubicBezTo>
                  <a:cubicBezTo>
                    <a:pt x="38230" y="85531"/>
                    <a:pt x="38230" y="84255"/>
                    <a:pt x="38230" y="84255"/>
                  </a:cubicBezTo>
                  <a:cubicBezTo>
                    <a:pt x="38230" y="84255"/>
                    <a:pt x="38230" y="84255"/>
                    <a:pt x="38230" y="84255"/>
                  </a:cubicBezTo>
                  <a:cubicBezTo>
                    <a:pt x="38230" y="82978"/>
                    <a:pt x="39292" y="84255"/>
                    <a:pt x="39292" y="82978"/>
                  </a:cubicBezTo>
                  <a:cubicBezTo>
                    <a:pt x="38230" y="82978"/>
                    <a:pt x="38230" y="82978"/>
                    <a:pt x="38230" y="82978"/>
                  </a:cubicBezTo>
                  <a:cubicBezTo>
                    <a:pt x="39292" y="82978"/>
                    <a:pt x="39292" y="82340"/>
                    <a:pt x="42477" y="82340"/>
                  </a:cubicBezTo>
                  <a:cubicBezTo>
                    <a:pt x="42477" y="81702"/>
                    <a:pt x="42477" y="81702"/>
                    <a:pt x="42477" y="81702"/>
                  </a:cubicBezTo>
                  <a:cubicBezTo>
                    <a:pt x="42477" y="81702"/>
                    <a:pt x="42477" y="80425"/>
                    <a:pt x="43539" y="80425"/>
                  </a:cubicBezTo>
                  <a:cubicBezTo>
                    <a:pt x="43539" y="79787"/>
                    <a:pt x="42477" y="79787"/>
                    <a:pt x="43539" y="79787"/>
                  </a:cubicBezTo>
                  <a:cubicBezTo>
                    <a:pt x="43539" y="79787"/>
                    <a:pt x="43539" y="79148"/>
                    <a:pt x="45663" y="79787"/>
                  </a:cubicBezTo>
                  <a:cubicBezTo>
                    <a:pt x="45663" y="79148"/>
                    <a:pt x="45663" y="77872"/>
                    <a:pt x="46725" y="77872"/>
                  </a:cubicBezTo>
                  <a:cubicBezTo>
                    <a:pt x="45663" y="77872"/>
                    <a:pt x="45663" y="77234"/>
                    <a:pt x="45663" y="77872"/>
                  </a:cubicBezTo>
                  <a:cubicBezTo>
                    <a:pt x="43539" y="77234"/>
                    <a:pt x="43539" y="77234"/>
                    <a:pt x="43539" y="77234"/>
                  </a:cubicBezTo>
                  <a:cubicBezTo>
                    <a:pt x="43539" y="77234"/>
                    <a:pt x="43539" y="77872"/>
                    <a:pt x="43539" y="77234"/>
                  </a:cubicBezTo>
                  <a:cubicBezTo>
                    <a:pt x="43539" y="77234"/>
                    <a:pt x="45663" y="77234"/>
                    <a:pt x="45663" y="75319"/>
                  </a:cubicBezTo>
                  <a:cubicBezTo>
                    <a:pt x="46725" y="75319"/>
                    <a:pt x="47787" y="75319"/>
                    <a:pt x="47787" y="75319"/>
                  </a:cubicBezTo>
                  <a:cubicBezTo>
                    <a:pt x="46725" y="74680"/>
                    <a:pt x="46725" y="74680"/>
                    <a:pt x="46725" y="74680"/>
                  </a:cubicBezTo>
                  <a:cubicBezTo>
                    <a:pt x="49911" y="74680"/>
                    <a:pt x="49911" y="74680"/>
                    <a:pt x="49911" y="74680"/>
                  </a:cubicBezTo>
                  <a:cubicBezTo>
                    <a:pt x="49911" y="74680"/>
                    <a:pt x="49911" y="74680"/>
                    <a:pt x="49911" y="74680"/>
                  </a:cubicBezTo>
                  <a:cubicBezTo>
                    <a:pt x="49911" y="74680"/>
                    <a:pt x="49911" y="74680"/>
                    <a:pt x="50973" y="74680"/>
                  </a:cubicBezTo>
                  <a:cubicBezTo>
                    <a:pt x="49911" y="74680"/>
                    <a:pt x="50973" y="74042"/>
                    <a:pt x="49911" y="73404"/>
                  </a:cubicBezTo>
                  <a:cubicBezTo>
                    <a:pt x="49911" y="73404"/>
                    <a:pt x="49911" y="74042"/>
                    <a:pt x="49911" y="73404"/>
                  </a:cubicBezTo>
                  <a:cubicBezTo>
                    <a:pt x="50973" y="73404"/>
                    <a:pt x="50973" y="73404"/>
                    <a:pt x="50973" y="73404"/>
                  </a:cubicBezTo>
                  <a:cubicBezTo>
                    <a:pt x="50973" y="73404"/>
                    <a:pt x="50973" y="73404"/>
                    <a:pt x="50973" y="73404"/>
                  </a:cubicBezTo>
                  <a:cubicBezTo>
                    <a:pt x="50973" y="72127"/>
                    <a:pt x="50973" y="72127"/>
                    <a:pt x="52035" y="72127"/>
                  </a:cubicBezTo>
                  <a:cubicBezTo>
                    <a:pt x="52035" y="73404"/>
                    <a:pt x="50973" y="72127"/>
                    <a:pt x="50973" y="73404"/>
                  </a:cubicBezTo>
                  <a:cubicBezTo>
                    <a:pt x="52035" y="73404"/>
                    <a:pt x="52035" y="72127"/>
                    <a:pt x="52035" y="72127"/>
                  </a:cubicBezTo>
                  <a:cubicBezTo>
                    <a:pt x="52035" y="72127"/>
                    <a:pt x="52035" y="72127"/>
                    <a:pt x="52035" y="72127"/>
                  </a:cubicBezTo>
                  <a:cubicBezTo>
                    <a:pt x="54159" y="72127"/>
                    <a:pt x="54159" y="71489"/>
                    <a:pt x="55221" y="71489"/>
                  </a:cubicBezTo>
                  <a:cubicBezTo>
                    <a:pt x="55221" y="71489"/>
                    <a:pt x="54159" y="70851"/>
                    <a:pt x="54159" y="71489"/>
                  </a:cubicBezTo>
                  <a:cubicBezTo>
                    <a:pt x="54159" y="70851"/>
                    <a:pt x="57345" y="70851"/>
                    <a:pt x="55221" y="68936"/>
                  </a:cubicBezTo>
                  <a:cubicBezTo>
                    <a:pt x="55221" y="69574"/>
                    <a:pt x="57345" y="69574"/>
                    <a:pt x="57345" y="69574"/>
                  </a:cubicBezTo>
                  <a:cubicBezTo>
                    <a:pt x="57345" y="68936"/>
                    <a:pt x="55221" y="68936"/>
                    <a:pt x="57345" y="68936"/>
                  </a:cubicBezTo>
                  <a:cubicBezTo>
                    <a:pt x="55221" y="68936"/>
                    <a:pt x="57345" y="68936"/>
                    <a:pt x="57345" y="68936"/>
                  </a:cubicBezTo>
                  <a:cubicBezTo>
                    <a:pt x="59469" y="68936"/>
                    <a:pt x="57345" y="67021"/>
                    <a:pt x="57345" y="68936"/>
                  </a:cubicBezTo>
                  <a:cubicBezTo>
                    <a:pt x="57345" y="67021"/>
                    <a:pt x="60530" y="66382"/>
                    <a:pt x="60530" y="65744"/>
                  </a:cubicBezTo>
                  <a:cubicBezTo>
                    <a:pt x="61592" y="65744"/>
                    <a:pt x="61592" y="65744"/>
                    <a:pt x="61592" y="65744"/>
                  </a:cubicBezTo>
                  <a:cubicBezTo>
                    <a:pt x="60530" y="65744"/>
                    <a:pt x="60530" y="65744"/>
                    <a:pt x="60530" y="65744"/>
                  </a:cubicBezTo>
                  <a:cubicBezTo>
                    <a:pt x="60530" y="65744"/>
                    <a:pt x="61592" y="65106"/>
                    <a:pt x="60530" y="65106"/>
                  </a:cubicBezTo>
                  <a:cubicBezTo>
                    <a:pt x="61592" y="65106"/>
                    <a:pt x="59469" y="65744"/>
                    <a:pt x="60530" y="65744"/>
                  </a:cubicBezTo>
                  <a:cubicBezTo>
                    <a:pt x="59469" y="65744"/>
                    <a:pt x="61592" y="65744"/>
                    <a:pt x="60530" y="65106"/>
                  </a:cubicBezTo>
                  <a:cubicBezTo>
                    <a:pt x="60530" y="65106"/>
                    <a:pt x="61592" y="65106"/>
                    <a:pt x="61592" y="63829"/>
                  </a:cubicBezTo>
                  <a:cubicBezTo>
                    <a:pt x="61592" y="65106"/>
                    <a:pt x="60530" y="63829"/>
                    <a:pt x="60530" y="63829"/>
                  </a:cubicBezTo>
                  <a:cubicBezTo>
                    <a:pt x="61592" y="63829"/>
                    <a:pt x="61592" y="63829"/>
                    <a:pt x="61592" y="63829"/>
                  </a:cubicBezTo>
                  <a:cubicBezTo>
                    <a:pt x="61592" y="63829"/>
                    <a:pt x="61592" y="63829"/>
                    <a:pt x="61592" y="63829"/>
                  </a:cubicBezTo>
                  <a:cubicBezTo>
                    <a:pt x="63716" y="63829"/>
                    <a:pt x="63716" y="63191"/>
                    <a:pt x="63716" y="63829"/>
                  </a:cubicBezTo>
                  <a:cubicBezTo>
                    <a:pt x="63716" y="63191"/>
                    <a:pt x="64778" y="63191"/>
                    <a:pt x="63716" y="63191"/>
                  </a:cubicBezTo>
                  <a:cubicBezTo>
                    <a:pt x="61592" y="62553"/>
                    <a:pt x="61592" y="62553"/>
                    <a:pt x="61592" y="62553"/>
                  </a:cubicBezTo>
                  <a:cubicBezTo>
                    <a:pt x="63716" y="62553"/>
                    <a:pt x="63716" y="62553"/>
                    <a:pt x="63716" y="62553"/>
                  </a:cubicBezTo>
                  <a:cubicBezTo>
                    <a:pt x="63716" y="62553"/>
                    <a:pt x="63716" y="62553"/>
                    <a:pt x="63716" y="62553"/>
                  </a:cubicBezTo>
                  <a:cubicBezTo>
                    <a:pt x="64778" y="62553"/>
                    <a:pt x="63716" y="61276"/>
                    <a:pt x="64778" y="62553"/>
                  </a:cubicBezTo>
                  <a:cubicBezTo>
                    <a:pt x="64778" y="61276"/>
                    <a:pt x="65840" y="60638"/>
                    <a:pt x="64778" y="60638"/>
                  </a:cubicBezTo>
                  <a:cubicBezTo>
                    <a:pt x="65840" y="60638"/>
                    <a:pt x="65840" y="58723"/>
                    <a:pt x="65840" y="58723"/>
                  </a:cubicBezTo>
                  <a:cubicBezTo>
                    <a:pt x="65840" y="58723"/>
                    <a:pt x="65840" y="58723"/>
                    <a:pt x="65840" y="58723"/>
                  </a:cubicBezTo>
                  <a:cubicBezTo>
                    <a:pt x="65840" y="58723"/>
                    <a:pt x="65840" y="58723"/>
                    <a:pt x="65840" y="58723"/>
                  </a:cubicBezTo>
                  <a:cubicBezTo>
                    <a:pt x="65840" y="58723"/>
                    <a:pt x="65840" y="58085"/>
                    <a:pt x="65840" y="57446"/>
                  </a:cubicBezTo>
                  <a:cubicBezTo>
                    <a:pt x="67964" y="57446"/>
                    <a:pt x="67964" y="57446"/>
                    <a:pt x="67964" y="58085"/>
                  </a:cubicBezTo>
                  <a:cubicBezTo>
                    <a:pt x="67964" y="57446"/>
                    <a:pt x="69026" y="57446"/>
                    <a:pt x="69026" y="56170"/>
                  </a:cubicBezTo>
                  <a:cubicBezTo>
                    <a:pt x="67964" y="56170"/>
                    <a:pt x="67964" y="56170"/>
                    <a:pt x="67964" y="56170"/>
                  </a:cubicBezTo>
                  <a:cubicBezTo>
                    <a:pt x="65840" y="55531"/>
                    <a:pt x="69026" y="56170"/>
                    <a:pt x="69026" y="55531"/>
                  </a:cubicBezTo>
                  <a:cubicBezTo>
                    <a:pt x="71150" y="55531"/>
                    <a:pt x="71150" y="55531"/>
                    <a:pt x="71150" y="55531"/>
                  </a:cubicBezTo>
                  <a:cubicBezTo>
                    <a:pt x="69026" y="55531"/>
                    <a:pt x="73274" y="55531"/>
                    <a:pt x="71150" y="54893"/>
                  </a:cubicBezTo>
                  <a:cubicBezTo>
                    <a:pt x="71150" y="54893"/>
                    <a:pt x="71150" y="54893"/>
                    <a:pt x="73274" y="54893"/>
                  </a:cubicBezTo>
                  <a:cubicBezTo>
                    <a:pt x="71150" y="54255"/>
                    <a:pt x="74336" y="52978"/>
                    <a:pt x="73274" y="52340"/>
                  </a:cubicBezTo>
                  <a:cubicBezTo>
                    <a:pt x="73274" y="52340"/>
                    <a:pt x="73274" y="52340"/>
                    <a:pt x="74336" y="52340"/>
                  </a:cubicBezTo>
                  <a:cubicBezTo>
                    <a:pt x="73274" y="52340"/>
                    <a:pt x="73274" y="52340"/>
                    <a:pt x="73274" y="52340"/>
                  </a:cubicBezTo>
                  <a:cubicBezTo>
                    <a:pt x="74336" y="52340"/>
                    <a:pt x="74336" y="52340"/>
                    <a:pt x="74336" y="52340"/>
                  </a:cubicBezTo>
                  <a:cubicBezTo>
                    <a:pt x="74336" y="52340"/>
                    <a:pt x="74336" y="52340"/>
                    <a:pt x="73274" y="52340"/>
                  </a:cubicBezTo>
                  <a:cubicBezTo>
                    <a:pt x="73274" y="50425"/>
                    <a:pt x="75398" y="52340"/>
                    <a:pt x="75398" y="50425"/>
                  </a:cubicBezTo>
                  <a:cubicBezTo>
                    <a:pt x="75398" y="50425"/>
                    <a:pt x="75398" y="50425"/>
                    <a:pt x="75398" y="49787"/>
                  </a:cubicBezTo>
                  <a:cubicBezTo>
                    <a:pt x="75398" y="49787"/>
                    <a:pt x="75398" y="49787"/>
                    <a:pt x="75398" y="49787"/>
                  </a:cubicBezTo>
                  <a:cubicBezTo>
                    <a:pt x="77522" y="49787"/>
                    <a:pt x="75398" y="49787"/>
                    <a:pt x="74336" y="49148"/>
                  </a:cubicBezTo>
                  <a:cubicBezTo>
                    <a:pt x="75398" y="49148"/>
                    <a:pt x="75398" y="49148"/>
                    <a:pt x="75398" y="49148"/>
                  </a:cubicBezTo>
                  <a:cubicBezTo>
                    <a:pt x="75398" y="47872"/>
                    <a:pt x="75398" y="47872"/>
                    <a:pt x="75398" y="47872"/>
                  </a:cubicBezTo>
                  <a:cubicBezTo>
                    <a:pt x="75398" y="49148"/>
                    <a:pt x="75398" y="47872"/>
                    <a:pt x="75398" y="47872"/>
                  </a:cubicBezTo>
                  <a:cubicBezTo>
                    <a:pt x="75398" y="47872"/>
                    <a:pt x="75398" y="47872"/>
                    <a:pt x="75398" y="47872"/>
                  </a:cubicBezTo>
                  <a:cubicBezTo>
                    <a:pt x="75398" y="47872"/>
                    <a:pt x="75398" y="47872"/>
                    <a:pt x="77522" y="47872"/>
                  </a:cubicBezTo>
                  <a:cubicBezTo>
                    <a:pt x="77522" y="47872"/>
                    <a:pt x="77522" y="47872"/>
                    <a:pt x="77522" y="47872"/>
                  </a:cubicBezTo>
                  <a:cubicBezTo>
                    <a:pt x="77522" y="47872"/>
                    <a:pt x="77522" y="47872"/>
                    <a:pt x="78584" y="47872"/>
                  </a:cubicBezTo>
                  <a:cubicBezTo>
                    <a:pt x="77522" y="47872"/>
                    <a:pt x="77522" y="47234"/>
                    <a:pt x="77522" y="47234"/>
                  </a:cubicBezTo>
                  <a:cubicBezTo>
                    <a:pt x="78584" y="47234"/>
                    <a:pt x="78584" y="47234"/>
                    <a:pt x="78584" y="47234"/>
                  </a:cubicBezTo>
                  <a:cubicBezTo>
                    <a:pt x="78584" y="47234"/>
                    <a:pt x="78584" y="47234"/>
                    <a:pt x="78584" y="47234"/>
                  </a:cubicBezTo>
                  <a:cubicBezTo>
                    <a:pt x="78584" y="47234"/>
                    <a:pt x="78584" y="47234"/>
                    <a:pt x="78584" y="47234"/>
                  </a:cubicBezTo>
                  <a:cubicBezTo>
                    <a:pt x="78584" y="47234"/>
                    <a:pt x="77522" y="47234"/>
                    <a:pt x="78584" y="46595"/>
                  </a:cubicBezTo>
                  <a:cubicBezTo>
                    <a:pt x="78584" y="46595"/>
                    <a:pt x="79646" y="47234"/>
                    <a:pt x="78584" y="46595"/>
                  </a:cubicBezTo>
                  <a:cubicBezTo>
                    <a:pt x="78584" y="46595"/>
                    <a:pt x="78584" y="46595"/>
                    <a:pt x="78584" y="46595"/>
                  </a:cubicBezTo>
                  <a:cubicBezTo>
                    <a:pt x="78584" y="46595"/>
                    <a:pt x="78584" y="46595"/>
                    <a:pt x="78584" y="46595"/>
                  </a:cubicBezTo>
                  <a:cubicBezTo>
                    <a:pt x="78584" y="46595"/>
                    <a:pt x="78584" y="46595"/>
                    <a:pt x="78584" y="46595"/>
                  </a:cubicBezTo>
                  <a:cubicBezTo>
                    <a:pt x="78584" y="46595"/>
                    <a:pt x="78584" y="46595"/>
                    <a:pt x="78584" y="46595"/>
                  </a:cubicBezTo>
                  <a:cubicBezTo>
                    <a:pt x="79646" y="46595"/>
                    <a:pt x="79646" y="45957"/>
                    <a:pt x="79646" y="45957"/>
                  </a:cubicBezTo>
                  <a:cubicBezTo>
                    <a:pt x="79646" y="45957"/>
                    <a:pt x="79646" y="45957"/>
                    <a:pt x="79646" y="45957"/>
                  </a:cubicBezTo>
                  <a:cubicBezTo>
                    <a:pt x="79646" y="45957"/>
                    <a:pt x="79646" y="45957"/>
                    <a:pt x="79646" y="45957"/>
                  </a:cubicBezTo>
                  <a:cubicBezTo>
                    <a:pt x="79646" y="44680"/>
                    <a:pt x="79646" y="44680"/>
                    <a:pt x="81769" y="44680"/>
                  </a:cubicBezTo>
                  <a:cubicBezTo>
                    <a:pt x="81769" y="44680"/>
                    <a:pt x="81769" y="44680"/>
                    <a:pt x="81769" y="44680"/>
                  </a:cubicBezTo>
                  <a:cubicBezTo>
                    <a:pt x="81769" y="44042"/>
                    <a:pt x="81769" y="44042"/>
                    <a:pt x="81769" y="44042"/>
                  </a:cubicBezTo>
                  <a:cubicBezTo>
                    <a:pt x="81769" y="44042"/>
                    <a:pt x="79646" y="42127"/>
                    <a:pt x="81769" y="42127"/>
                  </a:cubicBezTo>
                  <a:cubicBezTo>
                    <a:pt x="82831" y="42127"/>
                    <a:pt x="82831" y="42127"/>
                    <a:pt x="82831" y="42127"/>
                  </a:cubicBezTo>
                  <a:cubicBezTo>
                    <a:pt x="82831" y="42127"/>
                    <a:pt x="83893" y="41489"/>
                    <a:pt x="83893" y="40851"/>
                  </a:cubicBezTo>
                  <a:cubicBezTo>
                    <a:pt x="83893" y="40851"/>
                    <a:pt x="83893" y="40851"/>
                    <a:pt x="83893" y="40851"/>
                  </a:cubicBezTo>
                  <a:cubicBezTo>
                    <a:pt x="87079" y="39574"/>
                    <a:pt x="88141" y="39574"/>
                    <a:pt x="88141" y="38297"/>
                  </a:cubicBezTo>
                  <a:cubicBezTo>
                    <a:pt x="87079" y="38297"/>
                    <a:pt x="87079" y="38297"/>
                    <a:pt x="87079" y="38297"/>
                  </a:cubicBezTo>
                  <a:cubicBezTo>
                    <a:pt x="87079" y="38297"/>
                    <a:pt x="87079" y="37659"/>
                    <a:pt x="87079" y="38297"/>
                  </a:cubicBezTo>
                  <a:cubicBezTo>
                    <a:pt x="88141" y="38297"/>
                    <a:pt x="88141" y="38297"/>
                    <a:pt x="88141" y="38297"/>
                  </a:cubicBezTo>
                  <a:cubicBezTo>
                    <a:pt x="89203" y="38297"/>
                    <a:pt x="89203" y="37659"/>
                    <a:pt x="89203" y="37659"/>
                  </a:cubicBezTo>
                  <a:cubicBezTo>
                    <a:pt x="89203" y="37659"/>
                    <a:pt x="89203" y="37659"/>
                    <a:pt x="89203" y="37659"/>
                  </a:cubicBezTo>
                  <a:cubicBezTo>
                    <a:pt x="89203" y="36382"/>
                    <a:pt x="89203" y="36382"/>
                    <a:pt x="89203" y="36382"/>
                  </a:cubicBezTo>
                  <a:cubicBezTo>
                    <a:pt x="91327" y="36382"/>
                    <a:pt x="91327" y="36382"/>
                    <a:pt x="91327" y="36382"/>
                  </a:cubicBezTo>
                  <a:cubicBezTo>
                    <a:pt x="89203" y="36382"/>
                    <a:pt x="89203" y="36382"/>
                    <a:pt x="89203" y="36382"/>
                  </a:cubicBezTo>
                  <a:cubicBezTo>
                    <a:pt x="91327" y="35744"/>
                    <a:pt x="91327" y="36382"/>
                    <a:pt x="91327" y="35744"/>
                  </a:cubicBezTo>
                  <a:cubicBezTo>
                    <a:pt x="91327" y="35744"/>
                    <a:pt x="91327" y="35744"/>
                    <a:pt x="91327" y="35744"/>
                  </a:cubicBezTo>
                  <a:cubicBezTo>
                    <a:pt x="91327" y="35744"/>
                    <a:pt x="92389" y="35744"/>
                    <a:pt x="92389" y="35106"/>
                  </a:cubicBezTo>
                  <a:cubicBezTo>
                    <a:pt x="91327" y="35106"/>
                    <a:pt x="91327" y="35106"/>
                    <a:pt x="91327" y="35106"/>
                  </a:cubicBezTo>
                  <a:cubicBezTo>
                    <a:pt x="92389" y="33191"/>
                    <a:pt x="92389" y="33191"/>
                    <a:pt x="92389" y="35106"/>
                  </a:cubicBezTo>
                  <a:cubicBezTo>
                    <a:pt x="92389" y="33191"/>
                    <a:pt x="92389" y="33191"/>
                    <a:pt x="92389" y="32553"/>
                  </a:cubicBezTo>
                  <a:cubicBezTo>
                    <a:pt x="95575" y="32553"/>
                    <a:pt x="96637" y="30638"/>
                    <a:pt x="96637" y="30000"/>
                  </a:cubicBezTo>
                  <a:cubicBezTo>
                    <a:pt x="96637" y="30000"/>
                    <a:pt x="96637" y="30000"/>
                    <a:pt x="96637" y="30000"/>
                  </a:cubicBezTo>
                  <a:cubicBezTo>
                    <a:pt x="96637" y="28723"/>
                    <a:pt x="97699" y="30000"/>
                    <a:pt x="97699" y="30000"/>
                  </a:cubicBezTo>
                  <a:cubicBezTo>
                    <a:pt x="96637" y="30000"/>
                    <a:pt x="96637" y="28723"/>
                    <a:pt x="96637" y="28723"/>
                  </a:cubicBezTo>
                  <a:cubicBezTo>
                    <a:pt x="95575" y="28085"/>
                    <a:pt x="96637" y="28723"/>
                    <a:pt x="97699" y="28723"/>
                  </a:cubicBezTo>
                  <a:cubicBezTo>
                    <a:pt x="97699" y="28723"/>
                    <a:pt x="96637" y="28723"/>
                    <a:pt x="97699" y="28723"/>
                  </a:cubicBezTo>
                  <a:cubicBezTo>
                    <a:pt x="97699" y="28723"/>
                    <a:pt x="97699" y="28085"/>
                    <a:pt x="100884" y="28085"/>
                  </a:cubicBezTo>
                  <a:cubicBezTo>
                    <a:pt x="97699" y="28085"/>
                    <a:pt x="97699" y="28085"/>
                    <a:pt x="97699" y="28085"/>
                  </a:cubicBezTo>
                  <a:cubicBezTo>
                    <a:pt x="97699" y="28085"/>
                    <a:pt x="97699" y="28085"/>
                    <a:pt x="97699" y="28085"/>
                  </a:cubicBezTo>
                  <a:cubicBezTo>
                    <a:pt x="97699" y="27446"/>
                    <a:pt x="95575" y="28085"/>
                    <a:pt x="95575" y="27446"/>
                  </a:cubicBezTo>
                  <a:cubicBezTo>
                    <a:pt x="95575" y="27446"/>
                    <a:pt x="95575" y="27446"/>
                    <a:pt x="95575" y="27446"/>
                  </a:cubicBezTo>
                  <a:cubicBezTo>
                    <a:pt x="93451" y="26808"/>
                    <a:pt x="93451" y="27446"/>
                    <a:pt x="93451" y="26808"/>
                  </a:cubicBezTo>
                  <a:cubicBezTo>
                    <a:pt x="93451" y="26808"/>
                    <a:pt x="95575" y="26808"/>
                    <a:pt x="96637" y="27446"/>
                  </a:cubicBezTo>
                  <a:cubicBezTo>
                    <a:pt x="96637" y="26808"/>
                    <a:pt x="97699" y="27446"/>
                    <a:pt x="100884" y="27446"/>
                  </a:cubicBezTo>
                  <a:cubicBezTo>
                    <a:pt x="97699" y="26808"/>
                    <a:pt x="97699" y="27446"/>
                    <a:pt x="97699" y="27446"/>
                  </a:cubicBezTo>
                  <a:cubicBezTo>
                    <a:pt x="96637" y="26808"/>
                    <a:pt x="97699" y="26808"/>
                    <a:pt x="97699" y="26808"/>
                  </a:cubicBezTo>
                  <a:cubicBezTo>
                    <a:pt x="100884" y="26808"/>
                    <a:pt x="100884" y="26808"/>
                    <a:pt x="100884" y="26808"/>
                  </a:cubicBezTo>
                  <a:cubicBezTo>
                    <a:pt x="100884" y="26808"/>
                    <a:pt x="100884" y="26808"/>
                    <a:pt x="100884" y="26808"/>
                  </a:cubicBezTo>
                  <a:cubicBezTo>
                    <a:pt x="101946" y="26808"/>
                    <a:pt x="101946" y="26808"/>
                    <a:pt x="101946" y="26808"/>
                  </a:cubicBezTo>
                  <a:cubicBezTo>
                    <a:pt x="103008" y="26808"/>
                    <a:pt x="101946" y="24893"/>
                    <a:pt x="103008" y="26808"/>
                  </a:cubicBezTo>
                  <a:cubicBezTo>
                    <a:pt x="101946" y="24893"/>
                    <a:pt x="100884" y="24893"/>
                    <a:pt x="100884" y="24893"/>
                  </a:cubicBezTo>
                  <a:cubicBezTo>
                    <a:pt x="101946" y="24893"/>
                    <a:pt x="101946" y="24255"/>
                    <a:pt x="103008" y="24893"/>
                  </a:cubicBezTo>
                  <a:cubicBezTo>
                    <a:pt x="101946" y="24893"/>
                    <a:pt x="101946" y="24893"/>
                    <a:pt x="101946" y="24893"/>
                  </a:cubicBezTo>
                  <a:cubicBezTo>
                    <a:pt x="101946" y="24255"/>
                    <a:pt x="103008" y="24255"/>
                    <a:pt x="101946" y="24255"/>
                  </a:cubicBezTo>
                  <a:cubicBezTo>
                    <a:pt x="103008" y="24255"/>
                    <a:pt x="103008" y="24255"/>
                    <a:pt x="103008" y="24255"/>
                  </a:cubicBezTo>
                  <a:cubicBezTo>
                    <a:pt x="103008" y="24255"/>
                    <a:pt x="103008" y="24255"/>
                    <a:pt x="101946" y="22978"/>
                  </a:cubicBezTo>
                  <a:cubicBezTo>
                    <a:pt x="103008" y="22978"/>
                    <a:pt x="105132" y="22978"/>
                    <a:pt x="103008" y="22340"/>
                  </a:cubicBezTo>
                  <a:cubicBezTo>
                    <a:pt x="103008" y="22340"/>
                    <a:pt x="103008" y="22340"/>
                    <a:pt x="105132" y="22340"/>
                  </a:cubicBezTo>
                  <a:cubicBezTo>
                    <a:pt x="105132" y="22978"/>
                    <a:pt x="103008" y="22340"/>
                    <a:pt x="105132" y="22978"/>
                  </a:cubicBezTo>
                  <a:cubicBezTo>
                    <a:pt x="103008" y="22340"/>
                    <a:pt x="105132" y="22978"/>
                    <a:pt x="105132" y="22978"/>
                  </a:cubicBezTo>
                  <a:cubicBezTo>
                    <a:pt x="105132" y="22340"/>
                    <a:pt x="105132" y="22340"/>
                    <a:pt x="105132" y="22340"/>
                  </a:cubicBezTo>
                  <a:cubicBezTo>
                    <a:pt x="105132" y="22340"/>
                    <a:pt x="105132" y="22340"/>
                    <a:pt x="106194" y="22340"/>
                  </a:cubicBezTo>
                  <a:cubicBezTo>
                    <a:pt x="105132" y="22340"/>
                    <a:pt x="105132" y="22340"/>
                    <a:pt x="105132" y="22340"/>
                  </a:cubicBezTo>
                  <a:cubicBezTo>
                    <a:pt x="106194" y="22340"/>
                    <a:pt x="106194" y="22340"/>
                    <a:pt x="106194" y="22340"/>
                  </a:cubicBezTo>
                  <a:cubicBezTo>
                    <a:pt x="106194" y="22340"/>
                    <a:pt x="105132" y="21702"/>
                    <a:pt x="106194" y="21702"/>
                  </a:cubicBezTo>
                  <a:cubicBezTo>
                    <a:pt x="105132" y="21702"/>
                    <a:pt x="105132" y="21702"/>
                    <a:pt x="105132" y="21702"/>
                  </a:cubicBezTo>
                  <a:cubicBezTo>
                    <a:pt x="105132" y="21702"/>
                    <a:pt x="105132" y="21702"/>
                    <a:pt x="105132" y="20425"/>
                  </a:cubicBezTo>
                  <a:cubicBezTo>
                    <a:pt x="107256" y="21702"/>
                    <a:pt x="107256" y="21702"/>
                    <a:pt x="107256" y="21702"/>
                  </a:cubicBezTo>
                  <a:cubicBezTo>
                    <a:pt x="107256" y="21702"/>
                    <a:pt x="106194" y="20425"/>
                    <a:pt x="107256" y="20425"/>
                  </a:cubicBezTo>
                  <a:cubicBezTo>
                    <a:pt x="106194" y="21702"/>
                    <a:pt x="106194" y="21702"/>
                    <a:pt x="106194" y="21702"/>
                  </a:cubicBezTo>
                  <a:cubicBezTo>
                    <a:pt x="106194" y="20425"/>
                    <a:pt x="105132" y="20425"/>
                    <a:pt x="106194" y="19787"/>
                  </a:cubicBezTo>
                  <a:cubicBezTo>
                    <a:pt x="106194" y="19787"/>
                    <a:pt x="107256" y="19787"/>
                    <a:pt x="107256" y="20425"/>
                  </a:cubicBezTo>
                  <a:cubicBezTo>
                    <a:pt x="107256" y="20425"/>
                    <a:pt x="107256" y="19787"/>
                    <a:pt x="106194" y="19787"/>
                  </a:cubicBezTo>
                  <a:cubicBezTo>
                    <a:pt x="107256" y="19787"/>
                    <a:pt x="107256" y="20425"/>
                    <a:pt x="107256" y="19787"/>
                  </a:cubicBezTo>
                  <a:cubicBezTo>
                    <a:pt x="107256" y="19148"/>
                    <a:pt x="107256" y="19148"/>
                    <a:pt x="107256" y="19148"/>
                  </a:cubicBezTo>
                  <a:cubicBezTo>
                    <a:pt x="106194" y="19148"/>
                    <a:pt x="106194" y="19148"/>
                    <a:pt x="106194" y="19148"/>
                  </a:cubicBezTo>
                  <a:cubicBezTo>
                    <a:pt x="106194" y="19148"/>
                    <a:pt x="106194" y="19148"/>
                    <a:pt x="106194" y="19148"/>
                  </a:cubicBezTo>
                  <a:cubicBezTo>
                    <a:pt x="105132" y="18510"/>
                    <a:pt x="105132" y="18510"/>
                    <a:pt x="105132" y="18510"/>
                  </a:cubicBezTo>
                  <a:cubicBezTo>
                    <a:pt x="105132" y="18510"/>
                    <a:pt x="105132" y="18510"/>
                    <a:pt x="105132" y="18510"/>
                  </a:cubicBezTo>
                  <a:cubicBezTo>
                    <a:pt x="106194" y="19148"/>
                    <a:pt x="107256" y="18510"/>
                    <a:pt x="109380" y="18510"/>
                  </a:cubicBezTo>
                  <a:cubicBezTo>
                    <a:pt x="109380" y="18510"/>
                    <a:pt x="106194" y="16595"/>
                    <a:pt x="109380" y="16595"/>
                  </a:cubicBezTo>
                  <a:cubicBezTo>
                    <a:pt x="109380" y="16595"/>
                    <a:pt x="110442" y="16595"/>
                    <a:pt x="109380" y="16595"/>
                  </a:cubicBezTo>
                  <a:cubicBezTo>
                    <a:pt x="109380" y="16595"/>
                    <a:pt x="110442" y="18510"/>
                    <a:pt x="110442" y="16595"/>
                  </a:cubicBezTo>
                  <a:cubicBezTo>
                    <a:pt x="110442" y="16595"/>
                    <a:pt x="110442" y="15957"/>
                    <a:pt x="109380" y="15957"/>
                  </a:cubicBezTo>
                  <a:cubicBezTo>
                    <a:pt x="109380" y="16595"/>
                    <a:pt x="109380" y="16595"/>
                    <a:pt x="109380" y="16595"/>
                  </a:cubicBezTo>
                  <a:cubicBezTo>
                    <a:pt x="107256" y="15957"/>
                    <a:pt x="107256" y="15957"/>
                    <a:pt x="107256" y="15957"/>
                  </a:cubicBezTo>
                  <a:cubicBezTo>
                    <a:pt x="107256" y="15957"/>
                    <a:pt x="107256" y="14680"/>
                    <a:pt x="109380" y="15957"/>
                  </a:cubicBezTo>
                  <a:cubicBezTo>
                    <a:pt x="109380" y="15957"/>
                    <a:pt x="109380" y="15957"/>
                    <a:pt x="109380" y="15957"/>
                  </a:cubicBezTo>
                  <a:cubicBezTo>
                    <a:pt x="110442" y="15957"/>
                    <a:pt x="109380" y="14680"/>
                    <a:pt x="110442" y="14680"/>
                  </a:cubicBezTo>
                  <a:cubicBezTo>
                    <a:pt x="110442" y="15957"/>
                    <a:pt x="110442" y="15957"/>
                    <a:pt x="111504" y="15957"/>
                  </a:cubicBezTo>
                  <a:cubicBezTo>
                    <a:pt x="111504" y="15957"/>
                    <a:pt x="111504" y="15957"/>
                    <a:pt x="111504" y="15957"/>
                  </a:cubicBezTo>
                  <a:cubicBezTo>
                    <a:pt x="111504" y="15957"/>
                    <a:pt x="111504" y="15957"/>
                    <a:pt x="111504" y="15957"/>
                  </a:cubicBezTo>
                  <a:cubicBezTo>
                    <a:pt x="111504" y="14680"/>
                    <a:pt x="111504" y="15957"/>
                    <a:pt x="113628" y="14680"/>
                  </a:cubicBezTo>
                  <a:cubicBezTo>
                    <a:pt x="111504" y="14680"/>
                    <a:pt x="111504" y="14680"/>
                    <a:pt x="111504" y="14680"/>
                  </a:cubicBezTo>
                  <a:cubicBezTo>
                    <a:pt x="110442" y="14680"/>
                    <a:pt x="111504" y="15957"/>
                    <a:pt x="110442" y="14680"/>
                  </a:cubicBezTo>
                  <a:cubicBezTo>
                    <a:pt x="110442" y="14680"/>
                    <a:pt x="111504" y="14680"/>
                    <a:pt x="111504" y="14042"/>
                  </a:cubicBezTo>
                  <a:cubicBezTo>
                    <a:pt x="110442" y="14042"/>
                    <a:pt x="110442" y="14680"/>
                    <a:pt x="110442" y="14680"/>
                  </a:cubicBezTo>
                  <a:cubicBezTo>
                    <a:pt x="110442" y="14042"/>
                    <a:pt x="109380" y="14042"/>
                    <a:pt x="110442" y="13404"/>
                  </a:cubicBezTo>
                  <a:cubicBezTo>
                    <a:pt x="111504" y="13404"/>
                    <a:pt x="111504" y="14042"/>
                    <a:pt x="111504" y="14042"/>
                  </a:cubicBezTo>
                  <a:cubicBezTo>
                    <a:pt x="111504" y="13404"/>
                    <a:pt x="113628" y="13404"/>
                    <a:pt x="113628" y="13404"/>
                  </a:cubicBezTo>
                  <a:cubicBezTo>
                    <a:pt x="111504" y="12127"/>
                    <a:pt x="115752" y="12127"/>
                    <a:pt x="113628" y="12127"/>
                  </a:cubicBezTo>
                  <a:cubicBezTo>
                    <a:pt x="113628" y="13404"/>
                    <a:pt x="111504" y="13404"/>
                    <a:pt x="110442" y="13404"/>
                  </a:cubicBezTo>
                  <a:cubicBezTo>
                    <a:pt x="110442" y="13404"/>
                    <a:pt x="110442" y="14042"/>
                    <a:pt x="109380" y="13404"/>
                  </a:cubicBezTo>
                  <a:cubicBezTo>
                    <a:pt x="110442" y="13404"/>
                    <a:pt x="109380" y="12127"/>
                    <a:pt x="107256" y="12127"/>
                  </a:cubicBezTo>
                  <a:cubicBezTo>
                    <a:pt x="109380" y="12127"/>
                    <a:pt x="109380" y="12127"/>
                    <a:pt x="109380" y="12127"/>
                  </a:cubicBezTo>
                  <a:cubicBezTo>
                    <a:pt x="109380" y="12127"/>
                    <a:pt x="109380" y="12127"/>
                    <a:pt x="110442" y="13404"/>
                  </a:cubicBezTo>
                  <a:cubicBezTo>
                    <a:pt x="110442" y="12127"/>
                    <a:pt x="111504" y="12127"/>
                    <a:pt x="111504" y="12127"/>
                  </a:cubicBezTo>
                  <a:cubicBezTo>
                    <a:pt x="111504" y="11489"/>
                    <a:pt x="111504" y="11489"/>
                    <a:pt x="110442" y="11489"/>
                  </a:cubicBezTo>
                  <a:cubicBezTo>
                    <a:pt x="111504" y="11489"/>
                    <a:pt x="111504" y="10851"/>
                    <a:pt x="111504" y="10212"/>
                  </a:cubicBezTo>
                  <a:cubicBezTo>
                    <a:pt x="113628" y="10851"/>
                    <a:pt x="113628" y="10212"/>
                    <a:pt x="115752" y="10212"/>
                  </a:cubicBezTo>
                  <a:cubicBezTo>
                    <a:pt x="115752" y="10851"/>
                    <a:pt x="115752" y="10851"/>
                    <a:pt x="115752" y="10851"/>
                  </a:cubicBezTo>
                  <a:cubicBezTo>
                    <a:pt x="116814" y="10851"/>
                    <a:pt x="115752" y="10851"/>
                    <a:pt x="115752" y="10851"/>
                  </a:cubicBezTo>
                  <a:cubicBezTo>
                    <a:pt x="116814" y="10851"/>
                    <a:pt x="113628" y="10212"/>
                    <a:pt x="115752" y="10212"/>
                  </a:cubicBezTo>
                  <a:cubicBezTo>
                    <a:pt x="115752" y="10851"/>
                    <a:pt x="113628" y="10212"/>
                    <a:pt x="113628" y="10212"/>
                  </a:cubicBezTo>
                  <a:cubicBezTo>
                    <a:pt x="113628" y="8297"/>
                    <a:pt x="111504" y="8297"/>
                    <a:pt x="111504" y="8297"/>
                  </a:cubicBezTo>
                  <a:cubicBezTo>
                    <a:pt x="113628" y="8297"/>
                    <a:pt x="115752" y="7659"/>
                    <a:pt x="115752" y="7659"/>
                  </a:cubicBezTo>
                  <a:cubicBezTo>
                    <a:pt x="115752" y="6382"/>
                    <a:pt x="116814" y="5744"/>
                    <a:pt x="116814" y="5744"/>
                  </a:cubicBezTo>
                  <a:cubicBezTo>
                    <a:pt x="116814" y="5106"/>
                    <a:pt x="115752" y="5106"/>
                    <a:pt x="115752" y="5106"/>
                  </a:cubicBezTo>
                  <a:cubicBezTo>
                    <a:pt x="115752" y="3829"/>
                    <a:pt x="116814" y="5106"/>
                    <a:pt x="116814" y="5106"/>
                  </a:cubicBezTo>
                  <a:cubicBezTo>
                    <a:pt x="116814" y="5106"/>
                    <a:pt x="116814" y="5106"/>
                    <a:pt x="116814" y="5106"/>
                  </a:cubicBezTo>
                  <a:cubicBezTo>
                    <a:pt x="116814" y="5106"/>
                    <a:pt x="116814" y="3191"/>
                    <a:pt x="118938" y="3829"/>
                  </a:cubicBezTo>
                  <a:cubicBezTo>
                    <a:pt x="116814" y="3829"/>
                    <a:pt x="116814" y="3829"/>
                    <a:pt x="116814" y="3829"/>
                  </a:cubicBezTo>
                  <a:cubicBezTo>
                    <a:pt x="116814" y="3191"/>
                    <a:pt x="116814" y="3191"/>
                    <a:pt x="116814" y="3191"/>
                  </a:cubicBezTo>
                  <a:cubicBezTo>
                    <a:pt x="116814" y="3191"/>
                    <a:pt x="116814" y="3191"/>
                    <a:pt x="116814" y="3191"/>
                  </a:cubicBezTo>
                  <a:cubicBezTo>
                    <a:pt x="115752" y="2553"/>
                    <a:pt x="116814" y="2553"/>
                    <a:pt x="116814" y="2553"/>
                  </a:cubicBezTo>
                  <a:cubicBezTo>
                    <a:pt x="118938" y="3191"/>
                    <a:pt x="118938" y="3191"/>
                    <a:pt x="118938" y="3191"/>
                  </a:cubicBezTo>
                  <a:cubicBezTo>
                    <a:pt x="118938" y="2553"/>
                    <a:pt x="118938" y="1276"/>
                    <a:pt x="120000" y="1276"/>
                  </a:cubicBezTo>
                  <a:cubicBezTo>
                    <a:pt x="118938" y="1276"/>
                    <a:pt x="118938" y="1276"/>
                    <a:pt x="118938" y="1276"/>
                  </a:cubicBezTo>
                  <a:cubicBezTo>
                    <a:pt x="120000" y="1276"/>
                    <a:pt x="120000" y="1276"/>
                    <a:pt x="120000" y="1276"/>
                  </a:cubicBezTo>
                  <a:cubicBezTo>
                    <a:pt x="118938" y="0"/>
                    <a:pt x="118938" y="0"/>
                    <a:pt x="120000" y="0"/>
                  </a:cubicBezTo>
                  <a:cubicBezTo>
                    <a:pt x="116814" y="0"/>
                    <a:pt x="116814" y="0"/>
                    <a:pt x="116814" y="0"/>
                  </a:cubicBezTo>
                  <a:cubicBezTo>
                    <a:pt x="116814" y="1276"/>
                    <a:pt x="118938" y="0"/>
                    <a:pt x="118938" y="1276"/>
                  </a:cubicBezTo>
                  <a:cubicBezTo>
                    <a:pt x="118938" y="1276"/>
                    <a:pt x="118938" y="1276"/>
                    <a:pt x="116814" y="1276"/>
                  </a:cubicBezTo>
                  <a:cubicBezTo>
                    <a:pt x="118938" y="1276"/>
                    <a:pt x="118938" y="1276"/>
                    <a:pt x="118938" y="1276"/>
                  </a:cubicBezTo>
                  <a:cubicBezTo>
                    <a:pt x="116814" y="1276"/>
                    <a:pt x="116814" y="1276"/>
                    <a:pt x="116814" y="1276"/>
                  </a:cubicBezTo>
                  <a:cubicBezTo>
                    <a:pt x="116814" y="1276"/>
                    <a:pt x="115752" y="1276"/>
                    <a:pt x="116814" y="1276"/>
                  </a:cubicBezTo>
                  <a:cubicBezTo>
                    <a:pt x="115752" y="1276"/>
                    <a:pt x="115752" y="1276"/>
                    <a:pt x="115752" y="1276"/>
                  </a:cubicBezTo>
                  <a:cubicBezTo>
                    <a:pt x="115752" y="2553"/>
                    <a:pt x="115752" y="2553"/>
                    <a:pt x="115752" y="2553"/>
                  </a:cubicBezTo>
                  <a:cubicBezTo>
                    <a:pt x="115752" y="1276"/>
                    <a:pt x="113628" y="1276"/>
                    <a:pt x="113628" y="2553"/>
                  </a:cubicBezTo>
                  <a:cubicBezTo>
                    <a:pt x="115752" y="3191"/>
                    <a:pt x="111504" y="3191"/>
                    <a:pt x="111504" y="3191"/>
                  </a:cubicBezTo>
                  <a:cubicBezTo>
                    <a:pt x="113628" y="3191"/>
                    <a:pt x="115752" y="3191"/>
                    <a:pt x="115752" y="3191"/>
                  </a:cubicBezTo>
                  <a:cubicBezTo>
                    <a:pt x="115752" y="3829"/>
                    <a:pt x="115752" y="3829"/>
                    <a:pt x="115752" y="3829"/>
                  </a:cubicBezTo>
                  <a:cubicBezTo>
                    <a:pt x="113628" y="3829"/>
                    <a:pt x="113628" y="3829"/>
                    <a:pt x="111504" y="3829"/>
                  </a:cubicBezTo>
                  <a:cubicBezTo>
                    <a:pt x="113628" y="3829"/>
                    <a:pt x="113628" y="3829"/>
                    <a:pt x="113628" y="3829"/>
                  </a:cubicBezTo>
                  <a:cubicBezTo>
                    <a:pt x="111504" y="3829"/>
                    <a:pt x="111504" y="3829"/>
                    <a:pt x="110442" y="5106"/>
                  </a:cubicBezTo>
                  <a:cubicBezTo>
                    <a:pt x="110442" y="5744"/>
                    <a:pt x="110442" y="5744"/>
                    <a:pt x="109380" y="6382"/>
                  </a:cubicBezTo>
                  <a:cubicBezTo>
                    <a:pt x="110442" y="6382"/>
                    <a:pt x="110442" y="6382"/>
                    <a:pt x="110442" y="6382"/>
                  </a:cubicBezTo>
                  <a:cubicBezTo>
                    <a:pt x="109380" y="6382"/>
                    <a:pt x="109380" y="7659"/>
                    <a:pt x="107256" y="8297"/>
                  </a:cubicBezTo>
                  <a:cubicBezTo>
                    <a:pt x="107256" y="10212"/>
                    <a:pt x="106194" y="10212"/>
                    <a:pt x="106194" y="10851"/>
                  </a:cubicBezTo>
                  <a:cubicBezTo>
                    <a:pt x="105132" y="11489"/>
                    <a:pt x="103008" y="12127"/>
                    <a:pt x="101946" y="14042"/>
                  </a:cubicBezTo>
                  <a:cubicBezTo>
                    <a:pt x="103008" y="14042"/>
                    <a:pt x="103008" y="14042"/>
                    <a:pt x="103008" y="14042"/>
                  </a:cubicBezTo>
                  <a:cubicBezTo>
                    <a:pt x="101946" y="14042"/>
                    <a:pt x="103008" y="14042"/>
                    <a:pt x="103008" y="14680"/>
                  </a:cubicBezTo>
                  <a:cubicBezTo>
                    <a:pt x="103008" y="14042"/>
                    <a:pt x="101946" y="14680"/>
                    <a:pt x="101946" y="14680"/>
                  </a:cubicBezTo>
                  <a:cubicBezTo>
                    <a:pt x="101946" y="15957"/>
                    <a:pt x="100884" y="15957"/>
                    <a:pt x="97699" y="15957"/>
                  </a:cubicBezTo>
                  <a:cubicBezTo>
                    <a:pt x="97699" y="16595"/>
                    <a:pt x="97699" y="16595"/>
                    <a:pt x="97699" y="16595"/>
                  </a:cubicBezTo>
                  <a:cubicBezTo>
                    <a:pt x="96637" y="16595"/>
                    <a:pt x="97699" y="18510"/>
                    <a:pt x="96637" y="19148"/>
                  </a:cubicBezTo>
                  <a:cubicBezTo>
                    <a:pt x="96637" y="19148"/>
                    <a:pt x="97699" y="19148"/>
                    <a:pt x="96637" y="19148"/>
                  </a:cubicBezTo>
                  <a:cubicBezTo>
                    <a:pt x="96637" y="19787"/>
                    <a:pt x="95575" y="19787"/>
                    <a:pt x="95575" y="19787"/>
                  </a:cubicBezTo>
                  <a:cubicBezTo>
                    <a:pt x="93451" y="20425"/>
                    <a:pt x="93451" y="20425"/>
                    <a:pt x="93451" y="21702"/>
                  </a:cubicBezTo>
                  <a:cubicBezTo>
                    <a:pt x="91327" y="22340"/>
                    <a:pt x="91327" y="24255"/>
                    <a:pt x="88141" y="24893"/>
                  </a:cubicBezTo>
                  <a:cubicBezTo>
                    <a:pt x="89203" y="26808"/>
                    <a:pt x="89203" y="26808"/>
                    <a:pt x="89203" y="26808"/>
                  </a:cubicBezTo>
                  <a:cubicBezTo>
                    <a:pt x="87079" y="27446"/>
                    <a:pt x="87079" y="28723"/>
                    <a:pt x="82831" y="30000"/>
                  </a:cubicBezTo>
                  <a:cubicBezTo>
                    <a:pt x="83893" y="30638"/>
                    <a:pt x="83893" y="30638"/>
                    <a:pt x="83893" y="30638"/>
                  </a:cubicBezTo>
                  <a:cubicBezTo>
                    <a:pt x="83893" y="30638"/>
                    <a:pt x="82831" y="31276"/>
                    <a:pt x="82831" y="30638"/>
                  </a:cubicBezTo>
                  <a:cubicBezTo>
                    <a:pt x="82831" y="31276"/>
                    <a:pt x="81769" y="31276"/>
                    <a:pt x="81769" y="32553"/>
                  </a:cubicBezTo>
                  <a:cubicBezTo>
                    <a:pt x="81769" y="32553"/>
                    <a:pt x="81769" y="32553"/>
                    <a:pt x="79646" y="32553"/>
                  </a:cubicBezTo>
                  <a:cubicBezTo>
                    <a:pt x="79646" y="33191"/>
                    <a:pt x="79646" y="35106"/>
                    <a:pt x="78584" y="35106"/>
                  </a:cubicBezTo>
                  <a:cubicBezTo>
                    <a:pt x="78584" y="35106"/>
                    <a:pt x="78584" y="35106"/>
                    <a:pt x="78584" y="35106"/>
                  </a:cubicBezTo>
                  <a:cubicBezTo>
                    <a:pt x="79646" y="35106"/>
                    <a:pt x="79646" y="35106"/>
                    <a:pt x="79646" y="35744"/>
                  </a:cubicBezTo>
                  <a:cubicBezTo>
                    <a:pt x="78584" y="35744"/>
                    <a:pt x="78584" y="36382"/>
                    <a:pt x="78584" y="35744"/>
                  </a:cubicBezTo>
                  <a:cubicBezTo>
                    <a:pt x="78584" y="36382"/>
                    <a:pt x="75398" y="37659"/>
                    <a:pt x="75398" y="38297"/>
                  </a:cubicBezTo>
                  <a:cubicBezTo>
                    <a:pt x="75398" y="38297"/>
                    <a:pt x="75398" y="38297"/>
                    <a:pt x="75398" y="38297"/>
                  </a:cubicBezTo>
                  <a:cubicBezTo>
                    <a:pt x="74336" y="38936"/>
                    <a:pt x="74336" y="39574"/>
                    <a:pt x="73274" y="39574"/>
                  </a:cubicBezTo>
                  <a:cubicBezTo>
                    <a:pt x="73274" y="40851"/>
                    <a:pt x="74336" y="40851"/>
                    <a:pt x="74336" y="40851"/>
                  </a:cubicBezTo>
                  <a:cubicBezTo>
                    <a:pt x="73274" y="40851"/>
                    <a:pt x="73274" y="40851"/>
                    <a:pt x="73274" y="40851"/>
                  </a:cubicBezTo>
                  <a:cubicBezTo>
                    <a:pt x="71150" y="41489"/>
                    <a:pt x="71150" y="44042"/>
                    <a:pt x="69026" y="44680"/>
                  </a:cubicBezTo>
                  <a:cubicBezTo>
                    <a:pt x="67964" y="46595"/>
                    <a:pt x="65840" y="47872"/>
                    <a:pt x="63716" y="49787"/>
                  </a:cubicBezTo>
                  <a:cubicBezTo>
                    <a:pt x="64778" y="49787"/>
                    <a:pt x="64778" y="49787"/>
                    <a:pt x="64778" y="49787"/>
                  </a:cubicBezTo>
                  <a:cubicBezTo>
                    <a:pt x="63716" y="49787"/>
                    <a:pt x="64778" y="52340"/>
                    <a:pt x="61592" y="52340"/>
                  </a:cubicBezTo>
                  <a:cubicBezTo>
                    <a:pt x="61592" y="52340"/>
                    <a:pt x="61592" y="52340"/>
                    <a:pt x="61592" y="52978"/>
                  </a:cubicBezTo>
                  <a:cubicBezTo>
                    <a:pt x="60530" y="52978"/>
                    <a:pt x="61592" y="54255"/>
                    <a:pt x="60530" y="54893"/>
                  </a:cubicBezTo>
                  <a:cubicBezTo>
                    <a:pt x="60530" y="54893"/>
                    <a:pt x="60530" y="54893"/>
                    <a:pt x="60530" y="54893"/>
                  </a:cubicBezTo>
                  <a:cubicBezTo>
                    <a:pt x="60530" y="55531"/>
                    <a:pt x="59469" y="55531"/>
                    <a:pt x="59469" y="56170"/>
                  </a:cubicBezTo>
                  <a:cubicBezTo>
                    <a:pt x="59469" y="56170"/>
                    <a:pt x="59469" y="56170"/>
                    <a:pt x="59469" y="56170"/>
                  </a:cubicBezTo>
                  <a:cubicBezTo>
                    <a:pt x="60530" y="56170"/>
                    <a:pt x="57345" y="56170"/>
                    <a:pt x="59469" y="57446"/>
                  </a:cubicBezTo>
                  <a:cubicBezTo>
                    <a:pt x="59469" y="57446"/>
                    <a:pt x="57345" y="57446"/>
                    <a:pt x="59469" y="57446"/>
                  </a:cubicBezTo>
                  <a:cubicBezTo>
                    <a:pt x="57345" y="58723"/>
                    <a:pt x="54159" y="60638"/>
                    <a:pt x="52035" y="62553"/>
                  </a:cubicBezTo>
                  <a:cubicBezTo>
                    <a:pt x="52035" y="63829"/>
                    <a:pt x="55221" y="63191"/>
                    <a:pt x="52035" y="63829"/>
                  </a:cubicBezTo>
                  <a:cubicBezTo>
                    <a:pt x="52035" y="63829"/>
                    <a:pt x="52035" y="63191"/>
                    <a:pt x="52035" y="63829"/>
                  </a:cubicBezTo>
                  <a:cubicBezTo>
                    <a:pt x="50973" y="63829"/>
                    <a:pt x="54159" y="65106"/>
                    <a:pt x="52035" y="65106"/>
                  </a:cubicBezTo>
                  <a:cubicBezTo>
                    <a:pt x="50973" y="63829"/>
                    <a:pt x="52035" y="65106"/>
                    <a:pt x="50973" y="65106"/>
                  </a:cubicBezTo>
                  <a:cubicBezTo>
                    <a:pt x="50973" y="65744"/>
                    <a:pt x="52035" y="65744"/>
                    <a:pt x="50973" y="65744"/>
                  </a:cubicBezTo>
                  <a:cubicBezTo>
                    <a:pt x="50973" y="66382"/>
                    <a:pt x="50973" y="66382"/>
                    <a:pt x="50973" y="66382"/>
                  </a:cubicBezTo>
                  <a:cubicBezTo>
                    <a:pt x="49911" y="66382"/>
                    <a:pt x="49911" y="67021"/>
                    <a:pt x="46725" y="67021"/>
                  </a:cubicBezTo>
                  <a:cubicBezTo>
                    <a:pt x="43539" y="71489"/>
                    <a:pt x="38230" y="74680"/>
                    <a:pt x="33982" y="79148"/>
                  </a:cubicBezTo>
                  <a:cubicBezTo>
                    <a:pt x="31858" y="82340"/>
                    <a:pt x="28672" y="85531"/>
                    <a:pt x="24424" y="90000"/>
                  </a:cubicBezTo>
                  <a:cubicBezTo>
                    <a:pt x="24424" y="90638"/>
                    <a:pt x="24424" y="90638"/>
                    <a:pt x="23362" y="91276"/>
                  </a:cubicBezTo>
                  <a:cubicBezTo>
                    <a:pt x="23362" y="91276"/>
                    <a:pt x="23362" y="91276"/>
                    <a:pt x="23362" y="91276"/>
                  </a:cubicBezTo>
                  <a:cubicBezTo>
                    <a:pt x="23362" y="91276"/>
                    <a:pt x="23362" y="92553"/>
                    <a:pt x="22300" y="92553"/>
                  </a:cubicBezTo>
                  <a:cubicBezTo>
                    <a:pt x="20176" y="93191"/>
                    <a:pt x="19115" y="95744"/>
                    <a:pt x="19115" y="96382"/>
                  </a:cubicBezTo>
                  <a:cubicBezTo>
                    <a:pt x="19115" y="96382"/>
                    <a:pt x="19115" y="96382"/>
                    <a:pt x="19115" y="96382"/>
                  </a:cubicBezTo>
                  <a:cubicBezTo>
                    <a:pt x="19115" y="96382"/>
                    <a:pt x="19115" y="96382"/>
                    <a:pt x="19115" y="96382"/>
                  </a:cubicBezTo>
                  <a:cubicBezTo>
                    <a:pt x="19115" y="97021"/>
                    <a:pt x="19115" y="97021"/>
                    <a:pt x="19115" y="97021"/>
                  </a:cubicBezTo>
                  <a:cubicBezTo>
                    <a:pt x="19115" y="97021"/>
                    <a:pt x="18053" y="97021"/>
                    <a:pt x="18053" y="96382"/>
                  </a:cubicBezTo>
                  <a:cubicBezTo>
                    <a:pt x="13805" y="99574"/>
                    <a:pt x="10619" y="104680"/>
                    <a:pt x="8495" y="107234"/>
                  </a:cubicBezTo>
                  <a:cubicBezTo>
                    <a:pt x="8495" y="107872"/>
                    <a:pt x="6371" y="109148"/>
                    <a:pt x="5309" y="109787"/>
                  </a:cubicBezTo>
                  <a:cubicBezTo>
                    <a:pt x="4247" y="113617"/>
                    <a:pt x="2123" y="116170"/>
                    <a:pt x="0" y="118085"/>
                  </a:cubicBezTo>
                  <a:cubicBezTo>
                    <a:pt x="0" y="118085"/>
                    <a:pt x="2123" y="120000"/>
                    <a:pt x="4247" y="118085"/>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7" name="Shape 537"/>
            <p:cNvSpPr/>
            <p:nvPr/>
          </p:nvSpPr>
          <p:spPr>
            <a:xfrm>
              <a:off x="4268" y="3620"/>
              <a:ext cx="267" cy="440"/>
            </a:xfrm>
            <a:custGeom>
              <a:avLst/>
              <a:gdLst/>
              <a:ahLst/>
              <a:cxnLst/>
              <a:rect l="0" t="0" r="0" b="0"/>
              <a:pathLst>
                <a:path w="120000" h="120000" extrusionOk="0">
                  <a:moveTo>
                    <a:pt x="5309" y="119358"/>
                  </a:moveTo>
                  <a:cubicBezTo>
                    <a:pt x="7433" y="118074"/>
                    <a:pt x="7433" y="114866"/>
                    <a:pt x="10619" y="114224"/>
                  </a:cubicBezTo>
                  <a:cubicBezTo>
                    <a:pt x="10619" y="114224"/>
                    <a:pt x="9557" y="114224"/>
                    <a:pt x="9557" y="112941"/>
                  </a:cubicBezTo>
                  <a:cubicBezTo>
                    <a:pt x="11681" y="112299"/>
                    <a:pt x="13805" y="109732"/>
                    <a:pt x="13805" y="108449"/>
                  </a:cubicBezTo>
                  <a:cubicBezTo>
                    <a:pt x="13805" y="108449"/>
                    <a:pt x="13805" y="108449"/>
                    <a:pt x="13805" y="108449"/>
                  </a:cubicBezTo>
                  <a:cubicBezTo>
                    <a:pt x="13805" y="106524"/>
                    <a:pt x="14867" y="106524"/>
                    <a:pt x="14867" y="106524"/>
                  </a:cubicBezTo>
                  <a:cubicBezTo>
                    <a:pt x="14867" y="106524"/>
                    <a:pt x="14867" y="106524"/>
                    <a:pt x="14867" y="106524"/>
                  </a:cubicBezTo>
                  <a:cubicBezTo>
                    <a:pt x="15929" y="105882"/>
                    <a:pt x="15929" y="105882"/>
                    <a:pt x="15929" y="105882"/>
                  </a:cubicBezTo>
                  <a:cubicBezTo>
                    <a:pt x="15929" y="105882"/>
                    <a:pt x="15929" y="105882"/>
                    <a:pt x="14867" y="104598"/>
                  </a:cubicBezTo>
                  <a:cubicBezTo>
                    <a:pt x="15929" y="104598"/>
                    <a:pt x="15929" y="104598"/>
                    <a:pt x="15929" y="104598"/>
                  </a:cubicBezTo>
                  <a:cubicBezTo>
                    <a:pt x="20176" y="104598"/>
                    <a:pt x="18053" y="103957"/>
                    <a:pt x="20176" y="103315"/>
                  </a:cubicBezTo>
                  <a:cubicBezTo>
                    <a:pt x="20176" y="103315"/>
                    <a:pt x="20176" y="103315"/>
                    <a:pt x="20176" y="103315"/>
                  </a:cubicBezTo>
                  <a:cubicBezTo>
                    <a:pt x="21238" y="102032"/>
                    <a:pt x="23362" y="100748"/>
                    <a:pt x="24424" y="100106"/>
                  </a:cubicBezTo>
                  <a:cubicBezTo>
                    <a:pt x="24424" y="100106"/>
                    <a:pt x="24424" y="100106"/>
                    <a:pt x="24424" y="98181"/>
                  </a:cubicBezTo>
                  <a:cubicBezTo>
                    <a:pt x="24424" y="100106"/>
                    <a:pt x="25486" y="98181"/>
                    <a:pt x="25486" y="98181"/>
                  </a:cubicBezTo>
                  <a:cubicBezTo>
                    <a:pt x="25486" y="97540"/>
                    <a:pt x="27610" y="98181"/>
                    <a:pt x="27610" y="97540"/>
                  </a:cubicBezTo>
                  <a:cubicBezTo>
                    <a:pt x="27610" y="97540"/>
                    <a:pt x="27610" y="97540"/>
                    <a:pt x="27610" y="97540"/>
                  </a:cubicBezTo>
                  <a:cubicBezTo>
                    <a:pt x="28672" y="97540"/>
                    <a:pt x="27610" y="96256"/>
                    <a:pt x="28672" y="96256"/>
                  </a:cubicBezTo>
                  <a:cubicBezTo>
                    <a:pt x="27610" y="96256"/>
                    <a:pt x="27610" y="96256"/>
                    <a:pt x="27610" y="96256"/>
                  </a:cubicBezTo>
                  <a:cubicBezTo>
                    <a:pt x="28672" y="96256"/>
                    <a:pt x="27610" y="95614"/>
                    <a:pt x="28672" y="95614"/>
                  </a:cubicBezTo>
                  <a:cubicBezTo>
                    <a:pt x="28672" y="95614"/>
                    <a:pt x="28672" y="95614"/>
                    <a:pt x="28672" y="95614"/>
                  </a:cubicBezTo>
                  <a:cubicBezTo>
                    <a:pt x="28672" y="94973"/>
                    <a:pt x="28672" y="94973"/>
                    <a:pt x="28672" y="94973"/>
                  </a:cubicBezTo>
                  <a:cubicBezTo>
                    <a:pt x="28672" y="94973"/>
                    <a:pt x="28672" y="94973"/>
                    <a:pt x="28672" y="94973"/>
                  </a:cubicBezTo>
                  <a:cubicBezTo>
                    <a:pt x="29734" y="94973"/>
                    <a:pt x="29734" y="93689"/>
                    <a:pt x="29734" y="93689"/>
                  </a:cubicBezTo>
                  <a:cubicBezTo>
                    <a:pt x="29734" y="93689"/>
                    <a:pt x="29734" y="94973"/>
                    <a:pt x="28672" y="93689"/>
                  </a:cubicBezTo>
                  <a:cubicBezTo>
                    <a:pt x="31858" y="92406"/>
                    <a:pt x="33982" y="89839"/>
                    <a:pt x="35044" y="87914"/>
                  </a:cubicBezTo>
                  <a:cubicBezTo>
                    <a:pt x="35044" y="87914"/>
                    <a:pt x="35044" y="87914"/>
                    <a:pt x="35044" y="87272"/>
                  </a:cubicBezTo>
                  <a:cubicBezTo>
                    <a:pt x="35044" y="87272"/>
                    <a:pt x="35044" y="87272"/>
                    <a:pt x="37168" y="87272"/>
                  </a:cubicBezTo>
                  <a:cubicBezTo>
                    <a:pt x="37168" y="86631"/>
                    <a:pt x="37168" y="86631"/>
                    <a:pt x="37168" y="86631"/>
                  </a:cubicBezTo>
                  <a:cubicBezTo>
                    <a:pt x="38230" y="86631"/>
                    <a:pt x="38230" y="86631"/>
                    <a:pt x="38230" y="86631"/>
                  </a:cubicBezTo>
                  <a:cubicBezTo>
                    <a:pt x="37168" y="86631"/>
                    <a:pt x="37168" y="86631"/>
                    <a:pt x="37168" y="85347"/>
                  </a:cubicBezTo>
                  <a:cubicBezTo>
                    <a:pt x="38230" y="85347"/>
                    <a:pt x="38230" y="85347"/>
                    <a:pt x="38230" y="85347"/>
                  </a:cubicBezTo>
                  <a:cubicBezTo>
                    <a:pt x="38230" y="85347"/>
                    <a:pt x="38230" y="85347"/>
                    <a:pt x="38230" y="84705"/>
                  </a:cubicBezTo>
                  <a:cubicBezTo>
                    <a:pt x="39292" y="84705"/>
                    <a:pt x="38230" y="84705"/>
                    <a:pt x="39292" y="84064"/>
                  </a:cubicBezTo>
                  <a:cubicBezTo>
                    <a:pt x="38230" y="84064"/>
                    <a:pt x="38230" y="84064"/>
                    <a:pt x="38230" y="84064"/>
                  </a:cubicBezTo>
                  <a:cubicBezTo>
                    <a:pt x="38230" y="82780"/>
                    <a:pt x="39292" y="84705"/>
                    <a:pt x="39292" y="84064"/>
                  </a:cubicBezTo>
                  <a:cubicBezTo>
                    <a:pt x="39292" y="84064"/>
                    <a:pt x="39292" y="84064"/>
                    <a:pt x="39292" y="84064"/>
                  </a:cubicBezTo>
                  <a:cubicBezTo>
                    <a:pt x="41415" y="84064"/>
                    <a:pt x="41415" y="82780"/>
                    <a:pt x="41415" y="81497"/>
                  </a:cubicBezTo>
                  <a:cubicBezTo>
                    <a:pt x="41415" y="81497"/>
                    <a:pt x="41415" y="81497"/>
                    <a:pt x="41415" y="81497"/>
                  </a:cubicBezTo>
                  <a:cubicBezTo>
                    <a:pt x="42477" y="81497"/>
                    <a:pt x="42477" y="80855"/>
                    <a:pt x="42477" y="80855"/>
                  </a:cubicBezTo>
                  <a:cubicBezTo>
                    <a:pt x="42477" y="79572"/>
                    <a:pt x="41415" y="79572"/>
                    <a:pt x="42477" y="79572"/>
                  </a:cubicBezTo>
                  <a:cubicBezTo>
                    <a:pt x="43539" y="79572"/>
                    <a:pt x="43539" y="78930"/>
                    <a:pt x="45663" y="79572"/>
                  </a:cubicBezTo>
                  <a:cubicBezTo>
                    <a:pt x="45663" y="78930"/>
                    <a:pt x="45663" y="78288"/>
                    <a:pt x="45663" y="78288"/>
                  </a:cubicBezTo>
                  <a:cubicBezTo>
                    <a:pt x="43539" y="77005"/>
                    <a:pt x="43539" y="77005"/>
                    <a:pt x="43539" y="77005"/>
                  </a:cubicBezTo>
                  <a:cubicBezTo>
                    <a:pt x="43539" y="77005"/>
                    <a:pt x="43539" y="77005"/>
                    <a:pt x="43539" y="77005"/>
                  </a:cubicBezTo>
                  <a:cubicBezTo>
                    <a:pt x="43539" y="77005"/>
                    <a:pt x="43539" y="77005"/>
                    <a:pt x="42477" y="77005"/>
                  </a:cubicBezTo>
                  <a:cubicBezTo>
                    <a:pt x="43539" y="77005"/>
                    <a:pt x="43539" y="76363"/>
                    <a:pt x="43539" y="76363"/>
                  </a:cubicBezTo>
                  <a:cubicBezTo>
                    <a:pt x="45663" y="76363"/>
                    <a:pt x="47787" y="76363"/>
                    <a:pt x="48849" y="75721"/>
                  </a:cubicBezTo>
                  <a:cubicBezTo>
                    <a:pt x="47787" y="76363"/>
                    <a:pt x="47787" y="75721"/>
                    <a:pt x="47787" y="75721"/>
                  </a:cubicBezTo>
                  <a:cubicBezTo>
                    <a:pt x="50973" y="75721"/>
                    <a:pt x="50973" y="75721"/>
                    <a:pt x="50973" y="75721"/>
                  </a:cubicBezTo>
                  <a:cubicBezTo>
                    <a:pt x="50973" y="75721"/>
                    <a:pt x="48849" y="75721"/>
                    <a:pt x="48849" y="74438"/>
                  </a:cubicBezTo>
                  <a:cubicBezTo>
                    <a:pt x="50973" y="74438"/>
                    <a:pt x="50973" y="74438"/>
                    <a:pt x="50973" y="74438"/>
                  </a:cubicBezTo>
                  <a:cubicBezTo>
                    <a:pt x="50973" y="74438"/>
                    <a:pt x="52035" y="74438"/>
                    <a:pt x="50973" y="73155"/>
                  </a:cubicBezTo>
                  <a:cubicBezTo>
                    <a:pt x="50973" y="73155"/>
                    <a:pt x="50973" y="73155"/>
                    <a:pt x="48849" y="73155"/>
                  </a:cubicBezTo>
                  <a:cubicBezTo>
                    <a:pt x="50973" y="73155"/>
                    <a:pt x="50973" y="73155"/>
                    <a:pt x="50973" y="71871"/>
                  </a:cubicBezTo>
                  <a:cubicBezTo>
                    <a:pt x="50973" y="71871"/>
                    <a:pt x="50973" y="71871"/>
                    <a:pt x="50973" y="71871"/>
                  </a:cubicBezTo>
                  <a:cubicBezTo>
                    <a:pt x="52035" y="71871"/>
                    <a:pt x="52035" y="71871"/>
                    <a:pt x="52035" y="71871"/>
                  </a:cubicBezTo>
                  <a:cubicBezTo>
                    <a:pt x="52035" y="71871"/>
                    <a:pt x="52035" y="71871"/>
                    <a:pt x="52035" y="71871"/>
                  </a:cubicBezTo>
                  <a:cubicBezTo>
                    <a:pt x="53097" y="71871"/>
                    <a:pt x="53097" y="71871"/>
                    <a:pt x="53097" y="71871"/>
                  </a:cubicBezTo>
                  <a:cubicBezTo>
                    <a:pt x="53097" y="71871"/>
                    <a:pt x="53097" y="71871"/>
                    <a:pt x="52035" y="71229"/>
                  </a:cubicBezTo>
                  <a:cubicBezTo>
                    <a:pt x="53097" y="71229"/>
                    <a:pt x="55221" y="71229"/>
                    <a:pt x="55221" y="70588"/>
                  </a:cubicBezTo>
                  <a:cubicBezTo>
                    <a:pt x="56283" y="71229"/>
                    <a:pt x="53097" y="70588"/>
                    <a:pt x="55221" y="70588"/>
                  </a:cubicBezTo>
                  <a:cubicBezTo>
                    <a:pt x="55221" y="69946"/>
                    <a:pt x="56283" y="69946"/>
                    <a:pt x="56283" y="68663"/>
                  </a:cubicBezTo>
                  <a:cubicBezTo>
                    <a:pt x="56283" y="69946"/>
                    <a:pt x="56283" y="69946"/>
                    <a:pt x="56283" y="69946"/>
                  </a:cubicBezTo>
                  <a:cubicBezTo>
                    <a:pt x="56283" y="68663"/>
                    <a:pt x="56283" y="68663"/>
                    <a:pt x="56283" y="68663"/>
                  </a:cubicBezTo>
                  <a:cubicBezTo>
                    <a:pt x="56283" y="68663"/>
                    <a:pt x="56283" y="68021"/>
                    <a:pt x="57345" y="68021"/>
                  </a:cubicBezTo>
                  <a:cubicBezTo>
                    <a:pt x="57345" y="68021"/>
                    <a:pt x="57345" y="68021"/>
                    <a:pt x="56283" y="68021"/>
                  </a:cubicBezTo>
                  <a:cubicBezTo>
                    <a:pt x="57345" y="68021"/>
                    <a:pt x="59469" y="67379"/>
                    <a:pt x="59469" y="66096"/>
                  </a:cubicBezTo>
                  <a:cubicBezTo>
                    <a:pt x="60530" y="66096"/>
                    <a:pt x="60530" y="66096"/>
                    <a:pt x="60530" y="66096"/>
                  </a:cubicBezTo>
                  <a:cubicBezTo>
                    <a:pt x="60530" y="66096"/>
                    <a:pt x="60530" y="66096"/>
                    <a:pt x="60530" y="66096"/>
                  </a:cubicBezTo>
                  <a:cubicBezTo>
                    <a:pt x="60530" y="65454"/>
                    <a:pt x="60530" y="65454"/>
                    <a:pt x="60530" y="65454"/>
                  </a:cubicBezTo>
                  <a:cubicBezTo>
                    <a:pt x="63716" y="65454"/>
                    <a:pt x="57345" y="66096"/>
                    <a:pt x="59469" y="66096"/>
                  </a:cubicBezTo>
                  <a:cubicBezTo>
                    <a:pt x="59469" y="65454"/>
                    <a:pt x="60530" y="65454"/>
                    <a:pt x="60530" y="65454"/>
                  </a:cubicBezTo>
                  <a:cubicBezTo>
                    <a:pt x="60530" y="65454"/>
                    <a:pt x="63716" y="65454"/>
                    <a:pt x="60530" y="63529"/>
                  </a:cubicBezTo>
                  <a:cubicBezTo>
                    <a:pt x="60530" y="63529"/>
                    <a:pt x="59469" y="63529"/>
                    <a:pt x="60530" y="63529"/>
                  </a:cubicBezTo>
                  <a:cubicBezTo>
                    <a:pt x="60530" y="62887"/>
                    <a:pt x="60530" y="63529"/>
                    <a:pt x="60530" y="62887"/>
                  </a:cubicBezTo>
                  <a:cubicBezTo>
                    <a:pt x="63716" y="62887"/>
                    <a:pt x="63716" y="62887"/>
                    <a:pt x="63716" y="62887"/>
                  </a:cubicBezTo>
                  <a:cubicBezTo>
                    <a:pt x="63716" y="63529"/>
                    <a:pt x="63716" y="62887"/>
                    <a:pt x="63716" y="62887"/>
                  </a:cubicBezTo>
                  <a:cubicBezTo>
                    <a:pt x="63716" y="62887"/>
                    <a:pt x="64778" y="62887"/>
                    <a:pt x="63716" y="62245"/>
                  </a:cubicBezTo>
                  <a:cubicBezTo>
                    <a:pt x="63716" y="62245"/>
                    <a:pt x="63716" y="62245"/>
                    <a:pt x="63716" y="62245"/>
                  </a:cubicBezTo>
                  <a:cubicBezTo>
                    <a:pt x="63716" y="62245"/>
                    <a:pt x="63716" y="62245"/>
                    <a:pt x="64778" y="62245"/>
                  </a:cubicBezTo>
                  <a:cubicBezTo>
                    <a:pt x="64778" y="62245"/>
                    <a:pt x="64778" y="62245"/>
                    <a:pt x="64778" y="62245"/>
                  </a:cubicBezTo>
                  <a:cubicBezTo>
                    <a:pt x="64778" y="62245"/>
                    <a:pt x="64778" y="61604"/>
                    <a:pt x="65840" y="61604"/>
                  </a:cubicBezTo>
                  <a:cubicBezTo>
                    <a:pt x="65840" y="60320"/>
                    <a:pt x="65840" y="60320"/>
                    <a:pt x="65840" y="60320"/>
                  </a:cubicBezTo>
                  <a:cubicBezTo>
                    <a:pt x="65840" y="59679"/>
                    <a:pt x="66902" y="59679"/>
                    <a:pt x="66902" y="59679"/>
                  </a:cubicBezTo>
                  <a:cubicBezTo>
                    <a:pt x="66902" y="59679"/>
                    <a:pt x="66902" y="59679"/>
                    <a:pt x="65840" y="59679"/>
                  </a:cubicBezTo>
                  <a:cubicBezTo>
                    <a:pt x="65840" y="59037"/>
                    <a:pt x="66902" y="59037"/>
                    <a:pt x="66902" y="59037"/>
                  </a:cubicBezTo>
                  <a:cubicBezTo>
                    <a:pt x="66902" y="59037"/>
                    <a:pt x="66902" y="57754"/>
                    <a:pt x="65840" y="57754"/>
                  </a:cubicBezTo>
                  <a:cubicBezTo>
                    <a:pt x="66902" y="57754"/>
                    <a:pt x="66902" y="57754"/>
                    <a:pt x="69026" y="57754"/>
                  </a:cubicBezTo>
                  <a:cubicBezTo>
                    <a:pt x="66902" y="57112"/>
                    <a:pt x="70088" y="57754"/>
                    <a:pt x="69026" y="57112"/>
                  </a:cubicBezTo>
                  <a:cubicBezTo>
                    <a:pt x="69026" y="57112"/>
                    <a:pt x="69026" y="57112"/>
                    <a:pt x="66902" y="57112"/>
                  </a:cubicBezTo>
                  <a:cubicBezTo>
                    <a:pt x="66902" y="55187"/>
                    <a:pt x="70088" y="55187"/>
                    <a:pt x="69026" y="55187"/>
                  </a:cubicBezTo>
                  <a:cubicBezTo>
                    <a:pt x="70088" y="55187"/>
                    <a:pt x="70088" y="55187"/>
                    <a:pt x="70088" y="55187"/>
                  </a:cubicBezTo>
                  <a:cubicBezTo>
                    <a:pt x="70088" y="55187"/>
                    <a:pt x="71150" y="55187"/>
                    <a:pt x="70088" y="54545"/>
                  </a:cubicBezTo>
                  <a:cubicBezTo>
                    <a:pt x="71150" y="54545"/>
                    <a:pt x="70088" y="53903"/>
                    <a:pt x="71150" y="54545"/>
                  </a:cubicBezTo>
                  <a:cubicBezTo>
                    <a:pt x="71150" y="53903"/>
                    <a:pt x="74336" y="52620"/>
                    <a:pt x="73274" y="51978"/>
                  </a:cubicBezTo>
                  <a:cubicBezTo>
                    <a:pt x="73274" y="51978"/>
                    <a:pt x="73274" y="51336"/>
                    <a:pt x="73274" y="51978"/>
                  </a:cubicBezTo>
                  <a:cubicBezTo>
                    <a:pt x="73274" y="51978"/>
                    <a:pt x="73274" y="51978"/>
                    <a:pt x="73274" y="51978"/>
                  </a:cubicBezTo>
                  <a:cubicBezTo>
                    <a:pt x="73274" y="51978"/>
                    <a:pt x="73274" y="51978"/>
                    <a:pt x="73274" y="51978"/>
                  </a:cubicBezTo>
                  <a:cubicBezTo>
                    <a:pt x="73274" y="51336"/>
                    <a:pt x="73274" y="51336"/>
                    <a:pt x="73274" y="51336"/>
                  </a:cubicBezTo>
                  <a:cubicBezTo>
                    <a:pt x="71150" y="50695"/>
                    <a:pt x="74336" y="51336"/>
                    <a:pt x="74336" y="51336"/>
                  </a:cubicBezTo>
                  <a:cubicBezTo>
                    <a:pt x="74336" y="50695"/>
                    <a:pt x="74336" y="50695"/>
                    <a:pt x="74336" y="50695"/>
                  </a:cubicBezTo>
                  <a:cubicBezTo>
                    <a:pt x="77522" y="50695"/>
                    <a:pt x="77522" y="50695"/>
                    <a:pt x="77522" y="50695"/>
                  </a:cubicBezTo>
                  <a:cubicBezTo>
                    <a:pt x="77522" y="49411"/>
                    <a:pt x="74336" y="49411"/>
                    <a:pt x="74336" y="49411"/>
                  </a:cubicBezTo>
                  <a:cubicBezTo>
                    <a:pt x="74336" y="49411"/>
                    <a:pt x="74336" y="48770"/>
                    <a:pt x="77522" y="49411"/>
                  </a:cubicBezTo>
                  <a:cubicBezTo>
                    <a:pt x="74336" y="48770"/>
                    <a:pt x="74336" y="48770"/>
                    <a:pt x="74336" y="48770"/>
                  </a:cubicBezTo>
                  <a:cubicBezTo>
                    <a:pt x="77522" y="48770"/>
                    <a:pt x="77522" y="48770"/>
                    <a:pt x="77522" y="48770"/>
                  </a:cubicBezTo>
                  <a:cubicBezTo>
                    <a:pt x="77522" y="48770"/>
                    <a:pt x="77522" y="48770"/>
                    <a:pt x="77522" y="48770"/>
                  </a:cubicBezTo>
                  <a:cubicBezTo>
                    <a:pt x="74336" y="48770"/>
                    <a:pt x="77522" y="46844"/>
                    <a:pt x="77522" y="46844"/>
                  </a:cubicBezTo>
                  <a:cubicBezTo>
                    <a:pt x="77522" y="48770"/>
                    <a:pt x="77522" y="48770"/>
                    <a:pt x="77522" y="48770"/>
                  </a:cubicBezTo>
                  <a:cubicBezTo>
                    <a:pt x="78584" y="48770"/>
                    <a:pt x="78584" y="48770"/>
                    <a:pt x="78584" y="48770"/>
                  </a:cubicBezTo>
                  <a:cubicBezTo>
                    <a:pt x="77522" y="48770"/>
                    <a:pt x="78584" y="46844"/>
                    <a:pt x="78584" y="46844"/>
                  </a:cubicBezTo>
                  <a:cubicBezTo>
                    <a:pt x="78584" y="46844"/>
                    <a:pt x="78584" y="46844"/>
                    <a:pt x="79646" y="46844"/>
                  </a:cubicBezTo>
                  <a:cubicBezTo>
                    <a:pt x="78584" y="46844"/>
                    <a:pt x="79646" y="46203"/>
                    <a:pt x="78584" y="46203"/>
                  </a:cubicBezTo>
                  <a:cubicBezTo>
                    <a:pt x="78584" y="46844"/>
                    <a:pt x="78584" y="46844"/>
                    <a:pt x="78584" y="46844"/>
                  </a:cubicBezTo>
                  <a:cubicBezTo>
                    <a:pt x="78584" y="46203"/>
                    <a:pt x="77522" y="46203"/>
                    <a:pt x="78584" y="46203"/>
                  </a:cubicBezTo>
                  <a:cubicBezTo>
                    <a:pt x="78584" y="46203"/>
                    <a:pt x="79646" y="46844"/>
                    <a:pt x="79646" y="46203"/>
                  </a:cubicBezTo>
                  <a:cubicBezTo>
                    <a:pt x="79646" y="46203"/>
                    <a:pt x="79646" y="46203"/>
                    <a:pt x="78584" y="46203"/>
                  </a:cubicBezTo>
                  <a:cubicBezTo>
                    <a:pt x="78584" y="45561"/>
                    <a:pt x="78584" y="45561"/>
                    <a:pt x="78584" y="45561"/>
                  </a:cubicBezTo>
                  <a:cubicBezTo>
                    <a:pt x="79646" y="46203"/>
                    <a:pt x="79646" y="46203"/>
                    <a:pt x="79646" y="46203"/>
                  </a:cubicBezTo>
                  <a:cubicBezTo>
                    <a:pt x="79646" y="46203"/>
                    <a:pt x="79646" y="46203"/>
                    <a:pt x="79646" y="46203"/>
                  </a:cubicBezTo>
                  <a:cubicBezTo>
                    <a:pt x="79646" y="46203"/>
                    <a:pt x="79646" y="45561"/>
                    <a:pt x="80707" y="45561"/>
                  </a:cubicBezTo>
                  <a:cubicBezTo>
                    <a:pt x="80707" y="45561"/>
                    <a:pt x="80707" y="45561"/>
                    <a:pt x="80707" y="44278"/>
                  </a:cubicBezTo>
                  <a:cubicBezTo>
                    <a:pt x="80707" y="44278"/>
                    <a:pt x="80707" y="44278"/>
                    <a:pt x="80707" y="44278"/>
                  </a:cubicBezTo>
                  <a:cubicBezTo>
                    <a:pt x="80707" y="44278"/>
                    <a:pt x="80707" y="44278"/>
                    <a:pt x="80707" y="44278"/>
                  </a:cubicBezTo>
                  <a:cubicBezTo>
                    <a:pt x="80707" y="44278"/>
                    <a:pt x="80707" y="44278"/>
                    <a:pt x="80707" y="44278"/>
                  </a:cubicBezTo>
                  <a:cubicBezTo>
                    <a:pt x="80707" y="43636"/>
                    <a:pt x="82831" y="43636"/>
                    <a:pt x="82831" y="43636"/>
                  </a:cubicBezTo>
                  <a:cubicBezTo>
                    <a:pt x="82831" y="43636"/>
                    <a:pt x="79646" y="42994"/>
                    <a:pt x="80707" y="42994"/>
                  </a:cubicBezTo>
                  <a:cubicBezTo>
                    <a:pt x="82831" y="42994"/>
                    <a:pt x="82831" y="42994"/>
                    <a:pt x="82831" y="42994"/>
                  </a:cubicBezTo>
                  <a:cubicBezTo>
                    <a:pt x="82831" y="41711"/>
                    <a:pt x="84955" y="41711"/>
                    <a:pt x="83893" y="41069"/>
                  </a:cubicBezTo>
                  <a:cubicBezTo>
                    <a:pt x="84955" y="41069"/>
                    <a:pt x="84955" y="41069"/>
                    <a:pt x="84955" y="41069"/>
                  </a:cubicBezTo>
                  <a:cubicBezTo>
                    <a:pt x="84955" y="40427"/>
                    <a:pt x="88141" y="38502"/>
                    <a:pt x="87079" y="37860"/>
                  </a:cubicBezTo>
                  <a:cubicBezTo>
                    <a:pt x="87079" y="37860"/>
                    <a:pt x="87079" y="37860"/>
                    <a:pt x="84955" y="37860"/>
                  </a:cubicBezTo>
                  <a:cubicBezTo>
                    <a:pt x="87079" y="37860"/>
                    <a:pt x="84955" y="37219"/>
                    <a:pt x="87079" y="37219"/>
                  </a:cubicBezTo>
                  <a:cubicBezTo>
                    <a:pt x="87079" y="37860"/>
                    <a:pt x="87079" y="37860"/>
                    <a:pt x="87079" y="37860"/>
                  </a:cubicBezTo>
                  <a:cubicBezTo>
                    <a:pt x="88141" y="37860"/>
                    <a:pt x="88141" y="37219"/>
                    <a:pt x="88141" y="35935"/>
                  </a:cubicBezTo>
                  <a:cubicBezTo>
                    <a:pt x="88141" y="37219"/>
                    <a:pt x="91327" y="37219"/>
                    <a:pt x="91327" y="37219"/>
                  </a:cubicBezTo>
                  <a:cubicBezTo>
                    <a:pt x="88141" y="35935"/>
                    <a:pt x="88141" y="35935"/>
                    <a:pt x="91327" y="35935"/>
                  </a:cubicBezTo>
                  <a:cubicBezTo>
                    <a:pt x="91327" y="35935"/>
                    <a:pt x="91327" y="35935"/>
                    <a:pt x="91327" y="35935"/>
                  </a:cubicBezTo>
                  <a:cubicBezTo>
                    <a:pt x="91327" y="35294"/>
                    <a:pt x="91327" y="35294"/>
                    <a:pt x="91327" y="35294"/>
                  </a:cubicBezTo>
                  <a:cubicBezTo>
                    <a:pt x="91327" y="35294"/>
                    <a:pt x="92389" y="35935"/>
                    <a:pt x="91327" y="35294"/>
                  </a:cubicBezTo>
                  <a:cubicBezTo>
                    <a:pt x="91327" y="35294"/>
                    <a:pt x="91327" y="35294"/>
                    <a:pt x="91327" y="35294"/>
                  </a:cubicBezTo>
                  <a:cubicBezTo>
                    <a:pt x="92389" y="35294"/>
                    <a:pt x="92389" y="34652"/>
                    <a:pt x="92389" y="34652"/>
                  </a:cubicBezTo>
                  <a:cubicBezTo>
                    <a:pt x="92389" y="33368"/>
                    <a:pt x="92389" y="33368"/>
                    <a:pt x="92389" y="33368"/>
                  </a:cubicBezTo>
                  <a:cubicBezTo>
                    <a:pt x="93451" y="33368"/>
                    <a:pt x="93451" y="33368"/>
                    <a:pt x="93451" y="33368"/>
                  </a:cubicBezTo>
                  <a:cubicBezTo>
                    <a:pt x="93451" y="33368"/>
                    <a:pt x="93451" y="32727"/>
                    <a:pt x="92389" y="32727"/>
                  </a:cubicBezTo>
                  <a:cubicBezTo>
                    <a:pt x="94513" y="32085"/>
                    <a:pt x="96637" y="30160"/>
                    <a:pt x="97699" y="29518"/>
                  </a:cubicBezTo>
                  <a:cubicBezTo>
                    <a:pt x="96637" y="29518"/>
                    <a:pt x="96637" y="29518"/>
                    <a:pt x="96637" y="29518"/>
                  </a:cubicBezTo>
                  <a:cubicBezTo>
                    <a:pt x="96637" y="28877"/>
                    <a:pt x="97699" y="29518"/>
                    <a:pt x="97699" y="28877"/>
                  </a:cubicBezTo>
                  <a:cubicBezTo>
                    <a:pt x="96637" y="28877"/>
                    <a:pt x="96637" y="28877"/>
                    <a:pt x="96637" y="28877"/>
                  </a:cubicBezTo>
                  <a:cubicBezTo>
                    <a:pt x="96637" y="27593"/>
                    <a:pt x="97699" y="28877"/>
                    <a:pt x="97699" y="27593"/>
                  </a:cubicBezTo>
                  <a:cubicBezTo>
                    <a:pt x="98761" y="27593"/>
                    <a:pt x="97699" y="27593"/>
                    <a:pt x="97699" y="28877"/>
                  </a:cubicBezTo>
                  <a:cubicBezTo>
                    <a:pt x="97699" y="28877"/>
                    <a:pt x="97699" y="27593"/>
                    <a:pt x="98761" y="27593"/>
                  </a:cubicBezTo>
                  <a:cubicBezTo>
                    <a:pt x="97699" y="27593"/>
                    <a:pt x="97699" y="27593"/>
                    <a:pt x="97699" y="27593"/>
                  </a:cubicBezTo>
                  <a:cubicBezTo>
                    <a:pt x="97699" y="26951"/>
                    <a:pt x="97699" y="26951"/>
                    <a:pt x="97699" y="26951"/>
                  </a:cubicBezTo>
                  <a:cubicBezTo>
                    <a:pt x="97699" y="26951"/>
                    <a:pt x="96637" y="27593"/>
                    <a:pt x="94513" y="26951"/>
                  </a:cubicBezTo>
                  <a:cubicBezTo>
                    <a:pt x="94513" y="26310"/>
                    <a:pt x="94513" y="26310"/>
                    <a:pt x="94513" y="26310"/>
                  </a:cubicBezTo>
                  <a:cubicBezTo>
                    <a:pt x="94513" y="26310"/>
                    <a:pt x="93451" y="26951"/>
                    <a:pt x="93451" y="26310"/>
                  </a:cubicBezTo>
                  <a:cubicBezTo>
                    <a:pt x="94513" y="26310"/>
                    <a:pt x="96637" y="26310"/>
                    <a:pt x="96637" y="26310"/>
                  </a:cubicBezTo>
                  <a:cubicBezTo>
                    <a:pt x="97699" y="26310"/>
                    <a:pt x="98761" y="26951"/>
                    <a:pt x="98761" y="26310"/>
                  </a:cubicBezTo>
                  <a:cubicBezTo>
                    <a:pt x="98761" y="26310"/>
                    <a:pt x="98761" y="26951"/>
                    <a:pt x="97699" y="26310"/>
                  </a:cubicBezTo>
                  <a:cubicBezTo>
                    <a:pt x="98761" y="26310"/>
                    <a:pt x="98761" y="26310"/>
                    <a:pt x="98761" y="26310"/>
                  </a:cubicBezTo>
                  <a:cubicBezTo>
                    <a:pt x="100884" y="26310"/>
                    <a:pt x="100884" y="26310"/>
                    <a:pt x="100884" y="26310"/>
                  </a:cubicBezTo>
                  <a:cubicBezTo>
                    <a:pt x="100884" y="26310"/>
                    <a:pt x="98761" y="26310"/>
                    <a:pt x="98761" y="25026"/>
                  </a:cubicBezTo>
                  <a:cubicBezTo>
                    <a:pt x="100884" y="26310"/>
                    <a:pt x="100884" y="25026"/>
                    <a:pt x="100884" y="26310"/>
                  </a:cubicBezTo>
                  <a:cubicBezTo>
                    <a:pt x="101946" y="26310"/>
                    <a:pt x="100884" y="25026"/>
                    <a:pt x="101946" y="25026"/>
                  </a:cubicBezTo>
                  <a:cubicBezTo>
                    <a:pt x="101946" y="25026"/>
                    <a:pt x="98761" y="25026"/>
                    <a:pt x="98761" y="24385"/>
                  </a:cubicBezTo>
                  <a:cubicBezTo>
                    <a:pt x="100884" y="25026"/>
                    <a:pt x="101946" y="24385"/>
                    <a:pt x="101946" y="25026"/>
                  </a:cubicBezTo>
                  <a:cubicBezTo>
                    <a:pt x="101946" y="25026"/>
                    <a:pt x="101946" y="24385"/>
                    <a:pt x="100884" y="24385"/>
                  </a:cubicBezTo>
                  <a:cubicBezTo>
                    <a:pt x="100884" y="24385"/>
                    <a:pt x="105132" y="24385"/>
                    <a:pt x="101946" y="23743"/>
                  </a:cubicBezTo>
                  <a:cubicBezTo>
                    <a:pt x="101946" y="24385"/>
                    <a:pt x="101946" y="24385"/>
                    <a:pt x="101946" y="24385"/>
                  </a:cubicBezTo>
                  <a:cubicBezTo>
                    <a:pt x="101946" y="23743"/>
                    <a:pt x="101946" y="23743"/>
                    <a:pt x="101946" y="23743"/>
                  </a:cubicBezTo>
                  <a:cubicBezTo>
                    <a:pt x="101946" y="23743"/>
                    <a:pt x="105132" y="23743"/>
                    <a:pt x="101946" y="22459"/>
                  </a:cubicBezTo>
                  <a:cubicBezTo>
                    <a:pt x="101946" y="22459"/>
                    <a:pt x="105132" y="21176"/>
                    <a:pt x="105132" y="22459"/>
                  </a:cubicBezTo>
                  <a:cubicBezTo>
                    <a:pt x="105132" y="23743"/>
                    <a:pt x="101946" y="22459"/>
                    <a:pt x="105132" y="23743"/>
                  </a:cubicBezTo>
                  <a:cubicBezTo>
                    <a:pt x="105132" y="22459"/>
                    <a:pt x="106194" y="22459"/>
                    <a:pt x="106194" y="22459"/>
                  </a:cubicBezTo>
                  <a:cubicBezTo>
                    <a:pt x="106194" y="22459"/>
                    <a:pt x="106194" y="22459"/>
                    <a:pt x="106194" y="22459"/>
                  </a:cubicBezTo>
                  <a:cubicBezTo>
                    <a:pt x="106194" y="22459"/>
                    <a:pt x="106194" y="22459"/>
                    <a:pt x="106194" y="22459"/>
                  </a:cubicBezTo>
                  <a:cubicBezTo>
                    <a:pt x="106194" y="22459"/>
                    <a:pt x="106194" y="22459"/>
                    <a:pt x="106194" y="22459"/>
                  </a:cubicBezTo>
                  <a:cubicBezTo>
                    <a:pt x="106194" y="22459"/>
                    <a:pt x="106194" y="22459"/>
                    <a:pt x="106194" y="22459"/>
                  </a:cubicBezTo>
                  <a:cubicBezTo>
                    <a:pt x="107256" y="21176"/>
                    <a:pt x="106194" y="21176"/>
                    <a:pt x="106194" y="21176"/>
                  </a:cubicBezTo>
                  <a:cubicBezTo>
                    <a:pt x="105132" y="21176"/>
                    <a:pt x="105132" y="21176"/>
                    <a:pt x="105132" y="21176"/>
                  </a:cubicBezTo>
                  <a:cubicBezTo>
                    <a:pt x="106194" y="21176"/>
                    <a:pt x="105132" y="20534"/>
                    <a:pt x="105132" y="20534"/>
                  </a:cubicBezTo>
                  <a:cubicBezTo>
                    <a:pt x="107256" y="21176"/>
                    <a:pt x="107256" y="21176"/>
                    <a:pt x="107256" y="21176"/>
                  </a:cubicBezTo>
                  <a:cubicBezTo>
                    <a:pt x="107256" y="20534"/>
                    <a:pt x="107256" y="20534"/>
                    <a:pt x="107256" y="20534"/>
                  </a:cubicBezTo>
                  <a:cubicBezTo>
                    <a:pt x="106194" y="20534"/>
                    <a:pt x="106194" y="20534"/>
                    <a:pt x="106194" y="20534"/>
                  </a:cubicBezTo>
                  <a:cubicBezTo>
                    <a:pt x="106194" y="20534"/>
                    <a:pt x="106194" y="20534"/>
                    <a:pt x="106194" y="19251"/>
                  </a:cubicBezTo>
                  <a:cubicBezTo>
                    <a:pt x="106194" y="19251"/>
                    <a:pt x="107256" y="19251"/>
                    <a:pt x="107256" y="20534"/>
                  </a:cubicBezTo>
                  <a:cubicBezTo>
                    <a:pt x="107256" y="19251"/>
                    <a:pt x="107256" y="19251"/>
                    <a:pt x="107256" y="19251"/>
                  </a:cubicBezTo>
                  <a:cubicBezTo>
                    <a:pt x="107256" y="19251"/>
                    <a:pt x="107256" y="19251"/>
                    <a:pt x="108318" y="19251"/>
                  </a:cubicBezTo>
                  <a:cubicBezTo>
                    <a:pt x="107256" y="19251"/>
                    <a:pt x="107256" y="18609"/>
                    <a:pt x="107256" y="18609"/>
                  </a:cubicBezTo>
                  <a:cubicBezTo>
                    <a:pt x="106194" y="18609"/>
                    <a:pt x="106194" y="18609"/>
                    <a:pt x="106194" y="18609"/>
                  </a:cubicBezTo>
                  <a:cubicBezTo>
                    <a:pt x="106194" y="17967"/>
                    <a:pt x="106194" y="17967"/>
                    <a:pt x="106194" y="17967"/>
                  </a:cubicBezTo>
                  <a:cubicBezTo>
                    <a:pt x="105132" y="17967"/>
                    <a:pt x="106194" y="17967"/>
                    <a:pt x="105132" y="17967"/>
                  </a:cubicBezTo>
                  <a:cubicBezTo>
                    <a:pt x="105132" y="16684"/>
                    <a:pt x="105132" y="16684"/>
                    <a:pt x="106194" y="16684"/>
                  </a:cubicBezTo>
                  <a:cubicBezTo>
                    <a:pt x="106194" y="17967"/>
                    <a:pt x="107256" y="17967"/>
                    <a:pt x="108318" y="17967"/>
                  </a:cubicBezTo>
                  <a:cubicBezTo>
                    <a:pt x="110442" y="17967"/>
                    <a:pt x="106194" y="16042"/>
                    <a:pt x="108318" y="16684"/>
                  </a:cubicBezTo>
                  <a:cubicBezTo>
                    <a:pt x="110442" y="16684"/>
                    <a:pt x="110442" y="16684"/>
                    <a:pt x="110442" y="16684"/>
                  </a:cubicBezTo>
                  <a:cubicBezTo>
                    <a:pt x="111504" y="16684"/>
                    <a:pt x="111504" y="16684"/>
                    <a:pt x="111504" y="16684"/>
                  </a:cubicBezTo>
                  <a:cubicBezTo>
                    <a:pt x="110442" y="16684"/>
                    <a:pt x="110442" y="16042"/>
                    <a:pt x="108318" y="16042"/>
                  </a:cubicBezTo>
                  <a:cubicBezTo>
                    <a:pt x="108318" y="16042"/>
                    <a:pt x="108318" y="16042"/>
                    <a:pt x="108318" y="16042"/>
                  </a:cubicBezTo>
                  <a:cubicBezTo>
                    <a:pt x="107256" y="16042"/>
                    <a:pt x="107256" y="16042"/>
                    <a:pt x="107256" y="16042"/>
                  </a:cubicBezTo>
                  <a:cubicBezTo>
                    <a:pt x="108318" y="15401"/>
                    <a:pt x="108318" y="15401"/>
                    <a:pt x="108318" y="15401"/>
                  </a:cubicBezTo>
                  <a:cubicBezTo>
                    <a:pt x="110442" y="16042"/>
                    <a:pt x="108318" y="16042"/>
                    <a:pt x="110442" y="16042"/>
                  </a:cubicBezTo>
                  <a:cubicBezTo>
                    <a:pt x="110442" y="15401"/>
                    <a:pt x="108318" y="15401"/>
                    <a:pt x="110442" y="15401"/>
                  </a:cubicBezTo>
                  <a:cubicBezTo>
                    <a:pt x="111504" y="16042"/>
                    <a:pt x="111504" y="16042"/>
                    <a:pt x="111504" y="16042"/>
                  </a:cubicBezTo>
                  <a:cubicBezTo>
                    <a:pt x="111504" y="16042"/>
                    <a:pt x="111504" y="16042"/>
                    <a:pt x="111504" y="16042"/>
                  </a:cubicBezTo>
                  <a:cubicBezTo>
                    <a:pt x="111504" y="16042"/>
                    <a:pt x="111504" y="16042"/>
                    <a:pt x="111504" y="16042"/>
                  </a:cubicBezTo>
                  <a:cubicBezTo>
                    <a:pt x="111504" y="15401"/>
                    <a:pt x="112566" y="16042"/>
                    <a:pt x="112566" y="15401"/>
                  </a:cubicBezTo>
                  <a:cubicBezTo>
                    <a:pt x="111504" y="15401"/>
                    <a:pt x="111504" y="15401"/>
                    <a:pt x="111504" y="15401"/>
                  </a:cubicBezTo>
                  <a:cubicBezTo>
                    <a:pt x="111504" y="14117"/>
                    <a:pt x="111504" y="16042"/>
                    <a:pt x="110442" y="15401"/>
                  </a:cubicBezTo>
                  <a:cubicBezTo>
                    <a:pt x="111504" y="14117"/>
                    <a:pt x="111504" y="15401"/>
                    <a:pt x="111504" y="14117"/>
                  </a:cubicBezTo>
                  <a:cubicBezTo>
                    <a:pt x="111504" y="14117"/>
                    <a:pt x="111504" y="14117"/>
                    <a:pt x="111504" y="14117"/>
                  </a:cubicBezTo>
                  <a:cubicBezTo>
                    <a:pt x="111504" y="14117"/>
                    <a:pt x="110442" y="12834"/>
                    <a:pt x="111504" y="12834"/>
                  </a:cubicBezTo>
                  <a:cubicBezTo>
                    <a:pt x="111504" y="12834"/>
                    <a:pt x="111504" y="12834"/>
                    <a:pt x="111504" y="12834"/>
                  </a:cubicBezTo>
                  <a:cubicBezTo>
                    <a:pt x="112566" y="12834"/>
                    <a:pt x="112566" y="12834"/>
                    <a:pt x="114690" y="12834"/>
                  </a:cubicBezTo>
                  <a:cubicBezTo>
                    <a:pt x="112566" y="11550"/>
                    <a:pt x="114690" y="11550"/>
                    <a:pt x="112566" y="11550"/>
                  </a:cubicBezTo>
                  <a:cubicBezTo>
                    <a:pt x="112566" y="11550"/>
                    <a:pt x="112566" y="12834"/>
                    <a:pt x="111504" y="12834"/>
                  </a:cubicBezTo>
                  <a:cubicBezTo>
                    <a:pt x="110442" y="11550"/>
                    <a:pt x="111504" y="14117"/>
                    <a:pt x="110442" y="12834"/>
                  </a:cubicBezTo>
                  <a:cubicBezTo>
                    <a:pt x="108318" y="11550"/>
                    <a:pt x="108318" y="11550"/>
                    <a:pt x="108318" y="11550"/>
                  </a:cubicBezTo>
                  <a:cubicBezTo>
                    <a:pt x="108318" y="11550"/>
                    <a:pt x="108318" y="11550"/>
                    <a:pt x="108318" y="11550"/>
                  </a:cubicBezTo>
                  <a:cubicBezTo>
                    <a:pt x="110442" y="11550"/>
                    <a:pt x="110442" y="11550"/>
                    <a:pt x="110442" y="11550"/>
                  </a:cubicBezTo>
                  <a:cubicBezTo>
                    <a:pt x="110442" y="11550"/>
                    <a:pt x="111504" y="10909"/>
                    <a:pt x="112566" y="10909"/>
                  </a:cubicBezTo>
                  <a:cubicBezTo>
                    <a:pt x="111504" y="10909"/>
                    <a:pt x="111504" y="10909"/>
                    <a:pt x="111504" y="10909"/>
                  </a:cubicBezTo>
                  <a:cubicBezTo>
                    <a:pt x="111504" y="10267"/>
                    <a:pt x="112566" y="10267"/>
                    <a:pt x="112566" y="9625"/>
                  </a:cubicBezTo>
                  <a:cubicBezTo>
                    <a:pt x="112566" y="10267"/>
                    <a:pt x="112566" y="8342"/>
                    <a:pt x="114690" y="9625"/>
                  </a:cubicBezTo>
                  <a:cubicBezTo>
                    <a:pt x="114690" y="9625"/>
                    <a:pt x="114690" y="10267"/>
                    <a:pt x="115752" y="10267"/>
                  </a:cubicBezTo>
                  <a:cubicBezTo>
                    <a:pt x="114690" y="10267"/>
                    <a:pt x="114690" y="10267"/>
                    <a:pt x="114690" y="10267"/>
                  </a:cubicBezTo>
                  <a:cubicBezTo>
                    <a:pt x="115752" y="10267"/>
                    <a:pt x="114690" y="9625"/>
                    <a:pt x="115752" y="9625"/>
                  </a:cubicBezTo>
                  <a:cubicBezTo>
                    <a:pt x="114690" y="9625"/>
                    <a:pt x="114690" y="9625"/>
                    <a:pt x="112566" y="8342"/>
                  </a:cubicBezTo>
                  <a:cubicBezTo>
                    <a:pt x="114690" y="8342"/>
                    <a:pt x="111504" y="8342"/>
                    <a:pt x="112566" y="8342"/>
                  </a:cubicBezTo>
                  <a:cubicBezTo>
                    <a:pt x="112566" y="7700"/>
                    <a:pt x="114690" y="7700"/>
                    <a:pt x="114690" y="7700"/>
                  </a:cubicBezTo>
                  <a:cubicBezTo>
                    <a:pt x="114690" y="7058"/>
                    <a:pt x="115752" y="5775"/>
                    <a:pt x="116814" y="5775"/>
                  </a:cubicBezTo>
                  <a:cubicBezTo>
                    <a:pt x="115752" y="4491"/>
                    <a:pt x="115752" y="4491"/>
                    <a:pt x="115752" y="3208"/>
                  </a:cubicBezTo>
                  <a:cubicBezTo>
                    <a:pt x="115752" y="3208"/>
                    <a:pt x="115752" y="4491"/>
                    <a:pt x="115752" y="3208"/>
                  </a:cubicBezTo>
                  <a:cubicBezTo>
                    <a:pt x="115752" y="3208"/>
                    <a:pt x="115752" y="3208"/>
                    <a:pt x="115752" y="3208"/>
                  </a:cubicBezTo>
                  <a:cubicBezTo>
                    <a:pt x="115752" y="3208"/>
                    <a:pt x="115752" y="2566"/>
                    <a:pt x="116814" y="3208"/>
                  </a:cubicBezTo>
                  <a:cubicBezTo>
                    <a:pt x="115752" y="2566"/>
                    <a:pt x="115752" y="2566"/>
                    <a:pt x="115752" y="2566"/>
                  </a:cubicBezTo>
                  <a:cubicBezTo>
                    <a:pt x="116814" y="2566"/>
                    <a:pt x="116814" y="2566"/>
                    <a:pt x="116814" y="2566"/>
                  </a:cubicBezTo>
                  <a:cubicBezTo>
                    <a:pt x="115752" y="2566"/>
                    <a:pt x="115752" y="2566"/>
                    <a:pt x="115752" y="2566"/>
                  </a:cubicBezTo>
                  <a:cubicBezTo>
                    <a:pt x="115752" y="1925"/>
                    <a:pt x="116814" y="1925"/>
                    <a:pt x="116814" y="1925"/>
                  </a:cubicBezTo>
                  <a:cubicBezTo>
                    <a:pt x="116814" y="1925"/>
                    <a:pt x="116814" y="1925"/>
                    <a:pt x="116814" y="1925"/>
                  </a:cubicBezTo>
                  <a:cubicBezTo>
                    <a:pt x="120000" y="1925"/>
                    <a:pt x="120000" y="641"/>
                    <a:pt x="120000" y="641"/>
                  </a:cubicBezTo>
                  <a:cubicBezTo>
                    <a:pt x="120000" y="0"/>
                    <a:pt x="120000" y="0"/>
                    <a:pt x="120000" y="0"/>
                  </a:cubicBezTo>
                  <a:cubicBezTo>
                    <a:pt x="120000" y="0"/>
                    <a:pt x="120000" y="0"/>
                    <a:pt x="120000" y="0"/>
                  </a:cubicBezTo>
                  <a:cubicBezTo>
                    <a:pt x="120000" y="0"/>
                    <a:pt x="116814" y="0"/>
                    <a:pt x="120000" y="0"/>
                  </a:cubicBezTo>
                  <a:cubicBezTo>
                    <a:pt x="115752" y="0"/>
                    <a:pt x="115752" y="0"/>
                    <a:pt x="115752" y="0"/>
                  </a:cubicBezTo>
                  <a:cubicBezTo>
                    <a:pt x="116814" y="0"/>
                    <a:pt x="116814" y="0"/>
                    <a:pt x="116814" y="0"/>
                  </a:cubicBezTo>
                  <a:cubicBezTo>
                    <a:pt x="120000" y="641"/>
                    <a:pt x="116814" y="641"/>
                    <a:pt x="116814" y="641"/>
                  </a:cubicBezTo>
                  <a:cubicBezTo>
                    <a:pt x="116814" y="641"/>
                    <a:pt x="116814" y="641"/>
                    <a:pt x="116814" y="641"/>
                  </a:cubicBezTo>
                  <a:cubicBezTo>
                    <a:pt x="116814" y="0"/>
                    <a:pt x="115752" y="641"/>
                    <a:pt x="115752" y="641"/>
                  </a:cubicBezTo>
                  <a:cubicBezTo>
                    <a:pt x="115752" y="0"/>
                    <a:pt x="115752" y="0"/>
                    <a:pt x="115752" y="0"/>
                  </a:cubicBezTo>
                  <a:cubicBezTo>
                    <a:pt x="115752" y="0"/>
                    <a:pt x="115752" y="641"/>
                    <a:pt x="114690" y="641"/>
                  </a:cubicBezTo>
                  <a:cubicBezTo>
                    <a:pt x="115752" y="641"/>
                    <a:pt x="115752" y="641"/>
                    <a:pt x="115752" y="641"/>
                  </a:cubicBezTo>
                  <a:cubicBezTo>
                    <a:pt x="114690" y="641"/>
                    <a:pt x="114690" y="641"/>
                    <a:pt x="114690" y="1925"/>
                  </a:cubicBezTo>
                  <a:cubicBezTo>
                    <a:pt x="114690" y="1925"/>
                    <a:pt x="112566" y="1925"/>
                    <a:pt x="112566" y="2566"/>
                  </a:cubicBezTo>
                  <a:cubicBezTo>
                    <a:pt x="112566" y="2566"/>
                    <a:pt x="114690" y="2566"/>
                    <a:pt x="115752" y="2566"/>
                  </a:cubicBezTo>
                  <a:cubicBezTo>
                    <a:pt x="115752" y="2566"/>
                    <a:pt x="114690" y="2566"/>
                    <a:pt x="114690" y="3208"/>
                  </a:cubicBezTo>
                  <a:cubicBezTo>
                    <a:pt x="114690" y="3208"/>
                    <a:pt x="112566" y="2566"/>
                    <a:pt x="112566" y="3208"/>
                  </a:cubicBezTo>
                  <a:cubicBezTo>
                    <a:pt x="112566" y="3208"/>
                    <a:pt x="112566" y="3208"/>
                    <a:pt x="112566" y="3208"/>
                  </a:cubicBezTo>
                  <a:cubicBezTo>
                    <a:pt x="111504" y="3208"/>
                    <a:pt x="111504" y="3208"/>
                    <a:pt x="111504" y="3208"/>
                  </a:cubicBezTo>
                  <a:cubicBezTo>
                    <a:pt x="111504" y="4491"/>
                    <a:pt x="110442" y="5775"/>
                    <a:pt x="110442" y="7058"/>
                  </a:cubicBezTo>
                  <a:cubicBezTo>
                    <a:pt x="110442" y="7058"/>
                    <a:pt x="110442" y="7058"/>
                    <a:pt x="110442" y="7058"/>
                  </a:cubicBezTo>
                  <a:cubicBezTo>
                    <a:pt x="108318" y="7058"/>
                    <a:pt x="108318" y="7700"/>
                    <a:pt x="107256" y="7700"/>
                  </a:cubicBezTo>
                  <a:cubicBezTo>
                    <a:pt x="107256" y="8342"/>
                    <a:pt x="106194" y="9625"/>
                    <a:pt x="107256" y="10267"/>
                  </a:cubicBezTo>
                  <a:cubicBezTo>
                    <a:pt x="105132" y="10909"/>
                    <a:pt x="101946" y="11550"/>
                    <a:pt x="101946" y="14117"/>
                  </a:cubicBezTo>
                  <a:cubicBezTo>
                    <a:pt x="101946" y="14117"/>
                    <a:pt x="101946" y="14117"/>
                    <a:pt x="101946" y="14117"/>
                  </a:cubicBezTo>
                  <a:cubicBezTo>
                    <a:pt x="101946" y="14117"/>
                    <a:pt x="105132" y="14117"/>
                    <a:pt x="101946" y="14117"/>
                  </a:cubicBezTo>
                  <a:cubicBezTo>
                    <a:pt x="101946" y="14117"/>
                    <a:pt x="101946" y="14117"/>
                    <a:pt x="100884" y="14117"/>
                  </a:cubicBezTo>
                  <a:cubicBezTo>
                    <a:pt x="100884" y="15401"/>
                    <a:pt x="98761" y="16042"/>
                    <a:pt x="97699" y="16042"/>
                  </a:cubicBezTo>
                  <a:cubicBezTo>
                    <a:pt x="98761" y="16042"/>
                    <a:pt x="98761" y="16042"/>
                    <a:pt x="98761" y="16042"/>
                  </a:cubicBezTo>
                  <a:cubicBezTo>
                    <a:pt x="97699" y="16684"/>
                    <a:pt x="97699" y="17967"/>
                    <a:pt x="97699" y="17967"/>
                  </a:cubicBezTo>
                  <a:cubicBezTo>
                    <a:pt x="97699" y="18609"/>
                    <a:pt x="97699" y="18609"/>
                    <a:pt x="97699" y="18609"/>
                  </a:cubicBezTo>
                  <a:cubicBezTo>
                    <a:pt x="96637" y="18609"/>
                    <a:pt x="96637" y="18609"/>
                    <a:pt x="94513" y="19251"/>
                  </a:cubicBezTo>
                  <a:cubicBezTo>
                    <a:pt x="94513" y="19251"/>
                    <a:pt x="94513" y="20534"/>
                    <a:pt x="94513" y="21176"/>
                  </a:cubicBezTo>
                  <a:cubicBezTo>
                    <a:pt x="92389" y="22459"/>
                    <a:pt x="91327" y="24385"/>
                    <a:pt x="88141" y="25026"/>
                  </a:cubicBezTo>
                  <a:cubicBezTo>
                    <a:pt x="88141" y="25026"/>
                    <a:pt x="88141" y="25026"/>
                    <a:pt x="88141" y="25026"/>
                  </a:cubicBezTo>
                  <a:cubicBezTo>
                    <a:pt x="84955" y="26310"/>
                    <a:pt x="84955" y="28877"/>
                    <a:pt x="83893" y="29518"/>
                  </a:cubicBezTo>
                  <a:cubicBezTo>
                    <a:pt x="84955" y="29518"/>
                    <a:pt x="84955" y="29518"/>
                    <a:pt x="84955" y="29518"/>
                  </a:cubicBezTo>
                  <a:cubicBezTo>
                    <a:pt x="84955" y="30160"/>
                    <a:pt x="83893" y="30160"/>
                    <a:pt x="82831" y="30160"/>
                  </a:cubicBezTo>
                  <a:cubicBezTo>
                    <a:pt x="82831" y="30160"/>
                    <a:pt x="80707" y="32085"/>
                    <a:pt x="82831" y="32085"/>
                  </a:cubicBezTo>
                  <a:cubicBezTo>
                    <a:pt x="82831" y="32727"/>
                    <a:pt x="80707" y="32727"/>
                    <a:pt x="80707" y="32727"/>
                  </a:cubicBezTo>
                  <a:cubicBezTo>
                    <a:pt x="80707" y="33368"/>
                    <a:pt x="79646" y="33368"/>
                    <a:pt x="79646" y="34652"/>
                  </a:cubicBezTo>
                  <a:cubicBezTo>
                    <a:pt x="79646" y="34652"/>
                    <a:pt x="79646" y="34652"/>
                    <a:pt x="79646" y="34652"/>
                  </a:cubicBezTo>
                  <a:cubicBezTo>
                    <a:pt x="79646" y="34652"/>
                    <a:pt x="79646" y="34652"/>
                    <a:pt x="79646" y="34652"/>
                  </a:cubicBezTo>
                  <a:cubicBezTo>
                    <a:pt x="79646" y="35294"/>
                    <a:pt x="79646" y="35935"/>
                    <a:pt x="78584" y="35294"/>
                  </a:cubicBezTo>
                  <a:cubicBezTo>
                    <a:pt x="78584" y="35935"/>
                    <a:pt x="74336" y="37219"/>
                    <a:pt x="77522" y="37860"/>
                  </a:cubicBezTo>
                  <a:cubicBezTo>
                    <a:pt x="74336" y="37860"/>
                    <a:pt x="74336" y="37860"/>
                    <a:pt x="74336" y="37860"/>
                  </a:cubicBezTo>
                  <a:cubicBezTo>
                    <a:pt x="74336" y="38502"/>
                    <a:pt x="74336" y="40427"/>
                    <a:pt x="73274" y="40427"/>
                  </a:cubicBezTo>
                  <a:cubicBezTo>
                    <a:pt x="73274" y="40427"/>
                    <a:pt x="73274" y="40427"/>
                    <a:pt x="73274" y="41069"/>
                  </a:cubicBezTo>
                  <a:cubicBezTo>
                    <a:pt x="73274" y="41069"/>
                    <a:pt x="73274" y="40427"/>
                    <a:pt x="73274" y="41069"/>
                  </a:cubicBezTo>
                  <a:cubicBezTo>
                    <a:pt x="70088" y="41711"/>
                    <a:pt x="71150" y="42994"/>
                    <a:pt x="70088" y="44278"/>
                  </a:cubicBezTo>
                  <a:cubicBezTo>
                    <a:pt x="66902" y="45561"/>
                    <a:pt x="65840" y="48770"/>
                    <a:pt x="64778" y="50695"/>
                  </a:cubicBezTo>
                  <a:cubicBezTo>
                    <a:pt x="64778" y="50695"/>
                    <a:pt x="64778" y="50695"/>
                    <a:pt x="64778" y="50695"/>
                  </a:cubicBezTo>
                  <a:cubicBezTo>
                    <a:pt x="63716" y="50695"/>
                    <a:pt x="64778" y="51978"/>
                    <a:pt x="63716" y="51336"/>
                  </a:cubicBezTo>
                  <a:cubicBezTo>
                    <a:pt x="63716" y="51978"/>
                    <a:pt x="60530" y="51978"/>
                    <a:pt x="63716" y="51978"/>
                  </a:cubicBezTo>
                  <a:cubicBezTo>
                    <a:pt x="60530" y="51978"/>
                    <a:pt x="60530" y="53903"/>
                    <a:pt x="59469" y="53903"/>
                  </a:cubicBezTo>
                  <a:cubicBezTo>
                    <a:pt x="59469" y="53903"/>
                    <a:pt x="59469" y="53903"/>
                    <a:pt x="59469" y="53903"/>
                  </a:cubicBezTo>
                  <a:cubicBezTo>
                    <a:pt x="59469" y="54545"/>
                    <a:pt x="57345" y="55187"/>
                    <a:pt x="57345" y="57112"/>
                  </a:cubicBezTo>
                  <a:cubicBezTo>
                    <a:pt x="59469" y="57112"/>
                    <a:pt x="59469" y="57112"/>
                    <a:pt x="59469" y="57112"/>
                  </a:cubicBezTo>
                  <a:cubicBezTo>
                    <a:pt x="59469" y="57112"/>
                    <a:pt x="57345" y="57112"/>
                    <a:pt x="57345" y="57754"/>
                  </a:cubicBezTo>
                  <a:cubicBezTo>
                    <a:pt x="57345" y="57112"/>
                    <a:pt x="57345" y="57112"/>
                    <a:pt x="57345" y="57112"/>
                  </a:cubicBezTo>
                  <a:cubicBezTo>
                    <a:pt x="56283" y="59037"/>
                    <a:pt x="55221" y="60320"/>
                    <a:pt x="52035" y="62245"/>
                  </a:cubicBezTo>
                  <a:cubicBezTo>
                    <a:pt x="52035" y="62887"/>
                    <a:pt x="55221" y="62887"/>
                    <a:pt x="53097" y="62887"/>
                  </a:cubicBezTo>
                  <a:cubicBezTo>
                    <a:pt x="52035" y="62887"/>
                    <a:pt x="52035" y="62887"/>
                    <a:pt x="52035" y="62887"/>
                  </a:cubicBezTo>
                  <a:cubicBezTo>
                    <a:pt x="52035" y="63529"/>
                    <a:pt x="53097" y="65454"/>
                    <a:pt x="52035" y="65454"/>
                  </a:cubicBezTo>
                  <a:cubicBezTo>
                    <a:pt x="52035" y="63529"/>
                    <a:pt x="52035" y="65454"/>
                    <a:pt x="52035" y="63529"/>
                  </a:cubicBezTo>
                  <a:cubicBezTo>
                    <a:pt x="52035" y="65454"/>
                    <a:pt x="52035" y="66096"/>
                    <a:pt x="50973" y="66096"/>
                  </a:cubicBezTo>
                  <a:cubicBezTo>
                    <a:pt x="52035" y="66096"/>
                    <a:pt x="52035" y="66096"/>
                    <a:pt x="52035" y="66096"/>
                  </a:cubicBezTo>
                  <a:cubicBezTo>
                    <a:pt x="48849" y="67379"/>
                    <a:pt x="48849" y="68021"/>
                    <a:pt x="47787" y="68021"/>
                  </a:cubicBezTo>
                  <a:cubicBezTo>
                    <a:pt x="42477" y="71229"/>
                    <a:pt x="38230" y="74438"/>
                    <a:pt x="35044" y="78288"/>
                  </a:cubicBezTo>
                  <a:cubicBezTo>
                    <a:pt x="31858" y="82780"/>
                    <a:pt x="27610" y="85347"/>
                    <a:pt x="24424" y="89839"/>
                  </a:cubicBezTo>
                  <a:cubicBezTo>
                    <a:pt x="25486" y="91764"/>
                    <a:pt x="24424" y="91764"/>
                    <a:pt x="24424" y="92406"/>
                  </a:cubicBezTo>
                  <a:cubicBezTo>
                    <a:pt x="24424" y="92406"/>
                    <a:pt x="24424" y="92406"/>
                    <a:pt x="24424" y="92406"/>
                  </a:cubicBezTo>
                  <a:cubicBezTo>
                    <a:pt x="23362" y="92406"/>
                    <a:pt x="23362" y="93048"/>
                    <a:pt x="23362" y="92406"/>
                  </a:cubicBezTo>
                  <a:cubicBezTo>
                    <a:pt x="21238" y="93689"/>
                    <a:pt x="20176" y="94973"/>
                    <a:pt x="18053" y="96256"/>
                  </a:cubicBezTo>
                  <a:cubicBezTo>
                    <a:pt x="20176" y="96256"/>
                    <a:pt x="20176" y="96256"/>
                    <a:pt x="20176" y="96256"/>
                  </a:cubicBezTo>
                  <a:cubicBezTo>
                    <a:pt x="18053" y="96256"/>
                    <a:pt x="18053" y="96256"/>
                    <a:pt x="18053" y="96256"/>
                  </a:cubicBezTo>
                  <a:cubicBezTo>
                    <a:pt x="18053" y="96256"/>
                    <a:pt x="18053" y="96256"/>
                    <a:pt x="18053" y="96256"/>
                  </a:cubicBezTo>
                  <a:cubicBezTo>
                    <a:pt x="18053" y="96256"/>
                    <a:pt x="18053" y="97540"/>
                    <a:pt x="15929" y="96256"/>
                  </a:cubicBezTo>
                  <a:cubicBezTo>
                    <a:pt x="13805" y="100748"/>
                    <a:pt x="11681" y="103957"/>
                    <a:pt x="7433" y="108449"/>
                  </a:cubicBezTo>
                  <a:cubicBezTo>
                    <a:pt x="7433" y="109090"/>
                    <a:pt x="6371" y="109732"/>
                    <a:pt x="5309" y="111016"/>
                  </a:cubicBezTo>
                  <a:cubicBezTo>
                    <a:pt x="5309" y="114224"/>
                    <a:pt x="2123" y="117433"/>
                    <a:pt x="0" y="119358"/>
                  </a:cubicBezTo>
                  <a:cubicBezTo>
                    <a:pt x="0" y="119358"/>
                    <a:pt x="2123" y="120000"/>
                    <a:pt x="5309" y="119358"/>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8" name="Shape 538"/>
            <p:cNvSpPr/>
            <p:nvPr/>
          </p:nvSpPr>
          <p:spPr>
            <a:xfrm>
              <a:off x="4002" y="3097"/>
              <a:ext cx="260" cy="471"/>
            </a:xfrm>
            <a:custGeom>
              <a:avLst/>
              <a:gdLst/>
              <a:ahLst/>
              <a:cxnLst/>
              <a:rect l="0" t="0" r="0" b="0"/>
              <a:pathLst>
                <a:path w="120000" h="120000" extrusionOk="0">
                  <a:moveTo>
                    <a:pt x="116727" y="117000"/>
                  </a:moveTo>
                  <a:cubicBezTo>
                    <a:pt x="120000" y="114600"/>
                    <a:pt x="114545" y="114000"/>
                    <a:pt x="114545" y="112200"/>
                  </a:cubicBezTo>
                  <a:cubicBezTo>
                    <a:pt x="112363" y="112200"/>
                    <a:pt x="112363" y="112200"/>
                    <a:pt x="112363" y="112200"/>
                  </a:cubicBezTo>
                  <a:cubicBezTo>
                    <a:pt x="112363" y="109200"/>
                    <a:pt x="110181" y="107400"/>
                    <a:pt x="106909" y="106200"/>
                  </a:cubicBezTo>
                  <a:cubicBezTo>
                    <a:pt x="106909" y="106800"/>
                    <a:pt x="106909" y="106800"/>
                    <a:pt x="106909" y="106800"/>
                  </a:cubicBezTo>
                  <a:cubicBezTo>
                    <a:pt x="105818" y="106200"/>
                    <a:pt x="106909" y="105000"/>
                    <a:pt x="106909" y="105000"/>
                  </a:cubicBezTo>
                  <a:cubicBezTo>
                    <a:pt x="105818" y="105000"/>
                    <a:pt x="105818" y="105000"/>
                    <a:pt x="105818" y="105000"/>
                  </a:cubicBezTo>
                  <a:cubicBezTo>
                    <a:pt x="106909" y="105000"/>
                    <a:pt x="105818" y="105000"/>
                    <a:pt x="105818" y="104400"/>
                  </a:cubicBezTo>
                  <a:cubicBezTo>
                    <a:pt x="105818" y="104400"/>
                    <a:pt x="105818" y="104400"/>
                    <a:pt x="103636" y="104400"/>
                  </a:cubicBezTo>
                  <a:cubicBezTo>
                    <a:pt x="105818" y="104400"/>
                    <a:pt x="105818" y="104400"/>
                    <a:pt x="105818" y="104400"/>
                  </a:cubicBezTo>
                  <a:cubicBezTo>
                    <a:pt x="106909" y="102600"/>
                    <a:pt x="103636" y="102600"/>
                    <a:pt x="103636" y="101400"/>
                  </a:cubicBezTo>
                  <a:cubicBezTo>
                    <a:pt x="103636" y="101400"/>
                    <a:pt x="103636" y="101400"/>
                    <a:pt x="103636" y="101400"/>
                  </a:cubicBezTo>
                  <a:cubicBezTo>
                    <a:pt x="101454" y="99600"/>
                    <a:pt x="99272" y="98400"/>
                    <a:pt x="99272" y="96600"/>
                  </a:cubicBezTo>
                  <a:cubicBezTo>
                    <a:pt x="99272" y="97200"/>
                    <a:pt x="98181" y="97200"/>
                    <a:pt x="98181" y="97200"/>
                  </a:cubicBezTo>
                  <a:cubicBezTo>
                    <a:pt x="98181" y="97200"/>
                    <a:pt x="98181" y="96600"/>
                    <a:pt x="98181" y="96000"/>
                  </a:cubicBezTo>
                  <a:cubicBezTo>
                    <a:pt x="97090" y="96600"/>
                    <a:pt x="98181" y="94800"/>
                    <a:pt x="98181" y="94800"/>
                  </a:cubicBezTo>
                  <a:cubicBezTo>
                    <a:pt x="98181" y="94800"/>
                    <a:pt x="98181" y="94800"/>
                    <a:pt x="98181" y="94800"/>
                  </a:cubicBezTo>
                  <a:cubicBezTo>
                    <a:pt x="98181" y="93600"/>
                    <a:pt x="97090" y="94800"/>
                    <a:pt x="97090" y="93600"/>
                  </a:cubicBezTo>
                  <a:cubicBezTo>
                    <a:pt x="97090" y="93600"/>
                    <a:pt x="97090" y="93600"/>
                    <a:pt x="97090" y="93600"/>
                  </a:cubicBezTo>
                  <a:cubicBezTo>
                    <a:pt x="98181" y="93000"/>
                    <a:pt x="96000" y="93600"/>
                    <a:pt x="96000" y="93000"/>
                  </a:cubicBezTo>
                  <a:cubicBezTo>
                    <a:pt x="97090" y="93000"/>
                    <a:pt x="97090" y="93000"/>
                    <a:pt x="97090" y="93000"/>
                  </a:cubicBezTo>
                  <a:cubicBezTo>
                    <a:pt x="97090" y="93000"/>
                    <a:pt x="96000" y="93000"/>
                    <a:pt x="96000" y="91800"/>
                  </a:cubicBezTo>
                  <a:cubicBezTo>
                    <a:pt x="96000" y="91800"/>
                    <a:pt x="96000" y="91800"/>
                    <a:pt x="96000" y="91800"/>
                  </a:cubicBezTo>
                  <a:cubicBezTo>
                    <a:pt x="96000" y="91800"/>
                    <a:pt x="93818" y="91800"/>
                    <a:pt x="96000" y="91200"/>
                  </a:cubicBezTo>
                  <a:cubicBezTo>
                    <a:pt x="93818" y="91200"/>
                    <a:pt x="96000" y="91800"/>
                    <a:pt x="93818" y="91800"/>
                  </a:cubicBezTo>
                  <a:cubicBezTo>
                    <a:pt x="92727" y="89400"/>
                    <a:pt x="91636" y="88200"/>
                    <a:pt x="89454" y="86400"/>
                  </a:cubicBezTo>
                  <a:cubicBezTo>
                    <a:pt x="87272" y="86400"/>
                    <a:pt x="87272" y="86400"/>
                    <a:pt x="87272" y="86400"/>
                  </a:cubicBezTo>
                  <a:cubicBezTo>
                    <a:pt x="87272" y="85200"/>
                    <a:pt x="87272" y="85200"/>
                    <a:pt x="87272" y="85200"/>
                  </a:cubicBezTo>
                  <a:cubicBezTo>
                    <a:pt x="85090" y="85200"/>
                    <a:pt x="85090" y="85200"/>
                    <a:pt x="85090" y="85200"/>
                  </a:cubicBezTo>
                  <a:cubicBezTo>
                    <a:pt x="85090" y="84000"/>
                    <a:pt x="87272" y="84000"/>
                    <a:pt x="85090" y="84000"/>
                  </a:cubicBezTo>
                  <a:cubicBezTo>
                    <a:pt x="85090" y="84000"/>
                    <a:pt x="85090" y="84000"/>
                    <a:pt x="85090" y="84000"/>
                  </a:cubicBezTo>
                  <a:cubicBezTo>
                    <a:pt x="85090" y="83400"/>
                    <a:pt x="85090" y="83400"/>
                    <a:pt x="85090" y="82800"/>
                  </a:cubicBezTo>
                  <a:cubicBezTo>
                    <a:pt x="85090" y="83400"/>
                    <a:pt x="85090" y="83400"/>
                    <a:pt x="84000" y="83400"/>
                  </a:cubicBezTo>
                  <a:cubicBezTo>
                    <a:pt x="85090" y="82800"/>
                    <a:pt x="84000" y="82800"/>
                    <a:pt x="84000" y="81600"/>
                  </a:cubicBezTo>
                  <a:cubicBezTo>
                    <a:pt x="84000" y="82800"/>
                    <a:pt x="84000" y="82800"/>
                    <a:pt x="84000" y="82800"/>
                  </a:cubicBezTo>
                  <a:cubicBezTo>
                    <a:pt x="82909" y="81600"/>
                    <a:pt x="84000" y="81600"/>
                    <a:pt x="84000" y="81600"/>
                  </a:cubicBezTo>
                  <a:cubicBezTo>
                    <a:pt x="82909" y="81600"/>
                    <a:pt x="82909" y="81600"/>
                    <a:pt x="82909" y="81600"/>
                  </a:cubicBezTo>
                  <a:cubicBezTo>
                    <a:pt x="84000" y="81000"/>
                    <a:pt x="82909" y="80400"/>
                    <a:pt x="82909" y="80400"/>
                  </a:cubicBezTo>
                  <a:cubicBezTo>
                    <a:pt x="82909" y="80400"/>
                    <a:pt x="82909" y="80400"/>
                    <a:pt x="82909" y="80400"/>
                  </a:cubicBezTo>
                  <a:cubicBezTo>
                    <a:pt x="82909" y="79200"/>
                    <a:pt x="81818" y="79200"/>
                    <a:pt x="81818" y="78600"/>
                  </a:cubicBezTo>
                  <a:cubicBezTo>
                    <a:pt x="79636" y="78600"/>
                    <a:pt x="79636" y="78600"/>
                    <a:pt x="79636" y="78600"/>
                  </a:cubicBezTo>
                  <a:cubicBezTo>
                    <a:pt x="81818" y="77400"/>
                    <a:pt x="79636" y="77400"/>
                    <a:pt x="81818" y="76200"/>
                  </a:cubicBezTo>
                  <a:cubicBezTo>
                    <a:pt x="79636" y="76200"/>
                    <a:pt x="78545" y="75600"/>
                    <a:pt x="78545" y="75600"/>
                  </a:cubicBezTo>
                  <a:cubicBezTo>
                    <a:pt x="78545" y="75600"/>
                    <a:pt x="77454" y="75600"/>
                    <a:pt x="78545" y="76200"/>
                  </a:cubicBezTo>
                  <a:cubicBezTo>
                    <a:pt x="77454" y="75600"/>
                    <a:pt x="77454" y="75600"/>
                    <a:pt x="77454" y="75600"/>
                  </a:cubicBezTo>
                  <a:cubicBezTo>
                    <a:pt x="77454" y="76200"/>
                    <a:pt x="77454" y="76200"/>
                    <a:pt x="77454" y="76200"/>
                  </a:cubicBezTo>
                  <a:cubicBezTo>
                    <a:pt x="77454" y="76200"/>
                    <a:pt x="77454" y="75600"/>
                    <a:pt x="75272" y="75600"/>
                  </a:cubicBezTo>
                  <a:cubicBezTo>
                    <a:pt x="77454" y="75000"/>
                    <a:pt x="77454" y="73800"/>
                    <a:pt x="77454" y="73200"/>
                  </a:cubicBezTo>
                  <a:cubicBezTo>
                    <a:pt x="77454" y="73800"/>
                    <a:pt x="75272" y="73800"/>
                    <a:pt x="75272" y="73800"/>
                  </a:cubicBezTo>
                  <a:cubicBezTo>
                    <a:pt x="77454" y="72600"/>
                    <a:pt x="77454" y="72600"/>
                    <a:pt x="77454" y="72600"/>
                  </a:cubicBezTo>
                  <a:cubicBezTo>
                    <a:pt x="77454" y="72600"/>
                    <a:pt x="75272" y="73200"/>
                    <a:pt x="75272" y="72600"/>
                  </a:cubicBezTo>
                  <a:cubicBezTo>
                    <a:pt x="77454" y="72600"/>
                    <a:pt x="77454" y="72600"/>
                    <a:pt x="77454" y="72600"/>
                  </a:cubicBezTo>
                  <a:cubicBezTo>
                    <a:pt x="75272" y="71400"/>
                    <a:pt x="75272" y="71400"/>
                    <a:pt x="75272" y="71400"/>
                  </a:cubicBezTo>
                  <a:cubicBezTo>
                    <a:pt x="74181" y="71400"/>
                    <a:pt x="75272" y="71400"/>
                    <a:pt x="74181" y="71400"/>
                  </a:cubicBezTo>
                  <a:cubicBezTo>
                    <a:pt x="74181" y="71400"/>
                    <a:pt x="74181" y="71400"/>
                    <a:pt x="74181" y="70800"/>
                  </a:cubicBezTo>
                  <a:cubicBezTo>
                    <a:pt x="74181" y="70800"/>
                    <a:pt x="74181" y="70800"/>
                    <a:pt x="74181" y="70800"/>
                  </a:cubicBezTo>
                  <a:cubicBezTo>
                    <a:pt x="74181" y="69600"/>
                    <a:pt x="74181" y="69600"/>
                    <a:pt x="74181" y="69600"/>
                  </a:cubicBezTo>
                  <a:cubicBezTo>
                    <a:pt x="75272" y="70800"/>
                    <a:pt x="74181" y="70800"/>
                    <a:pt x="74181" y="70800"/>
                  </a:cubicBezTo>
                  <a:cubicBezTo>
                    <a:pt x="75272" y="69600"/>
                    <a:pt x="75272" y="69600"/>
                    <a:pt x="74181" y="68400"/>
                  </a:cubicBezTo>
                  <a:cubicBezTo>
                    <a:pt x="74181" y="69600"/>
                    <a:pt x="74181" y="69600"/>
                    <a:pt x="74181" y="69600"/>
                  </a:cubicBezTo>
                  <a:cubicBezTo>
                    <a:pt x="74181" y="68400"/>
                    <a:pt x="74181" y="67800"/>
                    <a:pt x="74181" y="67200"/>
                  </a:cubicBezTo>
                  <a:cubicBezTo>
                    <a:pt x="74181" y="67200"/>
                    <a:pt x="70909" y="67800"/>
                    <a:pt x="74181" y="67800"/>
                  </a:cubicBezTo>
                  <a:cubicBezTo>
                    <a:pt x="70909" y="67800"/>
                    <a:pt x="70909" y="66000"/>
                    <a:pt x="69818" y="66000"/>
                  </a:cubicBezTo>
                  <a:cubicBezTo>
                    <a:pt x="70909" y="66000"/>
                    <a:pt x="70909" y="66000"/>
                    <a:pt x="70909" y="66000"/>
                  </a:cubicBezTo>
                  <a:cubicBezTo>
                    <a:pt x="70909" y="65400"/>
                    <a:pt x="69818" y="66000"/>
                    <a:pt x="69818" y="65400"/>
                  </a:cubicBezTo>
                  <a:cubicBezTo>
                    <a:pt x="69818" y="65400"/>
                    <a:pt x="69818" y="65400"/>
                    <a:pt x="69818" y="65400"/>
                  </a:cubicBezTo>
                  <a:cubicBezTo>
                    <a:pt x="69818" y="64800"/>
                    <a:pt x="69818" y="65400"/>
                    <a:pt x="69818" y="65400"/>
                  </a:cubicBezTo>
                  <a:cubicBezTo>
                    <a:pt x="69818" y="64800"/>
                    <a:pt x="69818" y="63600"/>
                    <a:pt x="68727" y="63000"/>
                  </a:cubicBezTo>
                  <a:cubicBezTo>
                    <a:pt x="68727" y="61800"/>
                    <a:pt x="68727" y="61800"/>
                    <a:pt x="68727" y="61800"/>
                  </a:cubicBezTo>
                  <a:cubicBezTo>
                    <a:pt x="68727" y="61800"/>
                    <a:pt x="68727" y="61800"/>
                    <a:pt x="68727" y="61800"/>
                  </a:cubicBezTo>
                  <a:cubicBezTo>
                    <a:pt x="67636" y="61800"/>
                    <a:pt x="67636" y="61800"/>
                    <a:pt x="67636" y="61800"/>
                  </a:cubicBezTo>
                  <a:cubicBezTo>
                    <a:pt x="67636" y="60600"/>
                    <a:pt x="67636" y="63600"/>
                    <a:pt x="67636" y="63000"/>
                  </a:cubicBezTo>
                  <a:cubicBezTo>
                    <a:pt x="67636" y="63000"/>
                    <a:pt x="68727" y="61800"/>
                    <a:pt x="67636" y="61800"/>
                  </a:cubicBezTo>
                  <a:cubicBezTo>
                    <a:pt x="67636" y="60600"/>
                    <a:pt x="67636" y="60600"/>
                    <a:pt x="67636" y="60600"/>
                  </a:cubicBezTo>
                  <a:cubicBezTo>
                    <a:pt x="67636" y="60600"/>
                    <a:pt x="65454" y="61800"/>
                    <a:pt x="65454" y="60600"/>
                  </a:cubicBezTo>
                  <a:cubicBezTo>
                    <a:pt x="65454" y="60600"/>
                    <a:pt x="65454" y="60600"/>
                    <a:pt x="65454" y="60600"/>
                  </a:cubicBezTo>
                  <a:cubicBezTo>
                    <a:pt x="65454" y="60000"/>
                    <a:pt x="65454" y="60000"/>
                    <a:pt x="65454" y="60000"/>
                  </a:cubicBezTo>
                  <a:cubicBezTo>
                    <a:pt x="67636" y="60000"/>
                    <a:pt x="65454" y="60000"/>
                    <a:pt x="65454" y="60000"/>
                  </a:cubicBezTo>
                  <a:cubicBezTo>
                    <a:pt x="65454" y="60000"/>
                    <a:pt x="65454" y="59400"/>
                    <a:pt x="64363" y="59400"/>
                  </a:cubicBezTo>
                  <a:cubicBezTo>
                    <a:pt x="64363" y="60000"/>
                    <a:pt x="64363" y="60000"/>
                    <a:pt x="64363" y="60000"/>
                  </a:cubicBezTo>
                  <a:cubicBezTo>
                    <a:pt x="64363" y="59400"/>
                    <a:pt x="64363" y="59400"/>
                    <a:pt x="64363" y="59400"/>
                  </a:cubicBezTo>
                  <a:cubicBezTo>
                    <a:pt x="64363" y="59400"/>
                    <a:pt x="64363" y="59400"/>
                    <a:pt x="64363" y="59400"/>
                  </a:cubicBezTo>
                  <a:cubicBezTo>
                    <a:pt x="65454" y="58200"/>
                    <a:pt x="64363" y="58200"/>
                    <a:pt x="64363" y="57600"/>
                  </a:cubicBezTo>
                  <a:cubicBezTo>
                    <a:pt x="64363" y="57600"/>
                    <a:pt x="64363" y="57000"/>
                    <a:pt x="63272" y="57000"/>
                  </a:cubicBezTo>
                  <a:cubicBezTo>
                    <a:pt x="63272" y="55800"/>
                    <a:pt x="63272" y="55800"/>
                    <a:pt x="63272" y="55800"/>
                  </a:cubicBezTo>
                  <a:cubicBezTo>
                    <a:pt x="63272" y="55800"/>
                    <a:pt x="63272" y="55800"/>
                    <a:pt x="61090" y="55800"/>
                  </a:cubicBezTo>
                  <a:cubicBezTo>
                    <a:pt x="61090" y="55800"/>
                    <a:pt x="61090" y="55800"/>
                    <a:pt x="61090" y="55800"/>
                  </a:cubicBezTo>
                  <a:cubicBezTo>
                    <a:pt x="60000" y="55200"/>
                    <a:pt x="60000" y="55200"/>
                    <a:pt x="60000" y="55200"/>
                  </a:cubicBezTo>
                  <a:cubicBezTo>
                    <a:pt x="60000" y="55200"/>
                    <a:pt x="61090" y="55200"/>
                    <a:pt x="61090" y="54000"/>
                  </a:cubicBezTo>
                  <a:cubicBezTo>
                    <a:pt x="60000" y="55200"/>
                    <a:pt x="61090" y="52800"/>
                    <a:pt x="60000" y="52800"/>
                  </a:cubicBezTo>
                  <a:cubicBezTo>
                    <a:pt x="60000" y="52800"/>
                    <a:pt x="60000" y="54000"/>
                    <a:pt x="56727" y="54000"/>
                  </a:cubicBezTo>
                  <a:cubicBezTo>
                    <a:pt x="55636" y="54000"/>
                    <a:pt x="60000" y="52800"/>
                    <a:pt x="56727" y="52200"/>
                  </a:cubicBezTo>
                  <a:cubicBezTo>
                    <a:pt x="60000" y="52200"/>
                    <a:pt x="60000" y="52200"/>
                    <a:pt x="60000" y="52200"/>
                  </a:cubicBezTo>
                  <a:cubicBezTo>
                    <a:pt x="56727" y="52200"/>
                    <a:pt x="60000" y="51600"/>
                    <a:pt x="56727" y="51600"/>
                  </a:cubicBezTo>
                  <a:cubicBezTo>
                    <a:pt x="56727" y="51600"/>
                    <a:pt x="55636" y="51600"/>
                    <a:pt x="56727" y="51600"/>
                  </a:cubicBezTo>
                  <a:cubicBezTo>
                    <a:pt x="55636" y="50400"/>
                    <a:pt x="55636" y="49200"/>
                    <a:pt x="54545" y="49200"/>
                  </a:cubicBezTo>
                  <a:cubicBezTo>
                    <a:pt x="54545" y="49200"/>
                    <a:pt x="53454" y="49200"/>
                    <a:pt x="54545" y="49200"/>
                  </a:cubicBezTo>
                  <a:cubicBezTo>
                    <a:pt x="54545" y="49200"/>
                    <a:pt x="54545" y="49200"/>
                    <a:pt x="54545" y="49200"/>
                  </a:cubicBezTo>
                  <a:cubicBezTo>
                    <a:pt x="54545" y="49200"/>
                    <a:pt x="54545" y="49200"/>
                    <a:pt x="54545" y="49200"/>
                  </a:cubicBezTo>
                  <a:cubicBezTo>
                    <a:pt x="54545" y="49200"/>
                    <a:pt x="54545" y="48000"/>
                    <a:pt x="53454" y="49200"/>
                  </a:cubicBezTo>
                  <a:cubicBezTo>
                    <a:pt x="51272" y="49200"/>
                    <a:pt x="54545" y="48000"/>
                    <a:pt x="53454" y="47400"/>
                  </a:cubicBezTo>
                  <a:cubicBezTo>
                    <a:pt x="53454" y="47400"/>
                    <a:pt x="53454" y="47400"/>
                    <a:pt x="53454" y="47400"/>
                  </a:cubicBezTo>
                  <a:cubicBezTo>
                    <a:pt x="53454" y="46800"/>
                    <a:pt x="53454" y="46800"/>
                    <a:pt x="53454" y="46800"/>
                  </a:cubicBezTo>
                  <a:cubicBezTo>
                    <a:pt x="53454" y="46800"/>
                    <a:pt x="51272" y="46800"/>
                    <a:pt x="51272" y="47400"/>
                  </a:cubicBezTo>
                  <a:cubicBezTo>
                    <a:pt x="51272" y="46800"/>
                    <a:pt x="50181" y="46800"/>
                    <a:pt x="51272" y="46800"/>
                  </a:cubicBezTo>
                  <a:cubicBezTo>
                    <a:pt x="50181" y="46800"/>
                    <a:pt x="50181" y="46800"/>
                    <a:pt x="50181" y="46800"/>
                  </a:cubicBezTo>
                  <a:cubicBezTo>
                    <a:pt x="51272" y="46800"/>
                    <a:pt x="50181" y="45000"/>
                    <a:pt x="50181" y="45000"/>
                  </a:cubicBezTo>
                  <a:cubicBezTo>
                    <a:pt x="50181" y="45000"/>
                    <a:pt x="50181" y="45000"/>
                    <a:pt x="50181" y="45000"/>
                  </a:cubicBezTo>
                  <a:cubicBezTo>
                    <a:pt x="50181" y="45000"/>
                    <a:pt x="50181" y="45000"/>
                    <a:pt x="50181" y="45000"/>
                  </a:cubicBezTo>
                  <a:cubicBezTo>
                    <a:pt x="50181" y="45000"/>
                    <a:pt x="50181" y="45000"/>
                    <a:pt x="51272" y="45000"/>
                  </a:cubicBezTo>
                  <a:cubicBezTo>
                    <a:pt x="51272" y="45000"/>
                    <a:pt x="51272" y="45000"/>
                    <a:pt x="51272" y="44400"/>
                  </a:cubicBezTo>
                  <a:cubicBezTo>
                    <a:pt x="50181" y="45000"/>
                    <a:pt x="50181" y="44400"/>
                    <a:pt x="50181" y="44400"/>
                  </a:cubicBezTo>
                  <a:cubicBezTo>
                    <a:pt x="50181" y="43800"/>
                    <a:pt x="50181" y="43800"/>
                    <a:pt x="50181" y="43800"/>
                  </a:cubicBezTo>
                  <a:cubicBezTo>
                    <a:pt x="50181" y="43800"/>
                    <a:pt x="50181" y="43800"/>
                    <a:pt x="50181" y="43800"/>
                  </a:cubicBezTo>
                  <a:cubicBezTo>
                    <a:pt x="50181" y="43800"/>
                    <a:pt x="50181" y="43800"/>
                    <a:pt x="50181" y="44400"/>
                  </a:cubicBezTo>
                  <a:cubicBezTo>
                    <a:pt x="50181" y="43800"/>
                    <a:pt x="49090" y="44400"/>
                    <a:pt x="49090" y="43800"/>
                  </a:cubicBezTo>
                  <a:cubicBezTo>
                    <a:pt x="49090" y="43800"/>
                    <a:pt x="50181" y="43800"/>
                    <a:pt x="50181" y="42600"/>
                  </a:cubicBezTo>
                  <a:cubicBezTo>
                    <a:pt x="50181" y="43800"/>
                    <a:pt x="50181" y="43800"/>
                    <a:pt x="49090" y="43800"/>
                  </a:cubicBezTo>
                  <a:cubicBezTo>
                    <a:pt x="49090" y="43800"/>
                    <a:pt x="49090" y="43800"/>
                    <a:pt x="49090" y="43800"/>
                  </a:cubicBezTo>
                  <a:cubicBezTo>
                    <a:pt x="49090" y="42600"/>
                    <a:pt x="49090" y="42600"/>
                    <a:pt x="49090" y="42600"/>
                  </a:cubicBezTo>
                  <a:cubicBezTo>
                    <a:pt x="49090" y="42600"/>
                    <a:pt x="49090" y="42600"/>
                    <a:pt x="49090" y="42600"/>
                  </a:cubicBezTo>
                  <a:cubicBezTo>
                    <a:pt x="49090" y="42600"/>
                    <a:pt x="49090" y="42600"/>
                    <a:pt x="49090" y="42000"/>
                  </a:cubicBezTo>
                  <a:cubicBezTo>
                    <a:pt x="49090" y="42000"/>
                    <a:pt x="49090" y="42000"/>
                    <a:pt x="49090" y="42000"/>
                  </a:cubicBezTo>
                  <a:cubicBezTo>
                    <a:pt x="49090" y="42000"/>
                    <a:pt x="49090" y="42000"/>
                    <a:pt x="49090" y="42000"/>
                  </a:cubicBezTo>
                  <a:cubicBezTo>
                    <a:pt x="46909" y="42000"/>
                    <a:pt x="46909" y="41400"/>
                    <a:pt x="46909" y="41400"/>
                  </a:cubicBezTo>
                  <a:cubicBezTo>
                    <a:pt x="46909" y="41400"/>
                    <a:pt x="46909" y="41400"/>
                    <a:pt x="46909" y="41400"/>
                  </a:cubicBezTo>
                  <a:cubicBezTo>
                    <a:pt x="46909" y="40200"/>
                    <a:pt x="46909" y="40200"/>
                    <a:pt x="46909" y="40200"/>
                  </a:cubicBezTo>
                  <a:cubicBezTo>
                    <a:pt x="46909" y="40200"/>
                    <a:pt x="44727" y="41400"/>
                    <a:pt x="45818" y="40200"/>
                  </a:cubicBezTo>
                  <a:cubicBezTo>
                    <a:pt x="44727" y="40200"/>
                    <a:pt x="45818" y="39600"/>
                    <a:pt x="46909" y="39600"/>
                  </a:cubicBezTo>
                  <a:cubicBezTo>
                    <a:pt x="45818" y="39600"/>
                    <a:pt x="45818" y="37200"/>
                    <a:pt x="44727" y="37200"/>
                  </a:cubicBezTo>
                  <a:cubicBezTo>
                    <a:pt x="44727" y="37200"/>
                    <a:pt x="44727" y="37200"/>
                    <a:pt x="44727" y="37200"/>
                  </a:cubicBezTo>
                  <a:cubicBezTo>
                    <a:pt x="44727" y="36600"/>
                    <a:pt x="44727" y="34800"/>
                    <a:pt x="40363" y="34800"/>
                  </a:cubicBezTo>
                  <a:cubicBezTo>
                    <a:pt x="40363" y="34800"/>
                    <a:pt x="40363" y="34800"/>
                    <a:pt x="40363" y="34800"/>
                  </a:cubicBezTo>
                  <a:cubicBezTo>
                    <a:pt x="40363" y="34800"/>
                    <a:pt x="38181" y="34800"/>
                    <a:pt x="40363" y="34800"/>
                  </a:cubicBezTo>
                  <a:cubicBezTo>
                    <a:pt x="40363" y="34800"/>
                    <a:pt x="40363" y="34800"/>
                    <a:pt x="41454" y="34800"/>
                  </a:cubicBezTo>
                  <a:cubicBezTo>
                    <a:pt x="41454" y="34200"/>
                    <a:pt x="40363" y="33600"/>
                    <a:pt x="40363" y="33600"/>
                  </a:cubicBezTo>
                  <a:cubicBezTo>
                    <a:pt x="40363" y="33600"/>
                    <a:pt x="40363" y="33600"/>
                    <a:pt x="40363" y="33600"/>
                  </a:cubicBezTo>
                  <a:cubicBezTo>
                    <a:pt x="38181" y="33600"/>
                    <a:pt x="38181" y="33600"/>
                    <a:pt x="38181" y="32400"/>
                  </a:cubicBezTo>
                  <a:cubicBezTo>
                    <a:pt x="38181" y="32400"/>
                    <a:pt x="38181" y="32400"/>
                    <a:pt x="38181" y="32400"/>
                  </a:cubicBezTo>
                  <a:cubicBezTo>
                    <a:pt x="38181" y="32400"/>
                    <a:pt x="38181" y="32400"/>
                    <a:pt x="38181" y="32400"/>
                  </a:cubicBezTo>
                  <a:cubicBezTo>
                    <a:pt x="38181" y="32400"/>
                    <a:pt x="40363" y="31800"/>
                    <a:pt x="38181" y="31800"/>
                  </a:cubicBezTo>
                  <a:cubicBezTo>
                    <a:pt x="38181" y="31800"/>
                    <a:pt x="38181" y="31800"/>
                    <a:pt x="38181" y="31800"/>
                  </a:cubicBezTo>
                  <a:cubicBezTo>
                    <a:pt x="38181" y="31800"/>
                    <a:pt x="38181" y="31200"/>
                    <a:pt x="37090" y="31200"/>
                  </a:cubicBezTo>
                  <a:cubicBezTo>
                    <a:pt x="37090" y="31200"/>
                    <a:pt x="37090" y="31200"/>
                    <a:pt x="37090" y="31200"/>
                  </a:cubicBezTo>
                  <a:cubicBezTo>
                    <a:pt x="37090" y="29400"/>
                    <a:pt x="37090" y="29400"/>
                    <a:pt x="37090" y="29400"/>
                  </a:cubicBezTo>
                  <a:cubicBezTo>
                    <a:pt x="36000" y="29400"/>
                    <a:pt x="36000" y="29400"/>
                    <a:pt x="36000" y="29400"/>
                  </a:cubicBezTo>
                  <a:cubicBezTo>
                    <a:pt x="36000" y="28200"/>
                    <a:pt x="34909" y="26400"/>
                    <a:pt x="34909" y="25800"/>
                  </a:cubicBezTo>
                  <a:cubicBezTo>
                    <a:pt x="32727" y="25800"/>
                    <a:pt x="32727" y="25800"/>
                    <a:pt x="32727" y="25800"/>
                  </a:cubicBezTo>
                  <a:cubicBezTo>
                    <a:pt x="32727" y="25800"/>
                    <a:pt x="34909" y="25800"/>
                    <a:pt x="32727" y="25800"/>
                  </a:cubicBezTo>
                  <a:cubicBezTo>
                    <a:pt x="32727" y="25800"/>
                    <a:pt x="32727" y="25800"/>
                    <a:pt x="31636" y="25800"/>
                  </a:cubicBezTo>
                  <a:cubicBezTo>
                    <a:pt x="32727" y="24600"/>
                    <a:pt x="32727" y="24600"/>
                    <a:pt x="32727" y="24600"/>
                  </a:cubicBezTo>
                  <a:cubicBezTo>
                    <a:pt x="32727" y="24600"/>
                    <a:pt x="31636" y="24600"/>
                    <a:pt x="32727" y="24600"/>
                  </a:cubicBezTo>
                  <a:cubicBezTo>
                    <a:pt x="32727" y="24600"/>
                    <a:pt x="31636" y="24000"/>
                    <a:pt x="32727" y="24000"/>
                  </a:cubicBezTo>
                  <a:cubicBezTo>
                    <a:pt x="31636" y="24000"/>
                    <a:pt x="31636" y="24000"/>
                    <a:pt x="31636" y="24600"/>
                  </a:cubicBezTo>
                  <a:cubicBezTo>
                    <a:pt x="31636" y="24000"/>
                    <a:pt x="31636" y="24000"/>
                    <a:pt x="31636" y="24000"/>
                  </a:cubicBezTo>
                  <a:cubicBezTo>
                    <a:pt x="30545" y="24000"/>
                    <a:pt x="30545" y="25800"/>
                    <a:pt x="27272" y="25800"/>
                  </a:cubicBezTo>
                  <a:cubicBezTo>
                    <a:pt x="27272" y="24600"/>
                    <a:pt x="27272" y="24600"/>
                    <a:pt x="27272" y="24600"/>
                  </a:cubicBezTo>
                  <a:cubicBezTo>
                    <a:pt x="26181" y="25800"/>
                    <a:pt x="27272" y="26400"/>
                    <a:pt x="26181" y="25800"/>
                  </a:cubicBezTo>
                  <a:cubicBezTo>
                    <a:pt x="27272" y="24600"/>
                    <a:pt x="27272" y="24600"/>
                    <a:pt x="27272" y="24600"/>
                  </a:cubicBezTo>
                  <a:cubicBezTo>
                    <a:pt x="27272" y="24000"/>
                    <a:pt x="31636" y="24000"/>
                    <a:pt x="30545" y="23400"/>
                  </a:cubicBezTo>
                  <a:cubicBezTo>
                    <a:pt x="30545" y="24000"/>
                    <a:pt x="30545" y="24000"/>
                    <a:pt x="30545" y="24000"/>
                  </a:cubicBezTo>
                  <a:cubicBezTo>
                    <a:pt x="27272" y="24000"/>
                    <a:pt x="30545" y="23400"/>
                    <a:pt x="30545" y="23400"/>
                  </a:cubicBezTo>
                  <a:cubicBezTo>
                    <a:pt x="30545" y="23400"/>
                    <a:pt x="30545" y="23400"/>
                    <a:pt x="30545" y="21600"/>
                  </a:cubicBezTo>
                  <a:cubicBezTo>
                    <a:pt x="30545" y="21600"/>
                    <a:pt x="30545" y="23400"/>
                    <a:pt x="30545" y="21600"/>
                  </a:cubicBezTo>
                  <a:cubicBezTo>
                    <a:pt x="30545" y="21600"/>
                    <a:pt x="30545" y="21000"/>
                    <a:pt x="30545" y="21600"/>
                  </a:cubicBezTo>
                  <a:cubicBezTo>
                    <a:pt x="31636" y="21000"/>
                    <a:pt x="30545" y="21000"/>
                    <a:pt x="30545" y="21000"/>
                  </a:cubicBezTo>
                  <a:cubicBezTo>
                    <a:pt x="27272" y="21600"/>
                    <a:pt x="27272" y="21600"/>
                    <a:pt x="27272" y="21600"/>
                  </a:cubicBezTo>
                  <a:cubicBezTo>
                    <a:pt x="27272" y="21000"/>
                    <a:pt x="27272" y="21000"/>
                    <a:pt x="30545" y="20400"/>
                  </a:cubicBezTo>
                  <a:cubicBezTo>
                    <a:pt x="30545" y="20400"/>
                    <a:pt x="27272" y="20400"/>
                    <a:pt x="27272" y="21000"/>
                  </a:cubicBezTo>
                  <a:cubicBezTo>
                    <a:pt x="27272" y="21000"/>
                    <a:pt x="30545" y="20400"/>
                    <a:pt x="27272" y="20400"/>
                  </a:cubicBezTo>
                  <a:cubicBezTo>
                    <a:pt x="27272" y="20400"/>
                    <a:pt x="27272" y="20400"/>
                    <a:pt x="27272" y="20400"/>
                  </a:cubicBezTo>
                  <a:cubicBezTo>
                    <a:pt x="27272" y="20400"/>
                    <a:pt x="27272" y="20400"/>
                    <a:pt x="26181" y="20400"/>
                  </a:cubicBezTo>
                  <a:cubicBezTo>
                    <a:pt x="26181" y="19200"/>
                    <a:pt x="27272" y="18600"/>
                    <a:pt x="26181" y="19200"/>
                  </a:cubicBezTo>
                  <a:cubicBezTo>
                    <a:pt x="26181" y="19200"/>
                    <a:pt x="24000" y="18600"/>
                    <a:pt x="26181" y="18600"/>
                  </a:cubicBezTo>
                  <a:cubicBezTo>
                    <a:pt x="27272" y="18600"/>
                    <a:pt x="26181" y="19200"/>
                    <a:pt x="27272" y="18600"/>
                  </a:cubicBezTo>
                  <a:cubicBezTo>
                    <a:pt x="26181" y="19200"/>
                    <a:pt x="27272" y="18600"/>
                    <a:pt x="27272" y="18000"/>
                  </a:cubicBezTo>
                  <a:cubicBezTo>
                    <a:pt x="26181" y="18600"/>
                    <a:pt x="26181" y="18600"/>
                    <a:pt x="26181" y="18600"/>
                  </a:cubicBezTo>
                  <a:cubicBezTo>
                    <a:pt x="26181" y="18000"/>
                    <a:pt x="26181" y="18000"/>
                    <a:pt x="26181" y="18000"/>
                  </a:cubicBezTo>
                  <a:cubicBezTo>
                    <a:pt x="26181" y="18000"/>
                    <a:pt x="26181" y="18000"/>
                    <a:pt x="26181" y="18000"/>
                  </a:cubicBezTo>
                  <a:cubicBezTo>
                    <a:pt x="26181" y="18000"/>
                    <a:pt x="26181" y="18000"/>
                    <a:pt x="26181" y="18000"/>
                  </a:cubicBezTo>
                  <a:cubicBezTo>
                    <a:pt x="26181" y="16800"/>
                    <a:pt x="24000" y="18000"/>
                    <a:pt x="24000" y="16800"/>
                  </a:cubicBezTo>
                  <a:cubicBezTo>
                    <a:pt x="24000" y="18000"/>
                    <a:pt x="24000" y="18000"/>
                    <a:pt x="24000" y="18000"/>
                  </a:cubicBezTo>
                  <a:cubicBezTo>
                    <a:pt x="24000" y="18000"/>
                    <a:pt x="24000" y="18000"/>
                    <a:pt x="24000" y="18000"/>
                  </a:cubicBezTo>
                  <a:cubicBezTo>
                    <a:pt x="26181" y="16800"/>
                    <a:pt x="26181" y="16800"/>
                    <a:pt x="26181" y="16800"/>
                  </a:cubicBezTo>
                  <a:cubicBezTo>
                    <a:pt x="26181" y="16200"/>
                    <a:pt x="24000" y="16800"/>
                    <a:pt x="24000" y="16200"/>
                  </a:cubicBezTo>
                  <a:cubicBezTo>
                    <a:pt x="24000" y="16800"/>
                    <a:pt x="24000" y="16800"/>
                    <a:pt x="24000" y="16800"/>
                  </a:cubicBezTo>
                  <a:cubicBezTo>
                    <a:pt x="22909" y="16800"/>
                    <a:pt x="22909" y="16800"/>
                    <a:pt x="22909" y="16800"/>
                  </a:cubicBezTo>
                  <a:cubicBezTo>
                    <a:pt x="22909" y="16200"/>
                    <a:pt x="24000" y="16200"/>
                    <a:pt x="24000" y="16200"/>
                  </a:cubicBezTo>
                  <a:cubicBezTo>
                    <a:pt x="22909" y="16200"/>
                    <a:pt x="22909" y="16200"/>
                    <a:pt x="22909" y="16200"/>
                  </a:cubicBezTo>
                  <a:cubicBezTo>
                    <a:pt x="22909" y="15600"/>
                    <a:pt x="24000" y="16200"/>
                    <a:pt x="24000" y="15600"/>
                  </a:cubicBezTo>
                  <a:cubicBezTo>
                    <a:pt x="22909" y="15600"/>
                    <a:pt x="22909" y="15600"/>
                    <a:pt x="21818" y="15600"/>
                  </a:cubicBezTo>
                  <a:cubicBezTo>
                    <a:pt x="21818" y="16200"/>
                    <a:pt x="21818" y="16200"/>
                    <a:pt x="21818" y="16200"/>
                  </a:cubicBezTo>
                  <a:cubicBezTo>
                    <a:pt x="20727" y="15600"/>
                    <a:pt x="20727" y="15600"/>
                    <a:pt x="20727" y="15600"/>
                  </a:cubicBezTo>
                  <a:cubicBezTo>
                    <a:pt x="20727" y="16200"/>
                    <a:pt x="20727" y="16200"/>
                    <a:pt x="18545" y="16200"/>
                  </a:cubicBezTo>
                  <a:cubicBezTo>
                    <a:pt x="18545" y="16200"/>
                    <a:pt x="18545" y="16200"/>
                    <a:pt x="18545" y="15600"/>
                  </a:cubicBezTo>
                  <a:cubicBezTo>
                    <a:pt x="21818" y="15600"/>
                    <a:pt x="20727" y="13800"/>
                    <a:pt x="21818" y="13800"/>
                  </a:cubicBezTo>
                  <a:cubicBezTo>
                    <a:pt x="21818" y="13200"/>
                    <a:pt x="18545" y="13800"/>
                    <a:pt x="20727" y="13200"/>
                  </a:cubicBezTo>
                  <a:cubicBezTo>
                    <a:pt x="20727" y="13200"/>
                    <a:pt x="21818" y="12600"/>
                    <a:pt x="21818" y="13200"/>
                  </a:cubicBezTo>
                  <a:cubicBezTo>
                    <a:pt x="20727" y="12600"/>
                    <a:pt x="21818" y="12600"/>
                    <a:pt x="21818" y="12600"/>
                  </a:cubicBezTo>
                  <a:cubicBezTo>
                    <a:pt x="21818" y="12600"/>
                    <a:pt x="20727" y="12600"/>
                    <a:pt x="18545" y="13200"/>
                  </a:cubicBezTo>
                  <a:cubicBezTo>
                    <a:pt x="20727" y="12600"/>
                    <a:pt x="20727" y="13200"/>
                    <a:pt x="20727" y="13200"/>
                  </a:cubicBezTo>
                  <a:cubicBezTo>
                    <a:pt x="18545" y="13200"/>
                    <a:pt x="18545" y="13200"/>
                    <a:pt x="18545" y="13200"/>
                  </a:cubicBezTo>
                  <a:cubicBezTo>
                    <a:pt x="18545" y="13200"/>
                    <a:pt x="17454" y="12600"/>
                    <a:pt x="18545" y="12600"/>
                  </a:cubicBezTo>
                  <a:cubicBezTo>
                    <a:pt x="18545" y="12600"/>
                    <a:pt x="18545" y="13200"/>
                    <a:pt x="18545" y="12600"/>
                  </a:cubicBezTo>
                  <a:cubicBezTo>
                    <a:pt x="18545" y="11400"/>
                    <a:pt x="17454" y="12600"/>
                    <a:pt x="18545" y="11400"/>
                  </a:cubicBezTo>
                  <a:cubicBezTo>
                    <a:pt x="20727" y="11400"/>
                    <a:pt x="20727" y="11400"/>
                    <a:pt x="20727" y="11400"/>
                  </a:cubicBezTo>
                  <a:cubicBezTo>
                    <a:pt x="20727" y="10800"/>
                    <a:pt x="20727" y="10800"/>
                    <a:pt x="20727" y="10800"/>
                  </a:cubicBezTo>
                  <a:cubicBezTo>
                    <a:pt x="20727" y="11400"/>
                    <a:pt x="20727" y="11400"/>
                    <a:pt x="20727" y="11400"/>
                  </a:cubicBezTo>
                  <a:cubicBezTo>
                    <a:pt x="18545" y="10800"/>
                    <a:pt x="21818" y="10800"/>
                    <a:pt x="20727" y="10800"/>
                  </a:cubicBezTo>
                  <a:cubicBezTo>
                    <a:pt x="18545" y="10800"/>
                    <a:pt x="18545" y="10800"/>
                    <a:pt x="18545" y="10800"/>
                  </a:cubicBezTo>
                  <a:cubicBezTo>
                    <a:pt x="18545" y="10800"/>
                    <a:pt x="20727" y="10800"/>
                    <a:pt x="18545" y="11400"/>
                  </a:cubicBezTo>
                  <a:cubicBezTo>
                    <a:pt x="18545" y="10800"/>
                    <a:pt x="18545" y="10800"/>
                    <a:pt x="18545" y="10800"/>
                  </a:cubicBezTo>
                  <a:cubicBezTo>
                    <a:pt x="18545" y="10800"/>
                    <a:pt x="18545" y="10800"/>
                    <a:pt x="18545" y="10800"/>
                  </a:cubicBezTo>
                  <a:cubicBezTo>
                    <a:pt x="18545" y="10800"/>
                    <a:pt x="16363" y="11400"/>
                    <a:pt x="17454" y="10800"/>
                  </a:cubicBezTo>
                  <a:cubicBezTo>
                    <a:pt x="17454" y="10200"/>
                    <a:pt x="17454" y="10200"/>
                    <a:pt x="17454" y="10200"/>
                  </a:cubicBezTo>
                  <a:cubicBezTo>
                    <a:pt x="17454" y="9600"/>
                    <a:pt x="17454" y="9600"/>
                    <a:pt x="17454" y="9600"/>
                  </a:cubicBezTo>
                  <a:cubicBezTo>
                    <a:pt x="16363" y="9600"/>
                    <a:pt x="17454" y="8400"/>
                    <a:pt x="16363" y="9600"/>
                  </a:cubicBezTo>
                  <a:cubicBezTo>
                    <a:pt x="17454" y="9600"/>
                    <a:pt x="17454" y="10200"/>
                    <a:pt x="17454" y="10200"/>
                  </a:cubicBezTo>
                  <a:cubicBezTo>
                    <a:pt x="16363" y="10800"/>
                    <a:pt x="17454" y="10800"/>
                    <a:pt x="16363" y="10800"/>
                  </a:cubicBezTo>
                  <a:cubicBezTo>
                    <a:pt x="16363" y="10800"/>
                    <a:pt x="14181" y="10800"/>
                    <a:pt x="14181" y="11400"/>
                  </a:cubicBezTo>
                  <a:cubicBezTo>
                    <a:pt x="12000" y="10800"/>
                    <a:pt x="14181" y="10800"/>
                    <a:pt x="14181" y="10800"/>
                  </a:cubicBezTo>
                  <a:cubicBezTo>
                    <a:pt x="14181" y="10800"/>
                    <a:pt x="14181" y="10800"/>
                    <a:pt x="16363" y="10800"/>
                  </a:cubicBezTo>
                  <a:cubicBezTo>
                    <a:pt x="14181" y="10200"/>
                    <a:pt x="14181" y="9600"/>
                    <a:pt x="16363" y="9600"/>
                  </a:cubicBezTo>
                  <a:cubicBezTo>
                    <a:pt x="14181" y="9600"/>
                    <a:pt x="14181" y="9600"/>
                    <a:pt x="14181" y="9600"/>
                  </a:cubicBezTo>
                  <a:cubicBezTo>
                    <a:pt x="14181" y="9600"/>
                    <a:pt x="12000" y="8400"/>
                    <a:pt x="12000" y="7800"/>
                  </a:cubicBezTo>
                  <a:cubicBezTo>
                    <a:pt x="14181" y="7800"/>
                    <a:pt x="9818" y="7200"/>
                    <a:pt x="12000" y="7200"/>
                  </a:cubicBezTo>
                  <a:cubicBezTo>
                    <a:pt x="14181" y="7800"/>
                    <a:pt x="14181" y="7800"/>
                    <a:pt x="16363" y="7200"/>
                  </a:cubicBezTo>
                  <a:cubicBezTo>
                    <a:pt x="14181" y="7200"/>
                    <a:pt x="14181" y="7200"/>
                    <a:pt x="14181" y="7200"/>
                  </a:cubicBezTo>
                  <a:cubicBezTo>
                    <a:pt x="14181" y="7200"/>
                    <a:pt x="12000" y="7200"/>
                    <a:pt x="14181" y="7200"/>
                  </a:cubicBezTo>
                  <a:cubicBezTo>
                    <a:pt x="14181" y="7200"/>
                    <a:pt x="12000" y="7200"/>
                    <a:pt x="9818" y="7800"/>
                  </a:cubicBezTo>
                  <a:cubicBezTo>
                    <a:pt x="9818" y="7200"/>
                    <a:pt x="9818" y="7800"/>
                    <a:pt x="8727" y="7800"/>
                  </a:cubicBezTo>
                  <a:cubicBezTo>
                    <a:pt x="8727" y="7200"/>
                    <a:pt x="8727" y="5400"/>
                    <a:pt x="8727" y="5400"/>
                  </a:cubicBezTo>
                  <a:cubicBezTo>
                    <a:pt x="7636" y="4800"/>
                    <a:pt x="7636" y="3600"/>
                    <a:pt x="7636" y="3600"/>
                  </a:cubicBezTo>
                  <a:cubicBezTo>
                    <a:pt x="7636" y="3000"/>
                    <a:pt x="6545" y="3600"/>
                    <a:pt x="6545" y="3600"/>
                  </a:cubicBezTo>
                  <a:cubicBezTo>
                    <a:pt x="4363" y="3000"/>
                    <a:pt x="7636" y="3600"/>
                    <a:pt x="6545" y="3000"/>
                  </a:cubicBezTo>
                  <a:cubicBezTo>
                    <a:pt x="6545" y="3000"/>
                    <a:pt x="6545" y="3000"/>
                    <a:pt x="6545" y="3000"/>
                  </a:cubicBezTo>
                  <a:cubicBezTo>
                    <a:pt x="6545" y="3000"/>
                    <a:pt x="4363" y="3000"/>
                    <a:pt x="6545" y="2400"/>
                  </a:cubicBezTo>
                  <a:cubicBezTo>
                    <a:pt x="4363" y="2400"/>
                    <a:pt x="4363" y="2400"/>
                    <a:pt x="4363" y="2400"/>
                  </a:cubicBezTo>
                  <a:cubicBezTo>
                    <a:pt x="4363" y="2400"/>
                    <a:pt x="4363" y="2400"/>
                    <a:pt x="4363" y="2400"/>
                  </a:cubicBezTo>
                  <a:cubicBezTo>
                    <a:pt x="3272" y="2400"/>
                    <a:pt x="3272" y="2400"/>
                    <a:pt x="3272" y="2400"/>
                  </a:cubicBezTo>
                  <a:cubicBezTo>
                    <a:pt x="3272" y="2400"/>
                    <a:pt x="3272" y="2400"/>
                    <a:pt x="3272" y="1800"/>
                  </a:cubicBezTo>
                  <a:cubicBezTo>
                    <a:pt x="4363" y="1800"/>
                    <a:pt x="4363" y="1800"/>
                    <a:pt x="4363" y="1800"/>
                  </a:cubicBezTo>
                  <a:cubicBezTo>
                    <a:pt x="4363" y="600"/>
                    <a:pt x="3272" y="600"/>
                    <a:pt x="3272" y="600"/>
                  </a:cubicBezTo>
                  <a:cubicBezTo>
                    <a:pt x="2181" y="600"/>
                    <a:pt x="2181" y="600"/>
                    <a:pt x="2181" y="600"/>
                  </a:cubicBezTo>
                  <a:cubicBezTo>
                    <a:pt x="2181" y="0"/>
                    <a:pt x="2181" y="0"/>
                    <a:pt x="2181" y="0"/>
                  </a:cubicBezTo>
                  <a:cubicBezTo>
                    <a:pt x="2181" y="600"/>
                    <a:pt x="0" y="0"/>
                    <a:pt x="2181" y="0"/>
                  </a:cubicBezTo>
                  <a:cubicBezTo>
                    <a:pt x="0" y="1800"/>
                    <a:pt x="0" y="1800"/>
                    <a:pt x="0" y="1800"/>
                  </a:cubicBezTo>
                  <a:cubicBezTo>
                    <a:pt x="0" y="1800"/>
                    <a:pt x="0" y="600"/>
                    <a:pt x="2181" y="600"/>
                  </a:cubicBezTo>
                  <a:cubicBezTo>
                    <a:pt x="2181" y="600"/>
                    <a:pt x="3272" y="1800"/>
                    <a:pt x="2181" y="1800"/>
                  </a:cubicBezTo>
                  <a:cubicBezTo>
                    <a:pt x="2181" y="1800"/>
                    <a:pt x="2181" y="1800"/>
                    <a:pt x="2181" y="600"/>
                  </a:cubicBezTo>
                  <a:cubicBezTo>
                    <a:pt x="2181" y="1800"/>
                    <a:pt x="2181" y="1800"/>
                    <a:pt x="0" y="1800"/>
                  </a:cubicBezTo>
                  <a:cubicBezTo>
                    <a:pt x="0" y="1800"/>
                    <a:pt x="0" y="1800"/>
                    <a:pt x="0" y="1800"/>
                  </a:cubicBezTo>
                  <a:cubicBezTo>
                    <a:pt x="0" y="2400"/>
                    <a:pt x="0" y="2400"/>
                    <a:pt x="0" y="2400"/>
                  </a:cubicBezTo>
                  <a:cubicBezTo>
                    <a:pt x="2181" y="2400"/>
                    <a:pt x="2181" y="2400"/>
                    <a:pt x="2181" y="2400"/>
                  </a:cubicBezTo>
                  <a:cubicBezTo>
                    <a:pt x="0" y="2400"/>
                    <a:pt x="0" y="3000"/>
                    <a:pt x="2181" y="3000"/>
                  </a:cubicBezTo>
                  <a:cubicBezTo>
                    <a:pt x="3272" y="3000"/>
                    <a:pt x="2181" y="3600"/>
                    <a:pt x="2181" y="4800"/>
                  </a:cubicBezTo>
                  <a:cubicBezTo>
                    <a:pt x="3272" y="3600"/>
                    <a:pt x="3272" y="3000"/>
                    <a:pt x="3272" y="3000"/>
                  </a:cubicBezTo>
                  <a:cubicBezTo>
                    <a:pt x="4363" y="3000"/>
                    <a:pt x="3272" y="3000"/>
                    <a:pt x="4363" y="3600"/>
                  </a:cubicBezTo>
                  <a:cubicBezTo>
                    <a:pt x="4363" y="3600"/>
                    <a:pt x="3272" y="3600"/>
                    <a:pt x="3272" y="4800"/>
                  </a:cubicBezTo>
                  <a:cubicBezTo>
                    <a:pt x="3272" y="4800"/>
                    <a:pt x="3272" y="4800"/>
                    <a:pt x="3272" y="4800"/>
                  </a:cubicBezTo>
                  <a:cubicBezTo>
                    <a:pt x="3272" y="5400"/>
                    <a:pt x="3272" y="5400"/>
                    <a:pt x="3272" y="5400"/>
                  </a:cubicBezTo>
                  <a:cubicBezTo>
                    <a:pt x="4363" y="7200"/>
                    <a:pt x="4363" y="7800"/>
                    <a:pt x="6545" y="7800"/>
                  </a:cubicBezTo>
                  <a:cubicBezTo>
                    <a:pt x="6545" y="7800"/>
                    <a:pt x="6545" y="7800"/>
                    <a:pt x="6545" y="7800"/>
                  </a:cubicBezTo>
                  <a:cubicBezTo>
                    <a:pt x="6545" y="8400"/>
                    <a:pt x="7636" y="9600"/>
                    <a:pt x="7636" y="9600"/>
                  </a:cubicBezTo>
                  <a:cubicBezTo>
                    <a:pt x="7636" y="10200"/>
                    <a:pt x="7636" y="11400"/>
                    <a:pt x="8727" y="11400"/>
                  </a:cubicBezTo>
                  <a:cubicBezTo>
                    <a:pt x="9818" y="12600"/>
                    <a:pt x="9818" y="13800"/>
                    <a:pt x="12000" y="15600"/>
                  </a:cubicBezTo>
                  <a:cubicBezTo>
                    <a:pt x="14181" y="15600"/>
                    <a:pt x="14181" y="15600"/>
                    <a:pt x="14181" y="15600"/>
                  </a:cubicBezTo>
                  <a:cubicBezTo>
                    <a:pt x="12000" y="15600"/>
                    <a:pt x="14181" y="15600"/>
                    <a:pt x="14181" y="15600"/>
                  </a:cubicBezTo>
                  <a:cubicBezTo>
                    <a:pt x="12000" y="15600"/>
                    <a:pt x="14181" y="16200"/>
                    <a:pt x="12000" y="16200"/>
                  </a:cubicBezTo>
                  <a:cubicBezTo>
                    <a:pt x="14181" y="16200"/>
                    <a:pt x="14181" y="18000"/>
                    <a:pt x="14181" y="18600"/>
                  </a:cubicBezTo>
                  <a:cubicBezTo>
                    <a:pt x="16363" y="18000"/>
                    <a:pt x="16363" y="18000"/>
                    <a:pt x="16363" y="18000"/>
                  </a:cubicBezTo>
                  <a:cubicBezTo>
                    <a:pt x="14181" y="18600"/>
                    <a:pt x="16363" y="19200"/>
                    <a:pt x="17454" y="19200"/>
                  </a:cubicBezTo>
                  <a:cubicBezTo>
                    <a:pt x="17454" y="19200"/>
                    <a:pt x="18545" y="19200"/>
                    <a:pt x="18545" y="20400"/>
                  </a:cubicBezTo>
                  <a:cubicBezTo>
                    <a:pt x="17454" y="20400"/>
                    <a:pt x="17454" y="21000"/>
                    <a:pt x="17454" y="21000"/>
                  </a:cubicBezTo>
                  <a:cubicBezTo>
                    <a:pt x="17454" y="21600"/>
                    <a:pt x="18545" y="23400"/>
                    <a:pt x="20727" y="23400"/>
                  </a:cubicBezTo>
                  <a:cubicBezTo>
                    <a:pt x="20727" y="24600"/>
                    <a:pt x="21818" y="26400"/>
                    <a:pt x="22909" y="28200"/>
                  </a:cubicBezTo>
                  <a:cubicBezTo>
                    <a:pt x="22909" y="27000"/>
                    <a:pt x="22909" y="27000"/>
                    <a:pt x="22909" y="27000"/>
                  </a:cubicBezTo>
                  <a:cubicBezTo>
                    <a:pt x="22909" y="29400"/>
                    <a:pt x="26181" y="31200"/>
                    <a:pt x="26181" y="32400"/>
                  </a:cubicBezTo>
                  <a:cubicBezTo>
                    <a:pt x="27272" y="31800"/>
                    <a:pt x="27272" y="31800"/>
                    <a:pt x="27272" y="31800"/>
                  </a:cubicBezTo>
                  <a:cubicBezTo>
                    <a:pt x="30545" y="32400"/>
                    <a:pt x="30545" y="33600"/>
                    <a:pt x="27272" y="33600"/>
                  </a:cubicBezTo>
                  <a:cubicBezTo>
                    <a:pt x="27272" y="33600"/>
                    <a:pt x="27272" y="34200"/>
                    <a:pt x="30545" y="34200"/>
                  </a:cubicBezTo>
                  <a:cubicBezTo>
                    <a:pt x="30545" y="34800"/>
                    <a:pt x="30545" y="34800"/>
                    <a:pt x="30545" y="34800"/>
                  </a:cubicBezTo>
                  <a:cubicBezTo>
                    <a:pt x="31636" y="36000"/>
                    <a:pt x="31636" y="36600"/>
                    <a:pt x="31636" y="37200"/>
                  </a:cubicBezTo>
                  <a:cubicBezTo>
                    <a:pt x="31636" y="36600"/>
                    <a:pt x="31636" y="36600"/>
                    <a:pt x="31636" y="36600"/>
                  </a:cubicBezTo>
                  <a:cubicBezTo>
                    <a:pt x="32727" y="36600"/>
                    <a:pt x="32727" y="36600"/>
                    <a:pt x="32727" y="36600"/>
                  </a:cubicBezTo>
                  <a:cubicBezTo>
                    <a:pt x="32727" y="37200"/>
                    <a:pt x="34909" y="37200"/>
                    <a:pt x="32727" y="37200"/>
                  </a:cubicBezTo>
                  <a:cubicBezTo>
                    <a:pt x="34909" y="39000"/>
                    <a:pt x="32727" y="40200"/>
                    <a:pt x="36000" y="40200"/>
                  </a:cubicBezTo>
                  <a:cubicBezTo>
                    <a:pt x="34909" y="40200"/>
                    <a:pt x="34909" y="41400"/>
                    <a:pt x="34909" y="41400"/>
                  </a:cubicBezTo>
                  <a:cubicBezTo>
                    <a:pt x="36000" y="42000"/>
                    <a:pt x="37090" y="42000"/>
                    <a:pt x="37090" y="42600"/>
                  </a:cubicBezTo>
                  <a:cubicBezTo>
                    <a:pt x="37090" y="42600"/>
                    <a:pt x="37090" y="42600"/>
                    <a:pt x="37090" y="42600"/>
                  </a:cubicBezTo>
                  <a:cubicBezTo>
                    <a:pt x="37090" y="42600"/>
                    <a:pt x="37090" y="42600"/>
                    <a:pt x="37090" y="43800"/>
                  </a:cubicBezTo>
                  <a:cubicBezTo>
                    <a:pt x="37090" y="44400"/>
                    <a:pt x="40363" y="45000"/>
                    <a:pt x="40363" y="46800"/>
                  </a:cubicBezTo>
                  <a:cubicBezTo>
                    <a:pt x="41454" y="49200"/>
                    <a:pt x="45818" y="50400"/>
                    <a:pt x="46909" y="52200"/>
                  </a:cubicBezTo>
                  <a:cubicBezTo>
                    <a:pt x="46909" y="52200"/>
                    <a:pt x="46909" y="52200"/>
                    <a:pt x="46909" y="52200"/>
                  </a:cubicBezTo>
                  <a:cubicBezTo>
                    <a:pt x="46909" y="52800"/>
                    <a:pt x="50181" y="52800"/>
                    <a:pt x="49090" y="54000"/>
                  </a:cubicBezTo>
                  <a:cubicBezTo>
                    <a:pt x="49090" y="54000"/>
                    <a:pt x="49090" y="55200"/>
                    <a:pt x="50181" y="55200"/>
                  </a:cubicBezTo>
                  <a:cubicBezTo>
                    <a:pt x="49090" y="55200"/>
                    <a:pt x="51272" y="55800"/>
                    <a:pt x="51272" y="57000"/>
                  </a:cubicBezTo>
                  <a:cubicBezTo>
                    <a:pt x="51272" y="57000"/>
                    <a:pt x="51272" y="57000"/>
                    <a:pt x="51272" y="57000"/>
                  </a:cubicBezTo>
                  <a:cubicBezTo>
                    <a:pt x="53454" y="57000"/>
                    <a:pt x="51272" y="57600"/>
                    <a:pt x="53454" y="58200"/>
                  </a:cubicBezTo>
                  <a:cubicBezTo>
                    <a:pt x="53454" y="58200"/>
                    <a:pt x="53454" y="58200"/>
                    <a:pt x="53454" y="58200"/>
                  </a:cubicBezTo>
                  <a:cubicBezTo>
                    <a:pt x="54545" y="58200"/>
                    <a:pt x="53454" y="59400"/>
                    <a:pt x="54545" y="58200"/>
                  </a:cubicBezTo>
                  <a:cubicBezTo>
                    <a:pt x="54545" y="59400"/>
                    <a:pt x="54545" y="59400"/>
                    <a:pt x="54545" y="59400"/>
                  </a:cubicBezTo>
                  <a:cubicBezTo>
                    <a:pt x="55636" y="60000"/>
                    <a:pt x="56727" y="63000"/>
                    <a:pt x="56727" y="64800"/>
                  </a:cubicBezTo>
                  <a:cubicBezTo>
                    <a:pt x="61090" y="65400"/>
                    <a:pt x="61090" y="63600"/>
                    <a:pt x="61090" y="65400"/>
                  </a:cubicBezTo>
                  <a:cubicBezTo>
                    <a:pt x="61090" y="65400"/>
                    <a:pt x="61090" y="65400"/>
                    <a:pt x="61090" y="65400"/>
                  </a:cubicBezTo>
                  <a:cubicBezTo>
                    <a:pt x="63272" y="65400"/>
                    <a:pt x="63272" y="65400"/>
                    <a:pt x="63272" y="65400"/>
                  </a:cubicBezTo>
                  <a:cubicBezTo>
                    <a:pt x="61090" y="66000"/>
                    <a:pt x="63272" y="66000"/>
                    <a:pt x="61090" y="66000"/>
                  </a:cubicBezTo>
                  <a:cubicBezTo>
                    <a:pt x="63272" y="67200"/>
                    <a:pt x="64363" y="66000"/>
                    <a:pt x="64363" y="67200"/>
                  </a:cubicBezTo>
                  <a:cubicBezTo>
                    <a:pt x="64363" y="67200"/>
                    <a:pt x="64363" y="67200"/>
                    <a:pt x="64363" y="67200"/>
                  </a:cubicBezTo>
                  <a:cubicBezTo>
                    <a:pt x="64363" y="67800"/>
                    <a:pt x="65454" y="68400"/>
                    <a:pt x="64363" y="69600"/>
                  </a:cubicBezTo>
                  <a:cubicBezTo>
                    <a:pt x="67636" y="73800"/>
                    <a:pt x="69818" y="77400"/>
                    <a:pt x="74181" y="81600"/>
                  </a:cubicBezTo>
                  <a:cubicBezTo>
                    <a:pt x="78545" y="85200"/>
                    <a:pt x="81818" y="88800"/>
                    <a:pt x="85090" y="91800"/>
                  </a:cubicBezTo>
                  <a:cubicBezTo>
                    <a:pt x="87272" y="93000"/>
                    <a:pt x="87272" y="93000"/>
                    <a:pt x="87272" y="93600"/>
                  </a:cubicBezTo>
                  <a:cubicBezTo>
                    <a:pt x="87272" y="93600"/>
                    <a:pt x="87272" y="93600"/>
                    <a:pt x="89454" y="93600"/>
                  </a:cubicBezTo>
                  <a:cubicBezTo>
                    <a:pt x="87272" y="93600"/>
                    <a:pt x="89454" y="94800"/>
                    <a:pt x="87272" y="94800"/>
                  </a:cubicBezTo>
                  <a:cubicBezTo>
                    <a:pt x="89454" y="96600"/>
                    <a:pt x="91636" y="97200"/>
                    <a:pt x="92727" y="99000"/>
                  </a:cubicBezTo>
                  <a:cubicBezTo>
                    <a:pt x="92727" y="98400"/>
                    <a:pt x="92727" y="98400"/>
                    <a:pt x="92727" y="98400"/>
                  </a:cubicBezTo>
                  <a:cubicBezTo>
                    <a:pt x="92727" y="99000"/>
                    <a:pt x="92727" y="99000"/>
                    <a:pt x="92727" y="99000"/>
                  </a:cubicBezTo>
                  <a:cubicBezTo>
                    <a:pt x="92727" y="99000"/>
                    <a:pt x="92727" y="99000"/>
                    <a:pt x="92727" y="99000"/>
                  </a:cubicBezTo>
                  <a:cubicBezTo>
                    <a:pt x="92727" y="99000"/>
                    <a:pt x="92727" y="99600"/>
                    <a:pt x="92727" y="99000"/>
                  </a:cubicBezTo>
                  <a:cubicBezTo>
                    <a:pt x="93818" y="103800"/>
                    <a:pt x="99272" y="106200"/>
                    <a:pt x="103636" y="109200"/>
                  </a:cubicBezTo>
                  <a:cubicBezTo>
                    <a:pt x="105818" y="110400"/>
                    <a:pt x="105818" y="111600"/>
                    <a:pt x="106909" y="112800"/>
                  </a:cubicBezTo>
                  <a:cubicBezTo>
                    <a:pt x="111272" y="114600"/>
                    <a:pt x="114545" y="116400"/>
                    <a:pt x="115636" y="120000"/>
                  </a:cubicBezTo>
                  <a:cubicBezTo>
                    <a:pt x="115636" y="120000"/>
                    <a:pt x="116727" y="119400"/>
                    <a:pt x="116727" y="117000"/>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9" name="Shape 539"/>
            <p:cNvSpPr/>
            <p:nvPr/>
          </p:nvSpPr>
          <p:spPr>
            <a:xfrm>
              <a:off x="4009" y="3609"/>
              <a:ext cx="260" cy="475"/>
            </a:xfrm>
            <a:custGeom>
              <a:avLst/>
              <a:gdLst/>
              <a:ahLst/>
              <a:cxnLst/>
              <a:rect l="0" t="0" r="0" b="0"/>
              <a:pathLst>
                <a:path w="120000" h="120000" extrusionOk="0">
                  <a:moveTo>
                    <a:pt x="117818" y="117611"/>
                  </a:moveTo>
                  <a:cubicBezTo>
                    <a:pt x="120000" y="115223"/>
                    <a:pt x="115636" y="114029"/>
                    <a:pt x="115636" y="112238"/>
                  </a:cubicBezTo>
                  <a:cubicBezTo>
                    <a:pt x="115636" y="111044"/>
                    <a:pt x="113454" y="112238"/>
                    <a:pt x="113454" y="111044"/>
                  </a:cubicBezTo>
                  <a:cubicBezTo>
                    <a:pt x="113454" y="109850"/>
                    <a:pt x="111272" y="108059"/>
                    <a:pt x="108000" y="106268"/>
                  </a:cubicBezTo>
                  <a:cubicBezTo>
                    <a:pt x="108000" y="106268"/>
                    <a:pt x="108000" y="106268"/>
                    <a:pt x="108000" y="106268"/>
                  </a:cubicBezTo>
                  <a:cubicBezTo>
                    <a:pt x="105818" y="106268"/>
                    <a:pt x="108000" y="105671"/>
                    <a:pt x="105818" y="105671"/>
                  </a:cubicBezTo>
                  <a:cubicBezTo>
                    <a:pt x="105818" y="105671"/>
                    <a:pt x="105818" y="105671"/>
                    <a:pt x="105818" y="105671"/>
                  </a:cubicBezTo>
                  <a:cubicBezTo>
                    <a:pt x="105818" y="105074"/>
                    <a:pt x="105818" y="105074"/>
                    <a:pt x="105818" y="105074"/>
                  </a:cubicBezTo>
                  <a:cubicBezTo>
                    <a:pt x="103636" y="105074"/>
                    <a:pt x="103636" y="105074"/>
                    <a:pt x="103636" y="105074"/>
                  </a:cubicBezTo>
                  <a:cubicBezTo>
                    <a:pt x="103636" y="103283"/>
                    <a:pt x="103636" y="103283"/>
                    <a:pt x="103636" y="103283"/>
                  </a:cubicBezTo>
                  <a:cubicBezTo>
                    <a:pt x="105818" y="102686"/>
                    <a:pt x="102545" y="102686"/>
                    <a:pt x="103636" y="100895"/>
                  </a:cubicBezTo>
                  <a:cubicBezTo>
                    <a:pt x="102545" y="102089"/>
                    <a:pt x="102545" y="102089"/>
                    <a:pt x="102545" y="102089"/>
                  </a:cubicBezTo>
                  <a:cubicBezTo>
                    <a:pt x="102545" y="100298"/>
                    <a:pt x="101454" y="98507"/>
                    <a:pt x="99272" y="97313"/>
                  </a:cubicBezTo>
                  <a:cubicBezTo>
                    <a:pt x="99272" y="97910"/>
                    <a:pt x="99272" y="97910"/>
                    <a:pt x="99272" y="97910"/>
                  </a:cubicBezTo>
                  <a:cubicBezTo>
                    <a:pt x="99272" y="97313"/>
                    <a:pt x="99272" y="97313"/>
                    <a:pt x="99272" y="95522"/>
                  </a:cubicBezTo>
                  <a:cubicBezTo>
                    <a:pt x="98181" y="95522"/>
                    <a:pt x="99272" y="94925"/>
                    <a:pt x="98181" y="94925"/>
                  </a:cubicBezTo>
                  <a:cubicBezTo>
                    <a:pt x="98181" y="94925"/>
                    <a:pt x="98181" y="94925"/>
                    <a:pt x="98181" y="94925"/>
                  </a:cubicBezTo>
                  <a:cubicBezTo>
                    <a:pt x="99272" y="94328"/>
                    <a:pt x="98181" y="94328"/>
                    <a:pt x="98181" y="94328"/>
                  </a:cubicBezTo>
                  <a:cubicBezTo>
                    <a:pt x="98181" y="94328"/>
                    <a:pt x="98181" y="94328"/>
                    <a:pt x="98181" y="94328"/>
                  </a:cubicBezTo>
                  <a:cubicBezTo>
                    <a:pt x="98181" y="93134"/>
                    <a:pt x="97090" y="93134"/>
                    <a:pt x="97090" y="93134"/>
                  </a:cubicBezTo>
                  <a:cubicBezTo>
                    <a:pt x="97090" y="93134"/>
                    <a:pt x="97090" y="93134"/>
                    <a:pt x="97090" y="93134"/>
                  </a:cubicBezTo>
                  <a:cubicBezTo>
                    <a:pt x="97090" y="92537"/>
                    <a:pt x="97090" y="92537"/>
                    <a:pt x="97090" y="92537"/>
                  </a:cubicBezTo>
                  <a:cubicBezTo>
                    <a:pt x="97090" y="92537"/>
                    <a:pt x="97090" y="92537"/>
                    <a:pt x="97090" y="92537"/>
                  </a:cubicBezTo>
                  <a:cubicBezTo>
                    <a:pt x="97090" y="91940"/>
                    <a:pt x="94909" y="91940"/>
                    <a:pt x="97090" y="91940"/>
                  </a:cubicBezTo>
                  <a:cubicBezTo>
                    <a:pt x="94909" y="91940"/>
                    <a:pt x="97090" y="92537"/>
                    <a:pt x="94909" y="92537"/>
                  </a:cubicBezTo>
                  <a:cubicBezTo>
                    <a:pt x="93818" y="90149"/>
                    <a:pt x="90545" y="87761"/>
                    <a:pt x="89454" y="86567"/>
                  </a:cubicBezTo>
                  <a:cubicBezTo>
                    <a:pt x="88363" y="86567"/>
                    <a:pt x="88363" y="86567"/>
                    <a:pt x="88363" y="86567"/>
                  </a:cubicBezTo>
                  <a:cubicBezTo>
                    <a:pt x="88363" y="85373"/>
                    <a:pt x="87272" y="85373"/>
                    <a:pt x="88363" y="84776"/>
                  </a:cubicBezTo>
                  <a:cubicBezTo>
                    <a:pt x="87272" y="84776"/>
                    <a:pt x="87272" y="84776"/>
                    <a:pt x="87272" y="84776"/>
                  </a:cubicBezTo>
                  <a:cubicBezTo>
                    <a:pt x="87272" y="84776"/>
                    <a:pt x="88363" y="84776"/>
                    <a:pt x="87272" y="84179"/>
                  </a:cubicBezTo>
                  <a:cubicBezTo>
                    <a:pt x="87272" y="84776"/>
                    <a:pt x="87272" y="84776"/>
                    <a:pt x="85090" y="84776"/>
                  </a:cubicBezTo>
                  <a:cubicBezTo>
                    <a:pt x="87272" y="84179"/>
                    <a:pt x="85090" y="84179"/>
                    <a:pt x="85090" y="82985"/>
                  </a:cubicBezTo>
                  <a:cubicBezTo>
                    <a:pt x="85090" y="82985"/>
                    <a:pt x="85090" y="82985"/>
                    <a:pt x="85090" y="84179"/>
                  </a:cubicBezTo>
                  <a:cubicBezTo>
                    <a:pt x="85090" y="82985"/>
                    <a:pt x="84000" y="82985"/>
                    <a:pt x="85090" y="82388"/>
                  </a:cubicBezTo>
                  <a:cubicBezTo>
                    <a:pt x="84000" y="82388"/>
                    <a:pt x="84000" y="82388"/>
                    <a:pt x="84000" y="82388"/>
                  </a:cubicBezTo>
                  <a:cubicBezTo>
                    <a:pt x="82909" y="82388"/>
                    <a:pt x="85090" y="82388"/>
                    <a:pt x="84000" y="81791"/>
                  </a:cubicBezTo>
                  <a:cubicBezTo>
                    <a:pt x="84000" y="82388"/>
                    <a:pt x="84000" y="82388"/>
                    <a:pt x="84000" y="82388"/>
                  </a:cubicBezTo>
                  <a:cubicBezTo>
                    <a:pt x="84000" y="81791"/>
                    <a:pt x="84000" y="80000"/>
                    <a:pt x="84000" y="79402"/>
                  </a:cubicBezTo>
                  <a:cubicBezTo>
                    <a:pt x="82909" y="80000"/>
                    <a:pt x="82909" y="80000"/>
                    <a:pt x="82909" y="80000"/>
                  </a:cubicBezTo>
                  <a:cubicBezTo>
                    <a:pt x="82909" y="79402"/>
                    <a:pt x="82909" y="78805"/>
                    <a:pt x="82909" y="78805"/>
                  </a:cubicBezTo>
                  <a:cubicBezTo>
                    <a:pt x="80727" y="77611"/>
                    <a:pt x="80727" y="78805"/>
                    <a:pt x="80727" y="77611"/>
                  </a:cubicBezTo>
                  <a:cubicBezTo>
                    <a:pt x="80727" y="77611"/>
                    <a:pt x="79636" y="77014"/>
                    <a:pt x="80727" y="77014"/>
                  </a:cubicBezTo>
                  <a:cubicBezTo>
                    <a:pt x="80727" y="77014"/>
                    <a:pt x="79636" y="76417"/>
                    <a:pt x="79636" y="75223"/>
                  </a:cubicBezTo>
                  <a:cubicBezTo>
                    <a:pt x="79636" y="76417"/>
                    <a:pt x="76363" y="76417"/>
                    <a:pt x="76363" y="76417"/>
                  </a:cubicBezTo>
                  <a:cubicBezTo>
                    <a:pt x="76363" y="76417"/>
                    <a:pt x="76363" y="76417"/>
                    <a:pt x="76363" y="76417"/>
                  </a:cubicBezTo>
                  <a:cubicBezTo>
                    <a:pt x="75272" y="76417"/>
                    <a:pt x="76363" y="76417"/>
                    <a:pt x="75272" y="77014"/>
                  </a:cubicBezTo>
                  <a:cubicBezTo>
                    <a:pt x="75272" y="76417"/>
                    <a:pt x="75272" y="75223"/>
                    <a:pt x="75272" y="75223"/>
                  </a:cubicBezTo>
                  <a:cubicBezTo>
                    <a:pt x="75272" y="75223"/>
                    <a:pt x="76363" y="74626"/>
                    <a:pt x="76363" y="74029"/>
                  </a:cubicBezTo>
                  <a:cubicBezTo>
                    <a:pt x="76363" y="74626"/>
                    <a:pt x="75272" y="74029"/>
                    <a:pt x="75272" y="74626"/>
                  </a:cubicBezTo>
                  <a:cubicBezTo>
                    <a:pt x="76363" y="72238"/>
                    <a:pt x="76363" y="72238"/>
                    <a:pt x="76363" y="72238"/>
                  </a:cubicBezTo>
                  <a:cubicBezTo>
                    <a:pt x="75272" y="72238"/>
                    <a:pt x="75272" y="72238"/>
                    <a:pt x="75272" y="72238"/>
                  </a:cubicBezTo>
                  <a:cubicBezTo>
                    <a:pt x="75272" y="72238"/>
                    <a:pt x="75272" y="71641"/>
                    <a:pt x="76363" y="71641"/>
                  </a:cubicBezTo>
                  <a:cubicBezTo>
                    <a:pt x="75272" y="71641"/>
                    <a:pt x="75272" y="71044"/>
                    <a:pt x="74181" y="71641"/>
                  </a:cubicBezTo>
                  <a:cubicBezTo>
                    <a:pt x="74181" y="71641"/>
                    <a:pt x="74181" y="71641"/>
                    <a:pt x="74181" y="71641"/>
                  </a:cubicBezTo>
                  <a:cubicBezTo>
                    <a:pt x="74181" y="71044"/>
                    <a:pt x="74181" y="71044"/>
                    <a:pt x="74181" y="71044"/>
                  </a:cubicBezTo>
                  <a:cubicBezTo>
                    <a:pt x="74181" y="71044"/>
                    <a:pt x="74181" y="71044"/>
                    <a:pt x="74181" y="71044"/>
                  </a:cubicBezTo>
                  <a:cubicBezTo>
                    <a:pt x="72000" y="71044"/>
                    <a:pt x="74181" y="69850"/>
                    <a:pt x="74181" y="69850"/>
                  </a:cubicBezTo>
                  <a:cubicBezTo>
                    <a:pt x="74181" y="69850"/>
                    <a:pt x="74181" y="69850"/>
                    <a:pt x="74181" y="69850"/>
                  </a:cubicBezTo>
                  <a:cubicBezTo>
                    <a:pt x="74181" y="69253"/>
                    <a:pt x="74181" y="69253"/>
                    <a:pt x="74181" y="69253"/>
                  </a:cubicBezTo>
                  <a:cubicBezTo>
                    <a:pt x="74181" y="69253"/>
                    <a:pt x="74181" y="69253"/>
                    <a:pt x="74181" y="69253"/>
                  </a:cubicBezTo>
                  <a:cubicBezTo>
                    <a:pt x="74181" y="69253"/>
                    <a:pt x="74181" y="68656"/>
                    <a:pt x="74181" y="67462"/>
                  </a:cubicBezTo>
                  <a:cubicBezTo>
                    <a:pt x="72000" y="68656"/>
                    <a:pt x="72000" y="68656"/>
                    <a:pt x="72000" y="68656"/>
                  </a:cubicBezTo>
                  <a:cubicBezTo>
                    <a:pt x="70909" y="67462"/>
                    <a:pt x="72000" y="66865"/>
                    <a:pt x="70909" y="66268"/>
                  </a:cubicBezTo>
                  <a:cubicBezTo>
                    <a:pt x="70909" y="66865"/>
                    <a:pt x="72000" y="66268"/>
                    <a:pt x="72000" y="66268"/>
                  </a:cubicBezTo>
                  <a:cubicBezTo>
                    <a:pt x="70909" y="66268"/>
                    <a:pt x="70909" y="66268"/>
                    <a:pt x="70909" y="66268"/>
                  </a:cubicBezTo>
                  <a:cubicBezTo>
                    <a:pt x="69818" y="66268"/>
                    <a:pt x="70909" y="65671"/>
                    <a:pt x="70909" y="65671"/>
                  </a:cubicBezTo>
                  <a:cubicBezTo>
                    <a:pt x="70909" y="65671"/>
                    <a:pt x="69818" y="65671"/>
                    <a:pt x="70909" y="65671"/>
                  </a:cubicBezTo>
                  <a:cubicBezTo>
                    <a:pt x="70909" y="65671"/>
                    <a:pt x="69818" y="63283"/>
                    <a:pt x="68727" y="63283"/>
                  </a:cubicBezTo>
                  <a:cubicBezTo>
                    <a:pt x="69818" y="63283"/>
                    <a:pt x="69818" y="62089"/>
                    <a:pt x="69818" y="62089"/>
                  </a:cubicBezTo>
                  <a:cubicBezTo>
                    <a:pt x="68727" y="62089"/>
                    <a:pt x="68727" y="62089"/>
                    <a:pt x="68727" y="62089"/>
                  </a:cubicBezTo>
                  <a:cubicBezTo>
                    <a:pt x="68727" y="61492"/>
                    <a:pt x="68727" y="61492"/>
                    <a:pt x="68727" y="61492"/>
                  </a:cubicBezTo>
                  <a:cubicBezTo>
                    <a:pt x="68727" y="63283"/>
                    <a:pt x="68727" y="63283"/>
                    <a:pt x="68727" y="63283"/>
                  </a:cubicBezTo>
                  <a:cubicBezTo>
                    <a:pt x="68727" y="63283"/>
                    <a:pt x="68727" y="61492"/>
                    <a:pt x="68727" y="62089"/>
                  </a:cubicBezTo>
                  <a:cubicBezTo>
                    <a:pt x="68727" y="61492"/>
                    <a:pt x="68727" y="61492"/>
                    <a:pt x="66545" y="61492"/>
                  </a:cubicBezTo>
                  <a:cubicBezTo>
                    <a:pt x="66545" y="61492"/>
                    <a:pt x="66545" y="61492"/>
                    <a:pt x="66545" y="61492"/>
                  </a:cubicBezTo>
                  <a:cubicBezTo>
                    <a:pt x="65454" y="60895"/>
                    <a:pt x="66545" y="61492"/>
                    <a:pt x="66545" y="60895"/>
                  </a:cubicBezTo>
                  <a:cubicBezTo>
                    <a:pt x="66545" y="60895"/>
                    <a:pt x="66545" y="60895"/>
                    <a:pt x="66545" y="60895"/>
                  </a:cubicBezTo>
                  <a:cubicBezTo>
                    <a:pt x="66545" y="60895"/>
                    <a:pt x="65454" y="59701"/>
                    <a:pt x="66545" y="59701"/>
                  </a:cubicBezTo>
                  <a:cubicBezTo>
                    <a:pt x="66545" y="59701"/>
                    <a:pt x="66545" y="59104"/>
                    <a:pt x="65454" y="59701"/>
                  </a:cubicBezTo>
                  <a:cubicBezTo>
                    <a:pt x="65454" y="59701"/>
                    <a:pt x="65454" y="59701"/>
                    <a:pt x="65454" y="59701"/>
                  </a:cubicBezTo>
                  <a:cubicBezTo>
                    <a:pt x="65454" y="59701"/>
                    <a:pt x="65454" y="59701"/>
                    <a:pt x="65454" y="59104"/>
                  </a:cubicBezTo>
                  <a:cubicBezTo>
                    <a:pt x="65454" y="59104"/>
                    <a:pt x="65454" y="59104"/>
                    <a:pt x="65454" y="59104"/>
                  </a:cubicBezTo>
                  <a:cubicBezTo>
                    <a:pt x="66545" y="59104"/>
                    <a:pt x="62181" y="59104"/>
                    <a:pt x="65454" y="58507"/>
                  </a:cubicBezTo>
                  <a:cubicBezTo>
                    <a:pt x="62181" y="58507"/>
                    <a:pt x="62181" y="57910"/>
                    <a:pt x="62181" y="57910"/>
                  </a:cubicBezTo>
                  <a:cubicBezTo>
                    <a:pt x="62181" y="56119"/>
                    <a:pt x="62181" y="56119"/>
                    <a:pt x="61090" y="56119"/>
                  </a:cubicBezTo>
                  <a:cubicBezTo>
                    <a:pt x="61090" y="56119"/>
                    <a:pt x="61090" y="56119"/>
                    <a:pt x="61090" y="56119"/>
                  </a:cubicBezTo>
                  <a:cubicBezTo>
                    <a:pt x="61090" y="56119"/>
                    <a:pt x="61090" y="56119"/>
                    <a:pt x="61090" y="55522"/>
                  </a:cubicBezTo>
                  <a:cubicBezTo>
                    <a:pt x="60000" y="55522"/>
                    <a:pt x="60000" y="55522"/>
                    <a:pt x="60000" y="55522"/>
                  </a:cubicBezTo>
                  <a:cubicBezTo>
                    <a:pt x="60000" y="54328"/>
                    <a:pt x="60000" y="54328"/>
                    <a:pt x="61090" y="54328"/>
                  </a:cubicBezTo>
                  <a:cubicBezTo>
                    <a:pt x="57818" y="54328"/>
                    <a:pt x="61090" y="53731"/>
                    <a:pt x="60000" y="53731"/>
                  </a:cubicBezTo>
                  <a:cubicBezTo>
                    <a:pt x="57818" y="53731"/>
                    <a:pt x="57818" y="54328"/>
                    <a:pt x="57818" y="53731"/>
                  </a:cubicBezTo>
                  <a:cubicBezTo>
                    <a:pt x="56727" y="54328"/>
                    <a:pt x="57818" y="53134"/>
                    <a:pt x="57818" y="53134"/>
                  </a:cubicBezTo>
                  <a:cubicBezTo>
                    <a:pt x="57818" y="53134"/>
                    <a:pt x="57818" y="53134"/>
                    <a:pt x="57818" y="53134"/>
                  </a:cubicBezTo>
                  <a:cubicBezTo>
                    <a:pt x="57818" y="51940"/>
                    <a:pt x="57818" y="51940"/>
                    <a:pt x="57818" y="51940"/>
                  </a:cubicBezTo>
                  <a:cubicBezTo>
                    <a:pt x="57818" y="51940"/>
                    <a:pt x="56727" y="51940"/>
                    <a:pt x="57818" y="51343"/>
                  </a:cubicBezTo>
                  <a:cubicBezTo>
                    <a:pt x="56727" y="51343"/>
                    <a:pt x="56727" y="50149"/>
                    <a:pt x="53454" y="50149"/>
                  </a:cubicBezTo>
                  <a:cubicBezTo>
                    <a:pt x="53454" y="50149"/>
                    <a:pt x="53454" y="50149"/>
                    <a:pt x="53454" y="48358"/>
                  </a:cubicBezTo>
                  <a:cubicBezTo>
                    <a:pt x="55636" y="48358"/>
                    <a:pt x="53454" y="50149"/>
                    <a:pt x="55636" y="50149"/>
                  </a:cubicBezTo>
                  <a:cubicBezTo>
                    <a:pt x="55636" y="50149"/>
                    <a:pt x="55636" y="50149"/>
                    <a:pt x="55636" y="48358"/>
                  </a:cubicBezTo>
                  <a:cubicBezTo>
                    <a:pt x="55636" y="48358"/>
                    <a:pt x="53454" y="48358"/>
                    <a:pt x="53454" y="50149"/>
                  </a:cubicBezTo>
                  <a:cubicBezTo>
                    <a:pt x="52363" y="48358"/>
                    <a:pt x="55636" y="47761"/>
                    <a:pt x="53454" y="47761"/>
                  </a:cubicBezTo>
                  <a:cubicBezTo>
                    <a:pt x="53454" y="47761"/>
                    <a:pt x="53454" y="47761"/>
                    <a:pt x="53454" y="47761"/>
                  </a:cubicBezTo>
                  <a:cubicBezTo>
                    <a:pt x="53454" y="46567"/>
                    <a:pt x="53454" y="46567"/>
                    <a:pt x="53454" y="46567"/>
                  </a:cubicBezTo>
                  <a:cubicBezTo>
                    <a:pt x="52363" y="46567"/>
                    <a:pt x="52363" y="46567"/>
                    <a:pt x="51272" y="46567"/>
                  </a:cubicBezTo>
                  <a:cubicBezTo>
                    <a:pt x="51272" y="46567"/>
                    <a:pt x="51272" y="46567"/>
                    <a:pt x="51272" y="45970"/>
                  </a:cubicBezTo>
                  <a:cubicBezTo>
                    <a:pt x="51272" y="45970"/>
                    <a:pt x="51272" y="45970"/>
                    <a:pt x="51272" y="45970"/>
                  </a:cubicBezTo>
                  <a:cubicBezTo>
                    <a:pt x="51272" y="45970"/>
                    <a:pt x="51272" y="45970"/>
                    <a:pt x="51272" y="45970"/>
                  </a:cubicBezTo>
                  <a:cubicBezTo>
                    <a:pt x="51272" y="45970"/>
                    <a:pt x="51272" y="45970"/>
                    <a:pt x="51272" y="45970"/>
                  </a:cubicBezTo>
                  <a:cubicBezTo>
                    <a:pt x="51272" y="45970"/>
                    <a:pt x="51272" y="45970"/>
                    <a:pt x="51272" y="45373"/>
                  </a:cubicBezTo>
                  <a:cubicBezTo>
                    <a:pt x="51272" y="45970"/>
                    <a:pt x="51272" y="45970"/>
                    <a:pt x="51272" y="45970"/>
                  </a:cubicBezTo>
                  <a:cubicBezTo>
                    <a:pt x="52363" y="45373"/>
                    <a:pt x="51272" y="45373"/>
                    <a:pt x="52363" y="45373"/>
                  </a:cubicBezTo>
                  <a:cubicBezTo>
                    <a:pt x="51272" y="45373"/>
                    <a:pt x="51272" y="45373"/>
                    <a:pt x="51272" y="44179"/>
                  </a:cubicBezTo>
                  <a:cubicBezTo>
                    <a:pt x="48000" y="44179"/>
                    <a:pt x="51272" y="44179"/>
                    <a:pt x="51272" y="44179"/>
                  </a:cubicBezTo>
                  <a:cubicBezTo>
                    <a:pt x="51272" y="44179"/>
                    <a:pt x="51272" y="43582"/>
                    <a:pt x="48000" y="44179"/>
                  </a:cubicBezTo>
                  <a:cubicBezTo>
                    <a:pt x="51272" y="44179"/>
                    <a:pt x="51272" y="44179"/>
                    <a:pt x="51272" y="44179"/>
                  </a:cubicBezTo>
                  <a:cubicBezTo>
                    <a:pt x="48000" y="44179"/>
                    <a:pt x="48000" y="44179"/>
                    <a:pt x="48000" y="44179"/>
                  </a:cubicBezTo>
                  <a:cubicBezTo>
                    <a:pt x="48000" y="43582"/>
                    <a:pt x="51272" y="43582"/>
                    <a:pt x="51272" y="43582"/>
                  </a:cubicBezTo>
                  <a:cubicBezTo>
                    <a:pt x="48000" y="43582"/>
                    <a:pt x="48000" y="43582"/>
                    <a:pt x="48000" y="44179"/>
                  </a:cubicBezTo>
                  <a:cubicBezTo>
                    <a:pt x="48000" y="43582"/>
                    <a:pt x="48000" y="43582"/>
                    <a:pt x="48000" y="43582"/>
                  </a:cubicBezTo>
                  <a:cubicBezTo>
                    <a:pt x="48000" y="43582"/>
                    <a:pt x="48000" y="43582"/>
                    <a:pt x="48000" y="43582"/>
                  </a:cubicBezTo>
                  <a:cubicBezTo>
                    <a:pt x="48000" y="43582"/>
                    <a:pt x="48000" y="43582"/>
                    <a:pt x="48000" y="43582"/>
                  </a:cubicBezTo>
                  <a:cubicBezTo>
                    <a:pt x="48000" y="42985"/>
                    <a:pt x="48000" y="42985"/>
                    <a:pt x="48000" y="42985"/>
                  </a:cubicBezTo>
                  <a:cubicBezTo>
                    <a:pt x="48000" y="42985"/>
                    <a:pt x="46909" y="42985"/>
                    <a:pt x="46909" y="42388"/>
                  </a:cubicBezTo>
                  <a:cubicBezTo>
                    <a:pt x="46909" y="42388"/>
                    <a:pt x="46909" y="42388"/>
                    <a:pt x="46909" y="42388"/>
                  </a:cubicBezTo>
                  <a:cubicBezTo>
                    <a:pt x="46909" y="42388"/>
                    <a:pt x="46909" y="42388"/>
                    <a:pt x="46909" y="42388"/>
                  </a:cubicBezTo>
                  <a:cubicBezTo>
                    <a:pt x="46909" y="42388"/>
                    <a:pt x="46909" y="42388"/>
                    <a:pt x="46909" y="42388"/>
                  </a:cubicBezTo>
                  <a:cubicBezTo>
                    <a:pt x="46909" y="40597"/>
                    <a:pt x="46909" y="40597"/>
                    <a:pt x="46909" y="40597"/>
                  </a:cubicBezTo>
                  <a:cubicBezTo>
                    <a:pt x="45818" y="40597"/>
                    <a:pt x="43636" y="42388"/>
                    <a:pt x="43636" y="40597"/>
                  </a:cubicBezTo>
                  <a:cubicBezTo>
                    <a:pt x="43636" y="40000"/>
                    <a:pt x="45818" y="40000"/>
                    <a:pt x="45818" y="40000"/>
                  </a:cubicBezTo>
                  <a:cubicBezTo>
                    <a:pt x="45818" y="38805"/>
                    <a:pt x="45818" y="38208"/>
                    <a:pt x="43636" y="38208"/>
                  </a:cubicBezTo>
                  <a:cubicBezTo>
                    <a:pt x="43636" y="38208"/>
                    <a:pt x="43636" y="38208"/>
                    <a:pt x="43636" y="37611"/>
                  </a:cubicBezTo>
                  <a:cubicBezTo>
                    <a:pt x="42545" y="36417"/>
                    <a:pt x="43636" y="35820"/>
                    <a:pt x="41454" y="35820"/>
                  </a:cubicBezTo>
                  <a:cubicBezTo>
                    <a:pt x="41454" y="35820"/>
                    <a:pt x="41454" y="35820"/>
                    <a:pt x="39272" y="35820"/>
                  </a:cubicBezTo>
                  <a:cubicBezTo>
                    <a:pt x="41454" y="35820"/>
                    <a:pt x="39272" y="35820"/>
                    <a:pt x="41454" y="35820"/>
                  </a:cubicBezTo>
                  <a:cubicBezTo>
                    <a:pt x="41454" y="35223"/>
                    <a:pt x="41454" y="35223"/>
                    <a:pt x="41454" y="35223"/>
                  </a:cubicBezTo>
                  <a:cubicBezTo>
                    <a:pt x="41454" y="35223"/>
                    <a:pt x="41454" y="34626"/>
                    <a:pt x="39272" y="34626"/>
                  </a:cubicBezTo>
                  <a:cubicBezTo>
                    <a:pt x="41454" y="34626"/>
                    <a:pt x="41454" y="34626"/>
                    <a:pt x="41454" y="32835"/>
                  </a:cubicBezTo>
                  <a:cubicBezTo>
                    <a:pt x="39272" y="34626"/>
                    <a:pt x="39272" y="32835"/>
                    <a:pt x="39272" y="32835"/>
                  </a:cubicBezTo>
                  <a:cubicBezTo>
                    <a:pt x="39272" y="32835"/>
                    <a:pt x="39272" y="32835"/>
                    <a:pt x="39272" y="32835"/>
                  </a:cubicBezTo>
                  <a:cubicBezTo>
                    <a:pt x="39272" y="32835"/>
                    <a:pt x="39272" y="32835"/>
                    <a:pt x="39272" y="32835"/>
                  </a:cubicBezTo>
                  <a:cubicBezTo>
                    <a:pt x="39272" y="32238"/>
                    <a:pt x="39272" y="32238"/>
                    <a:pt x="39272" y="32238"/>
                  </a:cubicBezTo>
                  <a:cubicBezTo>
                    <a:pt x="38181" y="32238"/>
                    <a:pt x="38181" y="32238"/>
                    <a:pt x="38181" y="32238"/>
                  </a:cubicBezTo>
                  <a:cubicBezTo>
                    <a:pt x="38181" y="32238"/>
                    <a:pt x="39272" y="31044"/>
                    <a:pt x="38181" y="31044"/>
                  </a:cubicBezTo>
                  <a:cubicBezTo>
                    <a:pt x="37090" y="31044"/>
                    <a:pt x="37090" y="31044"/>
                    <a:pt x="37090" y="31044"/>
                  </a:cubicBezTo>
                  <a:cubicBezTo>
                    <a:pt x="37090" y="30447"/>
                    <a:pt x="38181" y="30447"/>
                    <a:pt x="38181" y="30447"/>
                  </a:cubicBezTo>
                  <a:cubicBezTo>
                    <a:pt x="37090" y="30447"/>
                    <a:pt x="37090" y="29850"/>
                    <a:pt x="33818" y="29850"/>
                  </a:cubicBezTo>
                  <a:cubicBezTo>
                    <a:pt x="37090" y="28656"/>
                    <a:pt x="33818" y="27462"/>
                    <a:pt x="32727" y="26865"/>
                  </a:cubicBezTo>
                  <a:cubicBezTo>
                    <a:pt x="32727" y="26865"/>
                    <a:pt x="32727" y="26865"/>
                    <a:pt x="32727" y="26865"/>
                  </a:cubicBezTo>
                  <a:cubicBezTo>
                    <a:pt x="32727" y="25671"/>
                    <a:pt x="32727" y="25671"/>
                    <a:pt x="32727" y="25671"/>
                  </a:cubicBezTo>
                  <a:cubicBezTo>
                    <a:pt x="32727" y="26865"/>
                    <a:pt x="30545" y="25671"/>
                    <a:pt x="30545" y="26865"/>
                  </a:cubicBezTo>
                  <a:cubicBezTo>
                    <a:pt x="30545" y="25671"/>
                    <a:pt x="30545" y="25671"/>
                    <a:pt x="30545" y="25671"/>
                  </a:cubicBezTo>
                  <a:cubicBezTo>
                    <a:pt x="32727" y="24477"/>
                    <a:pt x="30545" y="25671"/>
                    <a:pt x="32727" y="25671"/>
                  </a:cubicBezTo>
                  <a:cubicBezTo>
                    <a:pt x="32727" y="24477"/>
                    <a:pt x="30545" y="24477"/>
                    <a:pt x="32727" y="24477"/>
                  </a:cubicBezTo>
                  <a:cubicBezTo>
                    <a:pt x="30545" y="24477"/>
                    <a:pt x="30545" y="24477"/>
                    <a:pt x="30545" y="24477"/>
                  </a:cubicBezTo>
                  <a:cubicBezTo>
                    <a:pt x="30545" y="24477"/>
                    <a:pt x="30545" y="24477"/>
                    <a:pt x="30545" y="24477"/>
                  </a:cubicBezTo>
                  <a:cubicBezTo>
                    <a:pt x="29454" y="24477"/>
                    <a:pt x="29454" y="25671"/>
                    <a:pt x="28363" y="25671"/>
                  </a:cubicBezTo>
                  <a:cubicBezTo>
                    <a:pt x="28363" y="25671"/>
                    <a:pt x="28363" y="25671"/>
                    <a:pt x="28363" y="25671"/>
                  </a:cubicBezTo>
                  <a:cubicBezTo>
                    <a:pt x="27272" y="25671"/>
                    <a:pt x="27272" y="26865"/>
                    <a:pt x="27272" y="26865"/>
                  </a:cubicBezTo>
                  <a:cubicBezTo>
                    <a:pt x="27272" y="25671"/>
                    <a:pt x="28363" y="24477"/>
                    <a:pt x="28363" y="25671"/>
                  </a:cubicBezTo>
                  <a:cubicBezTo>
                    <a:pt x="28363" y="24477"/>
                    <a:pt x="29454" y="23283"/>
                    <a:pt x="29454" y="23283"/>
                  </a:cubicBezTo>
                  <a:cubicBezTo>
                    <a:pt x="29454" y="23283"/>
                    <a:pt x="29454" y="23283"/>
                    <a:pt x="29454" y="24477"/>
                  </a:cubicBezTo>
                  <a:cubicBezTo>
                    <a:pt x="28363" y="24477"/>
                    <a:pt x="29454" y="23283"/>
                    <a:pt x="28363" y="23283"/>
                  </a:cubicBezTo>
                  <a:cubicBezTo>
                    <a:pt x="29454" y="23283"/>
                    <a:pt x="29454" y="22686"/>
                    <a:pt x="29454" y="22686"/>
                  </a:cubicBezTo>
                  <a:cubicBezTo>
                    <a:pt x="29454" y="22686"/>
                    <a:pt x="29454" y="22686"/>
                    <a:pt x="28363" y="22686"/>
                  </a:cubicBezTo>
                  <a:cubicBezTo>
                    <a:pt x="29454" y="22686"/>
                    <a:pt x="29454" y="22089"/>
                    <a:pt x="29454" y="22089"/>
                  </a:cubicBezTo>
                  <a:cubicBezTo>
                    <a:pt x="30545" y="22089"/>
                    <a:pt x="29454" y="22089"/>
                    <a:pt x="29454" y="20895"/>
                  </a:cubicBezTo>
                  <a:cubicBezTo>
                    <a:pt x="28363" y="22089"/>
                    <a:pt x="28363" y="22686"/>
                    <a:pt x="27272" y="22089"/>
                  </a:cubicBezTo>
                  <a:cubicBezTo>
                    <a:pt x="28363" y="22089"/>
                    <a:pt x="28363" y="20895"/>
                    <a:pt x="29454" y="20895"/>
                  </a:cubicBezTo>
                  <a:cubicBezTo>
                    <a:pt x="28363" y="20895"/>
                    <a:pt x="28363" y="20895"/>
                    <a:pt x="28363" y="20895"/>
                  </a:cubicBezTo>
                  <a:cubicBezTo>
                    <a:pt x="27272" y="20895"/>
                    <a:pt x="28363" y="20298"/>
                    <a:pt x="27272" y="20895"/>
                  </a:cubicBezTo>
                  <a:cubicBezTo>
                    <a:pt x="28363" y="20298"/>
                    <a:pt x="28363" y="20298"/>
                    <a:pt x="28363" y="20298"/>
                  </a:cubicBezTo>
                  <a:cubicBezTo>
                    <a:pt x="27272" y="20298"/>
                    <a:pt x="27272" y="20298"/>
                    <a:pt x="27272" y="20298"/>
                  </a:cubicBezTo>
                  <a:cubicBezTo>
                    <a:pt x="27272" y="20298"/>
                    <a:pt x="27272" y="19701"/>
                    <a:pt x="25090" y="19701"/>
                  </a:cubicBezTo>
                  <a:cubicBezTo>
                    <a:pt x="25090" y="19701"/>
                    <a:pt x="25090" y="19701"/>
                    <a:pt x="27272" y="19701"/>
                  </a:cubicBezTo>
                  <a:cubicBezTo>
                    <a:pt x="27272" y="19701"/>
                    <a:pt x="27272" y="19701"/>
                    <a:pt x="28363" y="19701"/>
                  </a:cubicBezTo>
                  <a:cubicBezTo>
                    <a:pt x="27272" y="19701"/>
                    <a:pt x="27272" y="19701"/>
                    <a:pt x="27272" y="19104"/>
                  </a:cubicBezTo>
                  <a:cubicBezTo>
                    <a:pt x="27272" y="19104"/>
                    <a:pt x="27272" y="19104"/>
                    <a:pt x="27272" y="19104"/>
                  </a:cubicBezTo>
                  <a:cubicBezTo>
                    <a:pt x="27272" y="19104"/>
                    <a:pt x="27272" y="19104"/>
                    <a:pt x="27272" y="19104"/>
                  </a:cubicBezTo>
                  <a:cubicBezTo>
                    <a:pt x="27272" y="19104"/>
                    <a:pt x="27272" y="19104"/>
                    <a:pt x="27272" y="19104"/>
                  </a:cubicBezTo>
                  <a:cubicBezTo>
                    <a:pt x="27272" y="17910"/>
                    <a:pt x="27272" y="17910"/>
                    <a:pt x="27272" y="17910"/>
                  </a:cubicBezTo>
                  <a:cubicBezTo>
                    <a:pt x="27272" y="17910"/>
                    <a:pt x="25090" y="19104"/>
                    <a:pt x="25090" y="17910"/>
                  </a:cubicBezTo>
                  <a:cubicBezTo>
                    <a:pt x="25090" y="19104"/>
                    <a:pt x="25090" y="19104"/>
                    <a:pt x="25090" y="19104"/>
                  </a:cubicBezTo>
                  <a:cubicBezTo>
                    <a:pt x="25090" y="19104"/>
                    <a:pt x="24000" y="19104"/>
                    <a:pt x="24000" y="17910"/>
                  </a:cubicBezTo>
                  <a:cubicBezTo>
                    <a:pt x="25090" y="16716"/>
                    <a:pt x="25090" y="16716"/>
                    <a:pt x="25090" y="16716"/>
                  </a:cubicBezTo>
                  <a:cubicBezTo>
                    <a:pt x="27272" y="16716"/>
                    <a:pt x="25090" y="16716"/>
                    <a:pt x="25090" y="16716"/>
                  </a:cubicBezTo>
                  <a:cubicBezTo>
                    <a:pt x="25090" y="17910"/>
                    <a:pt x="25090" y="17910"/>
                    <a:pt x="25090" y="17910"/>
                  </a:cubicBezTo>
                  <a:cubicBezTo>
                    <a:pt x="25090" y="17910"/>
                    <a:pt x="24000" y="17910"/>
                    <a:pt x="24000" y="16716"/>
                  </a:cubicBezTo>
                  <a:cubicBezTo>
                    <a:pt x="24000" y="16716"/>
                    <a:pt x="24000" y="15522"/>
                    <a:pt x="25090" y="16716"/>
                  </a:cubicBezTo>
                  <a:cubicBezTo>
                    <a:pt x="25090" y="15522"/>
                    <a:pt x="24000" y="15522"/>
                    <a:pt x="24000" y="16716"/>
                  </a:cubicBezTo>
                  <a:cubicBezTo>
                    <a:pt x="24000" y="15522"/>
                    <a:pt x="24000" y="15522"/>
                    <a:pt x="25090" y="15522"/>
                  </a:cubicBezTo>
                  <a:cubicBezTo>
                    <a:pt x="24000" y="15522"/>
                    <a:pt x="22909" y="15522"/>
                    <a:pt x="22909" y="15522"/>
                  </a:cubicBezTo>
                  <a:cubicBezTo>
                    <a:pt x="19636" y="15522"/>
                    <a:pt x="19636" y="15522"/>
                    <a:pt x="19636" y="15522"/>
                  </a:cubicBezTo>
                  <a:cubicBezTo>
                    <a:pt x="19636" y="15522"/>
                    <a:pt x="19636" y="15522"/>
                    <a:pt x="19636" y="15522"/>
                  </a:cubicBezTo>
                  <a:cubicBezTo>
                    <a:pt x="19636" y="16716"/>
                    <a:pt x="19636" y="15522"/>
                    <a:pt x="18545" y="16716"/>
                  </a:cubicBezTo>
                  <a:cubicBezTo>
                    <a:pt x="18545" y="15522"/>
                    <a:pt x="18545" y="15522"/>
                    <a:pt x="18545" y="15522"/>
                  </a:cubicBezTo>
                  <a:cubicBezTo>
                    <a:pt x="19636" y="15522"/>
                    <a:pt x="19636" y="14925"/>
                    <a:pt x="22909" y="14328"/>
                  </a:cubicBezTo>
                  <a:cubicBezTo>
                    <a:pt x="22909" y="13134"/>
                    <a:pt x="18545" y="14925"/>
                    <a:pt x="19636" y="14328"/>
                  </a:cubicBezTo>
                  <a:cubicBezTo>
                    <a:pt x="19636" y="13134"/>
                    <a:pt x="19636" y="13134"/>
                    <a:pt x="19636" y="13134"/>
                  </a:cubicBezTo>
                  <a:cubicBezTo>
                    <a:pt x="19636" y="13134"/>
                    <a:pt x="22909" y="13134"/>
                    <a:pt x="22909" y="12537"/>
                  </a:cubicBezTo>
                  <a:cubicBezTo>
                    <a:pt x="19636" y="13134"/>
                    <a:pt x="18545" y="12537"/>
                    <a:pt x="18545" y="13134"/>
                  </a:cubicBezTo>
                  <a:cubicBezTo>
                    <a:pt x="18545" y="13134"/>
                    <a:pt x="19636" y="13134"/>
                    <a:pt x="19636" y="14328"/>
                  </a:cubicBezTo>
                  <a:cubicBezTo>
                    <a:pt x="18545" y="14328"/>
                    <a:pt x="18545" y="14328"/>
                    <a:pt x="16363" y="14328"/>
                  </a:cubicBezTo>
                  <a:cubicBezTo>
                    <a:pt x="16363" y="13134"/>
                    <a:pt x="16363" y="13134"/>
                    <a:pt x="18545" y="13134"/>
                  </a:cubicBezTo>
                  <a:cubicBezTo>
                    <a:pt x="18545" y="12537"/>
                    <a:pt x="18545" y="13134"/>
                    <a:pt x="18545" y="13134"/>
                  </a:cubicBezTo>
                  <a:cubicBezTo>
                    <a:pt x="18545" y="12537"/>
                    <a:pt x="16363" y="12537"/>
                    <a:pt x="18545" y="12537"/>
                  </a:cubicBezTo>
                  <a:cubicBezTo>
                    <a:pt x="19636" y="12537"/>
                    <a:pt x="19636" y="12537"/>
                    <a:pt x="19636" y="12537"/>
                  </a:cubicBezTo>
                  <a:cubicBezTo>
                    <a:pt x="19636" y="11940"/>
                    <a:pt x="19636" y="11940"/>
                    <a:pt x="19636" y="11940"/>
                  </a:cubicBezTo>
                  <a:cubicBezTo>
                    <a:pt x="19636" y="11940"/>
                    <a:pt x="19636" y="11940"/>
                    <a:pt x="19636" y="11940"/>
                  </a:cubicBezTo>
                  <a:cubicBezTo>
                    <a:pt x="18545" y="11940"/>
                    <a:pt x="19636" y="11940"/>
                    <a:pt x="19636" y="11343"/>
                  </a:cubicBezTo>
                  <a:cubicBezTo>
                    <a:pt x="18545" y="11343"/>
                    <a:pt x="18545" y="11343"/>
                    <a:pt x="18545" y="11343"/>
                  </a:cubicBezTo>
                  <a:cubicBezTo>
                    <a:pt x="18545" y="11940"/>
                    <a:pt x="19636" y="11940"/>
                    <a:pt x="18545" y="12537"/>
                  </a:cubicBezTo>
                  <a:cubicBezTo>
                    <a:pt x="18545" y="11940"/>
                    <a:pt x="18545" y="11940"/>
                    <a:pt x="16363" y="11343"/>
                  </a:cubicBezTo>
                  <a:cubicBezTo>
                    <a:pt x="16363" y="11940"/>
                    <a:pt x="16363" y="11940"/>
                    <a:pt x="16363" y="11940"/>
                  </a:cubicBezTo>
                  <a:cubicBezTo>
                    <a:pt x="16363" y="11940"/>
                    <a:pt x="15272" y="11940"/>
                    <a:pt x="15272" y="11343"/>
                  </a:cubicBezTo>
                  <a:cubicBezTo>
                    <a:pt x="16363" y="11343"/>
                    <a:pt x="16363" y="11343"/>
                    <a:pt x="16363" y="11343"/>
                  </a:cubicBezTo>
                  <a:cubicBezTo>
                    <a:pt x="16363" y="10149"/>
                    <a:pt x="16363" y="10149"/>
                    <a:pt x="16363" y="8955"/>
                  </a:cubicBezTo>
                  <a:cubicBezTo>
                    <a:pt x="15272" y="10149"/>
                    <a:pt x="15272" y="8955"/>
                    <a:pt x="15272" y="8955"/>
                  </a:cubicBezTo>
                  <a:cubicBezTo>
                    <a:pt x="15272" y="8955"/>
                    <a:pt x="16363" y="10149"/>
                    <a:pt x="15272" y="11343"/>
                  </a:cubicBezTo>
                  <a:cubicBezTo>
                    <a:pt x="14181" y="11343"/>
                    <a:pt x="16363" y="11343"/>
                    <a:pt x="15272" y="11940"/>
                  </a:cubicBezTo>
                  <a:cubicBezTo>
                    <a:pt x="15272" y="11940"/>
                    <a:pt x="14181" y="11940"/>
                    <a:pt x="12000" y="11940"/>
                  </a:cubicBezTo>
                  <a:cubicBezTo>
                    <a:pt x="12000" y="11940"/>
                    <a:pt x="12000" y="11940"/>
                    <a:pt x="12000" y="11940"/>
                  </a:cubicBezTo>
                  <a:cubicBezTo>
                    <a:pt x="14181" y="11343"/>
                    <a:pt x="14181" y="11940"/>
                    <a:pt x="14181" y="11343"/>
                  </a:cubicBezTo>
                  <a:cubicBezTo>
                    <a:pt x="14181" y="11343"/>
                    <a:pt x="14181" y="10149"/>
                    <a:pt x="14181" y="8955"/>
                  </a:cubicBezTo>
                  <a:cubicBezTo>
                    <a:pt x="14181" y="8955"/>
                    <a:pt x="12000" y="10149"/>
                    <a:pt x="14181" y="10149"/>
                  </a:cubicBezTo>
                  <a:cubicBezTo>
                    <a:pt x="12000" y="8955"/>
                    <a:pt x="12000" y="8955"/>
                    <a:pt x="10909" y="7761"/>
                  </a:cubicBezTo>
                  <a:cubicBezTo>
                    <a:pt x="12000" y="7761"/>
                    <a:pt x="10909" y="7164"/>
                    <a:pt x="12000" y="7164"/>
                  </a:cubicBezTo>
                  <a:cubicBezTo>
                    <a:pt x="14181" y="7164"/>
                    <a:pt x="14181" y="7164"/>
                    <a:pt x="14181" y="7164"/>
                  </a:cubicBezTo>
                  <a:cubicBezTo>
                    <a:pt x="14181" y="7164"/>
                    <a:pt x="14181" y="7164"/>
                    <a:pt x="14181" y="7164"/>
                  </a:cubicBezTo>
                  <a:cubicBezTo>
                    <a:pt x="14181" y="7164"/>
                    <a:pt x="12000" y="7164"/>
                    <a:pt x="12000" y="6567"/>
                  </a:cubicBezTo>
                  <a:cubicBezTo>
                    <a:pt x="12000" y="7164"/>
                    <a:pt x="10909" y="7164"/>
                    <a:pt x="10909" y="7761"/>
                  </a:cubicBezTo>
                  <a:cubicBezTo>
                    <a:pt x="10909" y="7164"/>
                    <a:pt x="9818" y="7761"/>
                    <a:pt x="9818" y="7164"/>
                  </a:cubicBezTo>
                  <a:cubicBezTo>
                    <a:pt x="9818" y="7164"/>
                    <a:pt x="9818" y="6567"/>
                    <a:pt x="9818" y="5373"/>
                  </a:cubicBezTo>
                  <a:cubicBezTo>
                    <a:pt x="8727" y="5373"/>
                    <a:pt x="8727" y="4776"/>
                    <a:pt x="8727" y="4179"/>
                  </a:cubicBezTo>
                  <a:cubicBezTo>
                    <a:pt x="5454" y="4179"/>
                    <a:pt x="5454" y="4776"/>
                    <a:pt x="4363" y="4179"/>
                  </a:cubicBezTo>
                  <a:cubicBezTo>
                    <a:pt x="5454" y="4179"/>
                    <a:pt x="5454" y="4179"/>
                    <a:pt x="5454" y="4179"/>
                  </a:cubicBezTo>
                  <a:cubicBezTo>
                    <a:pt x="5454" y="4179"/>
                    <a:pt x="5454" y="4179"/>
                    <a:pt x="5454" y="4179"/>
                  </a:cubicBezTo>
                  <a:cubicBezTo>
                    <a:pt x="4363" y="3582"/>
                    <a:pt x="4363" y="3582"/>
                    <a:pt x="4363" y="3582"/>
                  </a:cubicBezTo>
                  <a:cubicBezTo>
                    <a:pt x="4363" y="3582"/>
                    <a:pt x="4363" y="3582"/>
                    <a:pt x="4363" y="3582"/>
                  </a:cubicBezTo>
                  <a:cubicBezTo>
                    <a:pt x="4363" y="3582"/>
                    <a:pt x="4363" y="3582"/>
                    <a:pt x="4363" y="3582"/>
                  </a:cubicBezTo>
                  <a:cubicBezTo>
                    <a:pt x="2181" y="3582"/>
                    <a:pt x="2181" y="3582"/>
                    <a:pt x="2181" y="3582"/>
                  </a:cubicBezTo>
                  <a:cubicBezTo>
                    <a:pt x="1090" y="3582"/>
                    <a:pt x="2181" y="2388"/>
                    <a:pt x="2181" y="2388"/>
                  </a:cubicBezTo>
                  <a:cubicBezTo>
                    <a:pt x="2181" y="2388"/>
                    <a:pt x="2181" y="2388"/>
                    <a:pt x="2181" y="2388"/>
                  </a:cubicBezTo>
                  <a:cubicBezTo>
                    <a:pt x="2181" y="1194"/>
                    <a:pt x="2181" y="1194"/>
                    <a:pt x="1090" y="0"/>
                  </a:cubicBezTo>
                  <a:cubicBezTo>
                    <a:pt x="1090" y="0"/>
                    <a:pt x="1090" y="0"/>
                    <a:pt x="1090" y="0"/>
                  </a:cubicBezTo>
                  <a:cubicBezTo>
                    <a:pt x="1090" y="0"/>
                    <a:pt x="1090" y="0"/>
                    <a:pt x="1090" y="0"/>
                  </a:cubicBezTo>
                  <a:cubicBezTo>
                    <a:pt x="0" y="0"/>
                    <a:pt x="0" y="0"/>
                    <a:pt x="0" y="0"/>
                  </a:cubicBezTo>
                  <a:cubicBezTo>
                    <a:pt x="0" y="1194"/>
                    <a:pt x="0" y="1194"/>
                    <a:pt x="0" y="1194"/>
                  </a:cubicBezTo>
                  <a:cubicBezTo>
                    <a:pt x="0" y="1194"/>
                    <a:pt x="0" y="1194"/>
                    <a:pt x="1090" y="1194"/>
                  </a:cubicBezTo>
                  <a:cubicBezTo>
                    <a:pt x="1090" y="1194"/>
                    <a:pt x="1090" y="1194"/>
                    <a:pt x="1090" y="2388"/>
                  </a:cubicBezTo>
                  <a:cubicBezTo>
                    <a:pt x="1090" y="1194"/>
                    <a:pt x="1090" y="1194"/>
                    <a:pt x="1090" y="1194"/>
                  </a:cubicBezTo>
                  <a:cubicBezTo>
                    <a:pt x="0" y="1194"/>
                    <a:pt x="1090" y="2388"/>
                    <a:pt x="0" y="2388"/>
                  </a:cubicBezTo>
                  <a:cubicBezTo>
                    <a:pt x="0" y="2388"/>
                    <a:pt x="0" y="2388"/>
                    <a:pt x="0" y="2388"/>
                  </a:cubicBezTo>
                  <a:cubicBezTo>
                    <a:pt x="0" y="2388"/>
                    <a:pt x="0" y="2388"/>
                    <a:pt x="0" y="3582"/>
                  </a:cubicBezTo>
                  <a:cubicBezTo>
                    <a:pt x="0" y="2388"/>
                    <a:pt x="1090" y="3582"/>
                    <a:pt x="1090" y="2388"/>
                  </a:cubicBezTo>
                  <a:cubicBezTo>
                    <a:pt x="0" y="3582"/>
                    <a:pt x="0" y="3582"/>
                    <a:pt x="1090" y="4179"/>
                  </a:cubicBezTo>
                  <a:cubicBezTo>
                    <a:pt x="1090" y="4776"/>
                    <a:pt x="1090" y="4776"/>
                    <a:pt x="1090" y="4776"/>
                  </a:cubicBezTo>
                  <a:cubicBezTo>
                    <a:pt x="2181" y="4776"/>
                    <a:pt x="2181" y="4179"/>
                    <a:pt x="2181" y="4179"/>
                  </a:cubicBezTo>
                  <a:cubicBezTo>
                    <a:pt x="2181" y="4179"/>
                    <a:pt x="2181" y="4179"/>
                    <a:pt x="4363" y="4179"/>
                  </a:cubicBezTo>
                  <a:cubicBezTo>
                    <a:pt x="2181" y="4776"/>
                    <a:pt x="2181" y="4776"/>
                    <a:pt x="2181" y="5373"/>
                  </a:cubicBezTo>
                  <a:cubicBezTo>
                    <a:pt x="2181" y="5373"/>
                    <a:pt x="2181" y="5373"/>
                    <a:pt x="2181" y="5373"/>
                  </a:cubicBezTo>
                  <a:cubicBezTo>
                    <a:pt x="2181" y="5373"/>
                    <a:pt x="2181" y="5373"/>
                    <a:pt x="2181" y="6567"/>
                  </a:cubicBezTo>
                  <a:cubicBezTo>
                    <a:pt x="4363" y="7164"/>
                    <a:pt x="4363" y="7761"/>
                    <a:pt x="5454" y="7761"/>
                  </a:cubicBezTo>
                  <a:cubicBezTo>
                    <a:pt x="5454" y="7761"/>
                    <a:pt x="5454" y="7761"/>
                    <a:pt x="5454" y="7761"/>
                  </a:cubicBezTo>
                  <a:cubicBezTo>
                    <a:pt x="4363" y="8955"/>
                    <a:pt x="5454" y="8955"/>
                    <a:pt x="5454" y="10149"/>
                  </a:cubicBezTo>
                  <a:cubicBezTo>
                    <a:pt x="8727" y="11343"/>
                    <a:pt x="8727" y="11940"/>
                    <a:pt x="9818" y="11940"/>
                  </a:cubicBezTo>
                  <a:cubicBezTo>
                    <a:pt x="9818" y="13134"/>
                    <a:pt x="10909" y="14328"/>
                    <a:pt x="12000" y="15522"/>
                  </a:cubicBezTo>
                  <a:cubicBezTo>
                    <a:pt x="12000" y="14925"/>
                    <a:pt x="12000" y="14925"/>
                    <a:pt x="12000" y="14925"/>
                  </a:cubicBezTo>
                  <a:cubicBezTo>
                    <a:pt x="12000" y="15522"/>
                    <a:pt x="14181" y="14925"/>
                    <a:pt x="14181" y="15522"/>
                  </a:cubicBezTo>
                  <a:cubicBezTo>
                    <a:pt x="12000" y="15522"/>
                    <a:pt x="12000" y="15522"/>
                    <a:pt x="12000" y="16716"/>
                  </a:cubicBezTo>
                  <a:cubicBezTo>
                    <a:pt x="14181" y="16716"/>
                    <a:pt x="14181" y="17910"/>
                    <a:pt x="14181" y="19104"/>
                  </a:cubicBezTo>
                  <a:cubicBezTo>
                    <a:pt x="14181" y="19104"/>
                    <a:pt x="14181" y="19104"/>
                    <a:pt x="14181" y="19104"/>
                  </a:cubicBezTo>
                  <a:cubicBezTo>
                    <a:pt x="14181" y="19701"/>
                    <a:pt x="15272" y="19701"/>
                    <a:pt x="16363" y="20298"/>
                  </a:cubicBezTo>
                  <a:cubicBezTo>
                    <a:pt x="16363" y="20298"/>
                    <a:pt x="16363" y="20298"/>
                    <a:pt x="16363" y="20298"/>
                  </a:cubicBezTo>
                  <a:cubicBezTo>
                    <a:pt x="16363" y="20895"/>
                    <a:pt x="16363" y="20895"/>
                    <a:pt x="16363" y="22089"/>
                  </a:cubicBezTo>
                  <a:cubicBezTo>
                    <a:pt x="16363" y="22686"/>
                    <a:pt x="18545" y="22686"/>
                    <a:pt x="18545" y="23283"/>
                  </a:cubicBezTo>
                  <a:cubicBezTo>
                    <a:pt x="18545" y="25671"/>
                    <a:pt x="22909" y="26865"/>
                    <a:pt x="22909" y="28059"/>
                  </a:cubicBezTo>
                  <a:cubicBezTo>
                    <a:pt x="24000" y="28059"/>
                    <a:pt x="24000" y="28059"/>
                    <a:pt x="24000" y="28059"/>
                  </a:cubicBezTo>
                  <a:cubicBezTo>
                    <a:pt x="24000" y="29850"/>
                    <a:pt x="27272" y="31044"/>
                    <a:pt x="27272" y="32835"/>
                  </a:cubicBezTo>
                  <a:cubicBezTo>
                    <a:pt x="28363" y="32238"/>
                    <a:pt x="28363" y="32238"/>
                    <a:pt x="28363" y="32238"/>
                  </a:cubicBezTo>
                  <a:cubicBezTo>
                    <a:pt x="28363" y="32238"/>
                    <a:pt x="28363" y="32835"/>
                    <a:pt x="28363" y="34626"/>
                  </a:cubicBezTo>
                  <a:cubicBezTo>
                    <a:pt x="28363" y="34626"/>
                    <a:pt x="28363" y="35223"/>
                    <a:pt x="29454" y="35223"/>
                  </a:cubicBezTo>
                  <a:cubicBezTo>
                    <a:pt x="29454" y="35820"/>
                    <a:pt x="29454" y="35820"/>
                    <a:pt x="29454" y="35820"/>
                  </a:cubicBezTo>
                  <a:cubicBezTo>
                    <a:pt x="30545" y="36417"/>
                    <a:pt x="30545" y="36417"/>
                    <a:pt x="30545" y="37611"/>
                  </a:cubicBezTo>
                  <a:cubicBezTo>
                    <a:pt x="30545" y="37611"/>
                    <a:pt x="30545" y="37611"/>
                    <a:pt x="30545" y="37611"/>
                  </a:cubicBezTo>
                  <a:cubicBezTo>
                    <a:pt x="30545" y="37611"/>
                    <a:pt x="30545" y="37611"/>
                    <a:pt x="32727" y="37611"/>
                  </a:cubicBezTo>
                  <a:cubicBezTo>
                    <a:pt x="32727" y="37611"/>
                    <a:pt x="32727" y="38208"/>
                    <a:pt x="30545" y="38208"/>
                  </a:cubicBezTo>
                  <a:cubicBezTo>
                    <a:pt x="32727" y="38805"/>
                    <a:pt x="32727" y="40597"/>
                    <a:pt x="33818" y="40597"/>
                  </a:cubicBezTo>
                  <a:cubicBezTo>
                    <a:pt x="33818" y="40597"/>
                    <a:pt x="33818" y="40597"/>
                    <a:pt x="33818" y="42388"/>
                  </a:cubicBezTo>
                  <a:cubicBezTo>
                    <a:pt x="33818" y="42388"/>
                    <a:pt x="37090" y="42985"/>
                    <a:pt x="37090" y="43582"/>
                  </a:cubicBezTo>
                  <a:cubicBezTo>
                    <a:pt x="38181" y="43582"/>
                    <a:pt x="38181" y="42985"/>
                    <a:pt x="38181" y="43582"/>
                  </a:cubicBezTo>
                  <a:cubicBezTo>
                    <a:pt x="38181" y="43582"/>
                    <a:pt x="38181" y="43582"/>
                    <a:pt x="38181" y="43582"/>
                  </a:cubicBezTo>
                  <a:cubicBezTo>
                    <a:pt x="38181" y="45373"/>
                    <a:pt x="41454" y="45970"/>
                    <a:pt x="41454" y="46567"/>
                  </a:cubicBezTo>
                  <a:cubicBezTo>
                    <a:pt x="42545" y="50149"/>
                    <a:pt x="43636" y="51343"/>
                    <a:pt x="45818" y="53134"/>
                  </a:cubicBezTo>
                  <a:cubicBezTo>
                    <a:pt x="46909" y="53134"/>
                    <a:pt x="46909" y="53134"/>
                    <a:pt x="46909" y="53134"/>
                  </a:cubicBezTo>
                  <a:cubicBezTo>
                    <a:pt x="45818" y="53731"/>
                    <a:pt x="48000" y="53731"/>
                    <a:pt x="46909" y="54328"/>
                  </a:cubicBezTo>
                  <a:cubicBezTo>
                    <a:pt x="48000" y="54328"/>
                    <a:pt x="48000" y="55522"/>
                    <a:pt x="48000" y="54328"/>
                  </a:cubicBezTo>
                  <a:cubicBezTo>
                    <a:pt x="48000" y="55522"/>
                    <a:pt x="52363" y="56119"/>
                    <a:pt x="51272" y="57910"/>
                  </a:cubicBezTo>
                  <a:cubicBezTo>
                    <a:pt x="51272" y="57910"/>
                    <a:pt x="51272" y="57910"/>
                    <a:pt x="51272" y="56119"/>
                  </a:cubicBezTo>
                  <a:cubicBezTo>
                    <a:pt x="52363" y="57910"/>
                    <a:pt x="52363" y="58507"/>
                    <a:pt x="53454" y="59104"/>
                  </a:cubicBezTo>
                  <a:cubicBezTo>
                    <a:pt x="53454" y="58507"/>
                    <a:pt x="53454" y="58507"/>
                    <a:pt x="53454" y="58507"/>
                  </a:cubicBezTo>
                  <a:cubicBezTo>
                    <a:pt x="55636" y="58507"/>
                    <a:pt x="53454" y="59701"/>
                    <a:pt x="55636" y="59104"/>
                  </a:cubicBezTo>
                  <a:cubicBezTo>
                    <a:pt x="55636" y="59104"/>
                    <a:pt x="53454" y="59701"/>
                    <a:pt x="53454" y="59104"/>
                  </a:cubicBezTo>
                  <a:cubicBezTo>
                    <a:pt x="56727" y="60895"/>
                    <a:pt x="56727" y="62089"/>
                    <a:pt x="57818" y="65671"/>
                  </a:cubicBezTo>
                  <a:cubicBezTo>
                    <a:pt x="61090" y="66268"/>
                    <a:pt x="61090" y="63880"/>
                    <a:pt x="61090" y="65671"/>
                  </a:cubicBezTo>
                  <a:cubicBezTo>
                    <a:pt x="61090" y="65671"/>
                    <a:pt x="60000" y="65671"/>
                    <a:pt x="61090" y="65671"/>
                  </a:cubicBezTo>
                  <a:cubicBezTo>
                    <a:pt x="61090" y="66268"/>
                    <a:pt x="62181" y="65671"/>
                    <a:pt x="62181" y="66268"/>
                  </a:cubicBezTo>
                  <a:cubicBezTo>
                    <a:pt x="61090" y="66268"/>
                    <a:pt x="62181" y="66268"/>
                    <a:pt x="61090" y="66865"/>
                  </a:cubicBezTo>
                  <a:cubicBezTo>
                    <a:pt x="62181" y="66865"/>
                    <a:pt x="65454" y="66865"/>
                    <a:pt x="65454" y="67462"/>
                  </a:cubicBezTo>
                  <a:cubicBezTo>
                    <a:pt x="65454" y="67462"/>
                    <a:pt x="65454" y="67462"/>
                    <a:pt x="65454" y="67462"/>
                  </a:cubicBezTo>
                  <a:cubicBezTo>
                    <a:pt x="62181" y="68656"/>
                    <a:pt x="65454" y="69253"/>
                    <a:pt x="65454" y="69850"/>
                  </a:cubicBezTo>
                  <a:cubicBezTo>
                    <a:pt x="68727" y="74029"/>
                    <a:pt x="70909" y="77611"/>
                    <a:pt x="74181" y="81791"/>
                  </a:cubicBezTo>
                  <a:cubicBezTo>
                    <a:pt x="79636" y="84776"/>
                    <a:pt x="80727" y="89552"/>
                    <a:pt x="85090" y="92537"/>
                  </a:cubicBezTo>
                  <a:cubicBezTo>
                    <a:pt x="88363" y="92537"/>
                    <a:pt x="88363" y="92537"/>
                    <a:pt x="88363" y="94328"/>
                  </a:cubicBezTo>
                  <a:cubicBezTo>
                    <a:pt x="88363" y="93134"/>
                    <a:pt x="88363" y="93134"/>
                    <a:pt x="88363" y="93134"/>
                  </a:cubicBezTo>
                  <a:cubicBezTo>
                    <a:pt x="88363" y="94328"/>
                    <a:pt x="89454" y="94328"/>
                    <a:pt x="88363" y="94925"/>
                  </a:cubicBezTo>
                  <a:cubicBezTo>
                    <a:pt x="89454" y="95522"/>
                    <a:pt x="90545" y="97910"/>
                    <a:pt x="93818" y="98507"/>
                  </a:cubicBezTo>
                  <a:cubicBezTo>
                    <a:pt x="93818" y="98507"/>
                    <a:pt x="93818" y="98507"/>
                    <a:pt x="93818" y="98507"/>
                  </a:cubicBezTo>
                  <a:cubicBezTo>
                    <a:pt x="93818" y="99701"/>
                    <a:pt x="93818" y="99701"/>
                    <a:pt x="93818" y="99701"/>
                  </a:cubicBezTo>
                  <a:cubicBezTo>
                    <a:pt x="93818" y="98507"/>
                    <a:pt x="93818" y="98507"/>
                    <a:pt x="93818" y="98507"/>
                  </a:cubicBezTo>
                  <a:cubicBezTo>
                    <a:pt x="93818" y="99701"/>
                    <a:pt x="93818" y="99701"/>
                    <a:pt x="93818" y="99701"/>
                  </a:cubicBezTo>
                  <a:cubicBezTo>
                    <a:pt x="94909" y="102686"/>
                    <a:pt x="101454" y="106268"/>
                    <a:pt x="103636" y="109850"/>
                  </a:cubicBezTo>
                  <a:cubicBezTo>
                    <a:pt x="105818" y="110447"/>
                    <a:pt x="105818" y="111044"/>
                    <a:pt x="108000" y="112238"/>
                  </a:cubicBezTo>
                  <a:cubicBezTo>
                    <a:pt x="111272" y="115223"/>
                    <a:pt x="115636" y="116417"/>
                    <a:pt x="116727" y="120000"/>
                  </a:cubicBezTo>
                  <a:cubicBezTo>
                    <a:pt x="116727" y="120000"/>
                    <a:pt x="117818" y="118208"/>
                    <a:pt x="117818" y="117611"/>
                  </a:cubicBezTo>
                  <a:close/>
                </a:path>
              </a:pathLst>
            </a:custGeom>
            <a:solidFill>
              <a:srgbClr val="AFAA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0" name="Shape 540"/>
            <p:cNvSpPr/>
            <p:nvPr/>
          </p:nvSpPr>
          <p:spPr>
            <a:xfrm>
              <a:off x="4227" y="1604"/>
              <a:ext cx="57" cy="2471"/>
            </a:xfrm>
            <a:custGeom>
              <a:avLst/>
              <a:gdLst/>
              <a:ahLst/>
              <a:cxnLst/>
              <a:rect l="0" t="0" r="0" b="0"/>
              <a:pathLst>
                <a:path w="120000" h="120000" extrusionOk="0">
                  <a:moveTo>
                    <a:pt x="110400" y="0"/>
                  </a:moveTo>
                  <a:cubicBezTo>
                    <a:pt x="81600" y="59426"/>
                    <a:pt x="81600" y="59426"/>
                    <a:pt x="81600" y="59426"/>
                  </a:cubicBezTo>
                  <a:cubicBezTo>
                    <a:pt x="120000" y="120000"/>
                    <a:pt x="120000" y="120000"/>
                    <a:pt x="120000" y="120000"/>
                  </a:cubicBezTo>
                  <a:cubicBezTo>
                    <a:pt x="19200" y="120000"/>
                    <a:pt x="19200" y="120000"/>
                    <a:pt x="19200" y="120000"/>
                  </a:cubicBezTo>
                  <a:cubicBezTo>
                    <a:pt x="52800" y="86959"/>
                    <a:pt x="52800" y="86959"/>
                    <a:pt x="52800" y="86959"/>
                  </a:cubicBezTo>
                  <a:cubicBezTo>
                    <a:pt x="0" y="27418"/>
                    <a:pt x="0" y="27418"/>
                    <a:pt x="0" y="27418"/>
                  </a:cubicBezTo>
                  <a:cubicBezTo>
                    <a:pt x="38400" y="0"/>
                    <a:pt x="38400" y="0"/>
                    <a:pt x="38400" y="0"/>
                  </a:cubicBezTo>
                  <a:cubicBezTo>
                    <a:pt x="110400" y="0"/>
                    <a:pt x="110400" y="0"/>
                    <a:pt x="110400" y="0"/>
                  </a:cubicBezTo>
                  <a:cubicBezTo>
                    <a:pt x="110400" y="0"/>
                    <a:pt x="110400" y="0"/>
                    <a:pt x="110400" y="0"/>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541" name="Shape 541"/>
          <p:cNvGrpSpPr/>
          <p:nvPr/>
        </p:nvGrpSpPr>
        <p:grpSpPr>
          <a:xfrm>
            <a:off x="10514010" y="2438399"/>
            <a:ext cx="1486595" cy="2194346"/>
            <a:chOff x="3368" y="1563"/>
            <a:chExt cx="941" cy="1387"/>
          </a:xfrm>
        </p:grpSpPr>
        <p:sp>
          <p:nvSpPr>
            <p:cNvPr id="542" name="Shape 542"/>
            <p:cNvSpPr/>
            <p:nvPr/>
          </p:nvSpPr>
          <p:spPr>
            <a:xfrm>
              <a:off x="3538" y="1904"/>
              <a:ext cx="190" cy="212"/>
            </a:xfrm>
            <a:custGeom>
              <a:avLst/>
              <a:gdLst/>
              <a:ahLst/>
              <a:cxnLst/>
              <a:rect l="0" t="0" r="0" b="0"/>
              <a:pathLst>
                <a:path w="120000" h="120000" extrusionOk="0">
                  <a:moveTo>
                    <a:pt x="120000" y="97333"/>
                  </a:moveTo>
                  <a:cubicBezTo>
                    <a:pt x="120000" y="97333"/>
                    <a:pt x="109629" y="28000"/>
                    <a:pt x="65185" y="9333"/>
                  </a:cubicBezTo>
                  <a:cubicBezTo>
                    <a:pt x="42962" y="0"/>
                    <a:pt x="0" y="18666"/>
                    <a:pt x="0" y="28000"/>
                  </a:cubicBezTo>
                  <a:cubicBezTo>
                    <a:pt x="11851" y="28000"/>
                    <a:pt x="31111" y="25333"/>
                    <a:pt x="31111" y="25333"/>
                  </a:cubicBezTo>
                  <a:cubicBezTo>
                    <a:pt x="31111" y="25333"/>
                    <a:pt x="38518" y="77333"/>
                    <a:pt x="78518" y="101333"/>
                  </a:cubicBezTo>
                  <a:cubicBezTo>
                    <a:pt x="109629" y="120000"/>
                    <a:pt x="120000" y="97333"/>
                    <a:pt x="120000" y="97333"/>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3" name="Shape 543"/>
            <p:cNvSpPr/>
            <p:nvPr/>
          </p:nvSpPr>
          <p:spPr>
            <a:xfrm>
              <a:off x="3602" y="1925"/>
              <a:ext cx="17" cy="14"/>
            </a:xfrm>
            <a:custGeom>
              <a:avLst/>
              <a:gdLst/>
              <a:ahLst/>
              <a:cxnLst/>
              <a:rect l="0" t="0" r="0" b="0"/>
              <a:pathLst>
                <a:path w="120000" h="120000" extrusionOk="0">
                  <a:moveTo>
                    <a:pt x="119999" y="51428"/>
                  </a:moveTo>
                  <a:cubicBezTo>
                    <a:pt x="119999" y="85714"/>
                    <a:pt x="102857" y="119999"/>
                    <a:pt x="68571" y="119999"/>
                  </a:cubicBezTo>
                  <a:cubicBezTo>
                    <a:pt x="34285" y="119999"/>
                    <a:pt x="0" y="85714"/>
                    <a:pt x="0" y="51428"/>
                  </a:cubicBezTo>
                  <a:cubicBezTo>
                    <a:pt x="0" y="34285"/>
                    <a:pt x="34285" y="0"/>
                    <a:pt x="68571" y="0"/>
                  </a:cubicBezTo>
                  <a:cubicBezTo>
                    <a:pt x="85714" y="0"/>
                    <a:pt x="119999" y="17142"/>
                    <a:pt x="119999" y="51428"/>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4" name="Shape 544"/>
            <p:cNvSpPr/>
            <p:nvPr/>
          </p:nvSpPr>
          <p:spPr>
            <a:xfrm>
              <a:off x="3636" y="1887"/>
              <a:ext cx="26" cy="29"/>
            </a:xfrm>
            <a:custGeom>
              <a:avLst/>
              <a:gdLst/>
              <a:ahLst/>
              <a:cxnLst/>
              <a:rect l="0" t="0" r="0" b="0"/>
              <a:pathLst>
                <a:path w="120000" h="120000" extrusionOk="0">
                  <a:moveTo>
                    <a:pt x="0" y="120000"/>
                  </a:moveTo>
                  <a:cubicBezTo>
                    <a:pt x="0" y="120000"/>
                    <a:pt x="87272" y="46153"/>
                    <a:pt x="87272" y="0"/>
                  </a:cubicBezTo>
                  <a:cubicBezTo>
                    <a:pt x="120000" y="46153"/>
                    <a:pt x="109090" y="120000"/>
                    <a:pt x="0" y="120000"/>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5" name="Shape 545"/>
            <p:cNvSpPr/>
            <p:nvPr/>
          </p:nvSpPr>
          <p:spPr>
            <a:xfrm>
              <a:off x="3622" y="1887"/>
              <a:ext cx="28" cy="36"/>
            </a:xfrm>
            <a:custGeom>
              <a:avLst/>
              <a:gdLst/>
              <a:ahLst/>
              <a:cxnLst/>
              <a:rect l="0" t="0" r="0" b="0"/>
              <a:pathLst>
                <a:path w="120000" h="120000" extrusionOk="0">
                  <a:moveTo>
                    <a:pt x="50000" y="120000"/>
                  </a:moveTo>
                  <a:cubicBezTo>
                    <a:pt x="50000" y="120000"/>
                    <a:pt x="40000" y="24000"/>
                    <a:pt x="0" y="0"/>
                  </a:cubicBezTo>
                  <a:cubicBezTo>
                    <a:pt x="70000" y="8000"/>
                    <a:pt x="120000" y="56000"/>
                    <a:pt x="50000" y="120000"/>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6" name="Shape 546"/>
            <p:cNvSpPr/>
            <p:nvPr/>
          </p:nvSpPr>
          <p:spPr>
            <a:xfrm>
              <a:off x="4061" y="1913"/>
              <a:ext cx="189" cy="210"/>
            </a:xfrm>
            <a:custGeom>
              <a:avLst/>
              <a:gdLst/>
              <a:ahLst/>
              <a:cxnLst/>
              <a:rect l="0" t="0" r="0" b="0"/>
              <a:pathLst>
                <a:path w="120000" h="120000" extrusionOk="0">
                  <a:moveTo>
                    <a:pt x="0" y="97078"/>
                  </a:moveTo>
                  <a:cubicBezTo>
                    <a:pt x="0" y="97078"/>
                    <a:pt x="10370" y="28314"/>
                    <a:pt x="54814" y="9438"/>
                  </a:cubicBezTo>
                  <a:cubicBezTo>
                    <a:pt x="77037" y="0"/>
                    <a:pt x="120000" y="17528"/>
                    <a:pt x="120000" y="26966"/>
                  </a:cubicBezTo>
                  <a:cubicBezTo>
                    <a:pt x="108148" y="28314"/>
                    <a:pt x="88888" y="24269"/>
                    <a:pt x="88888" y="24269"/>
                  </a:cubicBezTo>
                  <a:cubicBezTo>
                    <a:pt x="88888" y="24269"/>
                    <a:pt x="82962" y="76853"/>
                    <a:pt x="41481" y="102471"/>
                  </a:cubicBezTo>
                  <a:cubicBezTo>
                    <a:pt x="11851" y="120000"/>
                    <a:pt x="0" y="97078"/>
                    <a:pt x="0" y="97078"/>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7" name="Shape 547"/>
            <p:cNvSpPr/>
            <p:nvPr/>
          </p:nvSpPr>
          <p:spPr>
            <a:xfrm>
              <a:off x="4163" y="2187"/>
              <a:ext cx="18" cy="18"/>
            </a:xfrm>
            <a:custGeom>
              <a:avLst/>
              <a:gdLst/>
              <a:ahLst/>
              <a:cxnLst/>
              <a:rect l="0" t="0" r="0" b="0"/>
              <a:pathLst>
                <a:path w="120000" h="120000" extrusionOk="0">
                  <a:moveTo>
                    <a:pt x="0" y="60000"/>
                  </a:moveTo>
                  <a:cubicBezTo>
                    <a:pt x="0" y="90000"/>
                    <a:pt x="30000" y="120000"/>
                    <a:pt x="60000" y="120000"/>
                  </a:cubicBezTo>
                  <a:cubicBezTo>
                    <a:pt x="90000" y="120000"/>
                    <a:pt x="120000" y="90000"/>
                    <a:pt x="120000" y="75000"/>
                  </a:cubicBezTo>
                  <a:cubicBezTo>
                    <a:pt x="120000" y="30000"/>
                    <a:pt x="90000" y="0"/>
                    <a:pt x="75000" y="0"/>
                  </a:cubicBezTo>
                  <a:cubicBezTo>
                    <a:pt x="30000" y="0"/>
                    <a:pt x="0" y="30000"/>
                    <a:pt x="0" y="60000"/>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8" name="Shape 548"/>
            <p:cNvSpPr/>
            <p:nvPr/>
          </p:nvSpPr>
          <p:spPr>
            <a:xfrm>
              <a:off x="4131" y="1897"/>
              <a:ext cx="26" cy="33"/>
            </a:xfrm>
            <a:custGeom>
              <a:avLst/>
              <a:gdLst/>
              <a:ahLst/>
              <a:cxnLst/>
              <a:rect l="0" t="0" r="0" b="0"/>
              <a:pathLst>
                <a:path w="120000" h="120000" extrusionOk="0">
                  <a:moveTo>
                    <a:pt x="120000" y="119999"/>
                  </a:moveTo>
                  <a:cubicBezTo>
                    <a:pt x="120000" y="119999"/>
                    <a:pt x="32727" y="34285"/>
                    <a:pt x="32727" y="0"/>
                  </a:cubicBezTo>
                  <a:cubicBezTo>
                    <a:pt x="0" y="34285"/>
                    <a:pt x="10909" y="111428"/>
                    <a:pt x="120000" y="119999"/>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9" name="Shape 549"/>
            <p:cNvSpPr/>
            <p:nvPr/>
          </p:nvSpPr>
          <p:spPr>
            <a:xfrm>
              <a:off x="4143" y="1895"/>
              <a:ext cx="26" cy="36"/>
            </a:xfrm>
            <a:custGeom>
              <a:avLst/>
              <a:gdLst/>
              <a:ahLst/>
              <a:cxnLst/>
              <a:rect l="0" t="0" r="0" b="0"/>
              <a:pathLst>
                <a:path w="120000" h="120000" extrusionOk="0">
                  <a:moveTo>
                    <a:pt x="76363" y="120000"/>
                  </a:moveTo>
                  <a:cubicBezTo>
                    <a:pt x="76363" y="120000"/>
                    <a:pt x="87272" y="32000"/>
                    <a:pt x="120000" y="0"/>
                  </a:cubicBezTo>
                  <a:cubicBezTo>
                    <a:pt x="54545" y="8000"/>
                    <a:pt x="0" y="64000"/>
                    <a:pt x="76363" y="120000"/>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0" name="Shape 550"/>
            <p:cNvSpPr/>
            <p:nvPr/>
          </p:nvSpPr>
          <p:spPr>
            <a:xfrm>
              <a:off x="3368" y="2087"/>
              <a:ext cx="140" cy="92"/>
            </a:xfrm>
            <a:custGeom>
              <a:avLst/>
              <a:gdLst/>
              <a:ahLst/>
              <a:cxnLst/>
              <a:rect l="0" t="0" r="0" b="0"/>
              <a:pathLst>
                <a:path w="120000" h="120000" extrusionOk="0">
                  <a:moveTo>
                    <a:pt x="99661" y="3000"/>
                  </a:moveTo>
                  <a:cubicBezTo>
                    <a:pt x="99661" y="3000"/>
                    <a:pt x="42711" y="0"/>
                    <a:pt x="12203" y="27000"/>
                  </a:cubicBezTo>
                  <a:cubicBezTo>
                    <a:pt x="32542" y="27000"/>
                    <a:pt x="44745" y="36000"/>
                    <a:pt x="44745" y="36000"/>
                  </a:cubicBezTo>
                  <a:cubicBezTo>
                    <a:pt x="44745" y="36000"/>
                    <a:pt x="2033" y="54000"/>
                    <a:pt x="0" y="84000"/>
                  </a:cubicBezTo>
                  <a:cubicBezTo>
                    <a:pt x="26440" y="66000"/>
                    <a:pt x="58983" y="63000"/>
                    <a:pt x="58983" y="63000"/>
                  </a:cubicBezTo>
                  <a:cubicBezTo>
                    <a:pt x="58983" y="63000"/>
                    <a:pt x="32542" y="93000"/>
                    <a:pt x="30508" y="120000"/>
                  </a:cubicBezTo>
                  <a:cubicBezTo>
                    <a:pt x="54915" y="102000"/>
                    <a:pt x="83389" y="78000"/>
                    <a:pt x="99661" y="75000"/>
                  </a:cubicBezTo>
                  <a:cubicBezTo>
                    <a:pt x="120000" y="72000"/>
                    <a:pt x="97627" y="15000"/>
                    <a:pt x="97627" y="15000"/>
                  </a:cubicBezTo>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1" name="Shape 551"/>
            <p:cNvSpPr/>
            <p:nvPr/>
          </p:nvSpPr>
          <p:spPr>
            <a:xfrm>
              <a:off x="4172" y="2102"/>
              <a:ext cx="137" cy="92"/>
            </a:xfrm>
            <a:custGeom>
              <a:avLst/>
              <a:gdLst/>
              <a:ahLst/>
              <a:cxnLst/>
              <a:rect l="0" t="0" r="0" b="0"/>
              <a:pathLst>
                <a:path w="120000" h="120000" extrusionOk="0">
                  <a:moveTo>
                    <a:pt x="16551" y="6000"/>
                  </a:moveTo>
                  <a:cubicBezTo>
                    <a:pt x="16551" y="6000"/>
                    <a:pt x="78620" y="0"/>
                    <a:pt x="107586" y="27000"/>
                  </a:cubicBezTo>
                  <a:cubicBezTo>
                    <a:pt x="84827" y="27000"/>
                    <a:pt x="72413" y="36000"/>
                    <a:pt x="72413" y="36000"/>
                  </a:cubicBezTo>
                  <a:cubicBezTo>
                    <a:pt x="72413" y="36000"/>
                    <a:pt x="117931" y="54000"/>
                    <a:pt x="120000" y="84000"/>
                  </a:cubicBezTo>
                  <a:cubicBezTo>
                    <a:pt x="93103" y="66000"/>
                    <a:pt x="57931" y="63000"/>
                    <a:pt x="57931" y="63000"/>
                  </a:cubicBezTo>
                  <a:cubicBezTo>
                    <a:pt x="57931" y="63000"/>
                    <a:pt x="86896" y="93000"/>
                    <a:pt x="88965" y="120000"/>
                  </a:cubicBezTo>
                  <a:cubicBezTo>
                    <a:pt x="64137" y="102000"/>
                    <a:pt x="35172" y="78000"/>
                    <a:pt x="16551" y="75000"/>
                  </a:cubicBezTo>
                  <a:cubicBezTo>
                    <a:pt x="0" y="72000"/>
                    <a:pt x="18620" y="15000"/>
                    <a:pt x="18620" y="15000"/>
                  </a:cubicBezTo>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2" name="Shape 552"/>
            <p:cNvSpPr/>
            <p:nvPr/>
          </p:nvSpPr>
          <p:spPr>
            <a:xfrm>
              <a:off x="3815" y="2412"/>
              <a:ext cx="62" cy="538"/>
            </a:xfrm>
            <a:custGeom>
              <a:avLst/>
              <a:gdLst/>
              <a:ahLst/>
              <a:cxnLst/>
              <a:rect l="0" t="0" r="0" b="0"/>
              <a:pathLst>
                <a:path w="120000" h="120000" extrusionOk="0">
                  <a:moveTo>
                    <a:pt x="120000" y="0"/>
                  </a:moveTo>
                  <a:lnTo>
                    <a:pt x="99230" y="120000"/>
                  </a:lnTo>
                  <a:lnTo>
                    <a:pt x="0" y="120000"/>
                  </a:lnTo>
                  <a:lnTo>
                    <a:pt x="11538" y="8478"/>
                  </a:lnTo>
                  <a:lnTo>
                    <a:pt x="120000" y="0"/>
                  </a:lnTo>
                  <a:lnTo>
                    <a:pt x="120000" y="0"/>
                  </a:lnTo>
                  <a:lnTo>
                    <a:pt x="120000" y="0"/>
                  </a:ln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3" name="Shape 553"/>
            <p:cNvSpPr/>
            <p:nvPr/>
          </p:nvSpPr>
          <p:spPr>
            <a:xfrm>
              <a:off x="3679" y="2387"/>
              <a:ext cx="302" cy="151"/>
            </a:xfrm>
            <a:custGeom>
              <a:avLst/>
              <a:gdLst/>
              <a:ahLst/>
              <a:cxnLst/>
              <a:rect l="0" t="0" r="0" b="0"/>
              <a:pathLst>
                <a:path w="120000" h="120000" extrusionOk="0">
                  <a:moveTo>
                    <a:pt x="102325" y="16615"/>
                  </a:moveTo>
                  <a:cubicBezTo>
                    <a:pt x="104186" y="22153"/>
                    <a:pt x="120000" y="51692"/>
                    <a:pt x="118139" y="79384"/>
                  </a:cubicBezTo>
                  <a:cubicBezTo>
                    <a:pt x="113488" y="66461"/>
                    <a:pt x="106046" y="60923"/>
                    <a:pt x="106046" y="60923"/>
                  </a:cubicBezTo>
                  <a:cubicBezTo>
                    <a:pt x="106046" y="60923"/>
                    <a:pt x="109767" y="79384"/>
                    <a:pt x="105116" y="107076"/>
                  </a:cubicBezTo>
                  <a:cubicBezTo>
                    <a:pt x="102325" y="88615"/>
                    <a:pt x="93023" y="81230"/>
                    <a:pt x="93023" y="81230"/>
                  </a:cubicBezTo>
                  <a:cubicBezTo>
                    <a:pt x="93023" y="81230"/>
                    <a:pt x="88372" y="107076"/>
                    <a:pt x="88372" y="116307"/>
                  </a:cubicBezTo>
                  <a:cubicBezTo>
                    <a:pt x="79069" y="94153"/>
                    <a:pt x="83720" y="68307"/>
                    <a:pt x="83720" y="68307"/>
                  </a:cubicBezTo>
                  <a:cubicBezTo>
                    <a:pt x="83720" y="68307"/>
                    <a:pt x="71627" y="107076"/>
                    <a:pt x="71627" y="118153"/>
                  </a:cubicBezTo>
                  <a:cubicBezTo>
                    <a:pt x="63255" y="103384"/>
                    <a:pt x="68837" y="77538"/>
                    <a:pt x="68837" y="77538"/>
                  </a:cubicBezTo>
                  <a:cubicBezTo>
                    <a:pt x="68837" y="77538"/>
                    <a:pt x="51162" y="112615"/>
                    <a:pt x="51162" y="120000"/>
                  </a:cubicBezTo>
                  <a:cubicBezTo>
                    <a:pt x="42790" y="105230"/>
                    <a:pt x="49302" y="79384"/>
                    <a:pt x="51162" y="72000"/>
                  </a:cubicBezTo>
                  <a:cubicBezTo>
                    <a:pt x="53953" y="66461"/>
                    <a:pt x="40000" y="79384"/>
                    <a:pt x="39069" y="99692"/>
                  </a:cubicBezTo>
                  <a:cubicBezTo>
                    <a:pt x="27906" y="94153"/>
                    <a:pt x="33488" y="62769"/>
                    <a:pt x="33488" y="62769"/>
                  </a:cubicBezTo>
                  <a:cubicBezTo>
                    <a:pt x="33488" y="62769"/>
                    <a:pt x="16744" y="79384"/>
                    <a:pt x="14883" y="105230"/>
                  </a:cubicBezTo>
                  <a:cubicBezTo>
                    <a:pt x="3720" y="94153"/>
                    <a:pt x="16744" y="51692"/>
                    <a:pt x="16744" y="51692"/>
                  </a:cubicBezTo>
                  <a:cubicBezTo>
                    <a:pt x="16744" y="51692"/>
                    <a:pt x="1860" y="72000"/>
                    <a:pt x="930" y="79384"/>
                  </a:cubicBezTo>
                  <a:cubicBezTo>
                    <a:pt x="0" y="51692"/>
                    <a:pt x="7441" y="48000"/>
                    <a:pt x="14883" y="38769"/>
                  </a:cubicBezTo>
                  <a:cubicBezTo>
                    <a:pt x="21395" y="27692"/>
                    <a:pt x="65116" y="0"/>
                    <a:pt x="65116" y="0"/>
                  </a:cubicBezTo>
                  <a:cubicBezTo>
                    <a:pt x="102325" y="16615"/>
                    <a:pt x="102325" y="16615"/>
                    <a:pt x="102325" y="16615"/>
                  </a:cubicBezTo>
                  <a:cubicBezTo>
                    <a:pt x="102325" y="16615"/>
                    <a:pt x="102325" y="16615"/>
                    <a:pt x="102325" y="16615"/>
                  </a:cubicBezTo>
                  <a:close/>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4" name="Shape 554"/>
            <p:cNvSpPr/>
            <p:nvPr/>
          </p:nvSpPr>
          <p:spPr>
            <a:xfrm>
              <a:off x="3456" y="2071"/>
              <a:ext cx="779" cy="355"/>
            </a:xfrm>
            <a:custGeom>
              <a:avLst/>
              <a:gdLst/>
              <a:ahLst/>
              <a:cxnLst/>
              <a:rect l="0" t="0" r="0" b="0"/>
              <a:pathLst>
                <a:path w="120000" h="120000" extrusionOk="0">
                  <a:moveTo>
                    <a:pt x="70181" y="0"/>
                  </a:moveTo>
                  <a:cubicBezTo>
                    <a:pt x="94545" y="2384"/>
                    <a:pt x="94545" y="2384"/>
                    <a:pt x="94545" y="2384"/>
                  </a:cubicBezTo>
                  <a:cubicBezTo>
                    <a:pt x="94545" y="2384"/>
                    <a:pt x="112000" y="794"/>
                    <a:pt x="116363" y="5562"/>
                  </a:cubicBezTo>
                  <a:cubicBezTo>
                    <a:pt x="119272" y="8741"/>
                    <a:pt x="120000" y="23046"/>
                    <a:pt x="117090" y="33377"/>
                  </a:cubicBezTo>
                  <a:cubicBezTo>
                    <a:pt x="113454" y="46887"/>
                    <a:pt x="80727" y="27019"/>
                    <a:pt x="79272" y="31788"/>
                  </a:cubicBezTo>
                  <a:cubicBezTo>
                    <a:pt x="77090" y="41324"/>
                    <a:pt x="87272" y="99337"/>
                    <a:pt x="81454" y="108874"/>
                  </a:cubicBezTo>
                  <a:cubicBezTo>
                    <a:pt x="75636" y="118410"/>
                    <a:pt x="39636" y="120000"/>
                    <a:pt x="36727" y="113642"/>
                  </a:cubicBezTo>
                  <a:cubicBezTo>
                    <a:pt x="31272" y="101721"/>
                    <a:pt x="39272" y="47682"/>
                    <a:pt x="36727" y="30993"/>
                  </a:cubicBezTo>
                  <a:cubicBezTo>
                    <a:pt x="35272" y="21456"/>
                    <a:pt x="6181" y="56423"/>
                    <a:pt x="3272" y="27019"/>
                  </a:cubicBezTo>
                  <a:cubicBezTo>
                    <a:pt x="2909" y="21456"/>
                    <a:pt x="0" y="3178"/>
                    <a:pt x="4727" y="2384"/>
                  </a:cubicBezTo>
                  <a:cubicBezTo>
                    <a:pt x="9454" y="794"/>
                    <a:pt x="49818" y="794"/>
                    <a:pt x="49818" y="794"/>
                  </a:cubicBezTo>
                  <a:cubicBezTo>
                    <a:pt x="70181" y="0"/>
                    <a:pt x="70181" y="0"/>
                    <a:pt x="70181" y="0"/>
                  </a:cubicBezTo>
                  <a:cubicBezTo>
                    <a:pt x="70181" y="0"/>
                    <a:pt x="70181" y="0"/>
                    <a:pt x="70181" y="0"/>
                  </a:cubicBezTo>
                  <a:close/>
                </a:path>
              </a:pathLst>
            </a:custGeom>
            <a:solidFill>
              <a:srgbClr val="3FC1F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accent6"/>
                </a:solidFill>
                <a:latin typeface="Cambria"/>
                <a:ea typeface="Cambria"/>
                <a:cs typeface="Cambria"/>
                <a:sym typeface="Cambria"/>
              </a:endParaRPr>
            </a:p>
          </p:txBody>
        </p:sp>
        <p:sp>
          <p:nvSpPr>
            <p:cNvPr id="555" name="Shape 555"/>
            <p:cNvSpPr/>
            <p:nvPr/>
          </p:nvSpPr>
          <p:spPr>
            <a:xfrm>
              <a:off x="3702" y="1828"/>
              <a:ext cx="298" cy="302"/>
            </a:xfrm>
            <a:custGeom>
              <a:avLst/>
              <a:gdLst/>
              <a:ahLst/>
              <a:cxnLst/>
              <a:rect l="0" t="0" r="0" b="0"/>
              <a:pathLst>
                <a:path w="120000" h="120000" extrusionOk="0">
                  <a:moveTo>
                    <a:pt x="59527" y="2790"/>
                  </a:moveTo>
                  <a:cubicBezTo>
                    <a:pt x="84094" y="3720"/>
                    <a:pt x="120000" y="930"/>
                    <a:pt x="113385" y="60465"/>
                  </a:cubicBezTo>
                  <a:cubicBezTo>
                    <a:pt x="106771" y="120000"/>
                    <a:pt x="0" y="101395"/>
                    <a:pt x="2834" y="56744"/>
                  </a:cubicBezTo>
                  <a:cubicBezTo>
                    <a:pt x="4724" y="11162"/>
                    <a:pt x="17952" y="0"/>
                    <a:pt x="59527" y="2790"/>
                  </a:cubicBezTo>
                  <a:close/>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6" name="Shape 556"/>
            <p:cNvSpPr/>
            <p:nvPr/>
          </p:nvSpPr>
          <p:spPr>
            <a:xfrm>
              <a:off x="3679" y="2043"/>
              <a:ext cx="309" cy="113"/>
            </a:xfrm>
            <a:custGeom>
              <a:avLst/>
              <a:gdLst/>
              <a:ahLst/>
              <a:cxnLst/>
              <a:rect l="0" t="0" r="0" b="0"/>
              <a:pathLst>
                <a:path w="120000" h="120000" extrusionOk="0">
                  <a:moveTo>
                    <a:pt x="75454" y="0"/>
                  </a:moveTo>
                  <a:cubicBezTo>
                    <a:pt x="75454" y="0"/>
                    <a:pt x="120000" y="31836"/>
                    <a:pt x="115454" y="66122"/>
                  </a:cubicBezTo>
                  <a:cubicBezTo>
                    <a:pt x="104545" y="53877"/>
                    <a:pt x="99090" y="36734"/>
                    <a:pt x="85454" y="46530"/>
                  </a:cubicBezTo>
                  <a:cubicBezTo>
                    <a:pt x="90000" y="61224"/>
                    <a:pt x="88181" y="100408"/>
                    <a:pt x="84545" y="119999"/>
                  </a:cubicBezTo>
                  <a:cubicBezTo>
                    <a:pt x="78181" y="88163"/>
                    <a:pt x="70909" y="63673"/>
                    <a:pt x="62727" y="51428"/>
                  </a:cubicBezTo>
                  <a:cubicBezTo>
                    <a:pt x="55454" y="63673"/>
                    <a:pt x="47272" y="88163"/>
                    <a:pt x="42727" y="115102"/>
                  </a:cubicBezTo>
                  <a:cubicBezTo>
                    <a:pt x="38181" y="93061"/>
                    <a:pt x="37272" y="68571"/>
                    <a:pt x="34545" y="44081"/>
                  </a:cubicBezTo>
                  <a:cubicBezTo>
                    <a:pt x="21818" y="46530"/>
                    <a:pt x="6363" y="56326"/>
                    <a:pt x="0" y="63673"/>
                  </a:cubicBezTo>
                  <a:cubicBezTo>
                    <a:pt x="19090" y="7346"/>
                    <a:pt x="44545" y="0"/>
                    <a:pt x="44545" y="0"/>
                  </a:cubicBezTo>
                  <a:cubicBezTo>
                    <a:pt x="75454" y="0"/>
                    <a:pt x="75454" y="0"/>
                    <a:pt x="75454" y="0"/>
                  </a:cubicBezTo>
                  <a:cubicBezTo>
                    <a:pt x="75454" y="0"/>
                    <a:pt x="75454" y="0"/>
                    <a:pt x="75454" y="0"/>
                  </a:cubicBezTo>
                  <a:close/>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7" name="Shape 557"/>
            <p:cNvSpPr/>
            <p:nvPr/>
          </p:nvSpPr>
          <p:spPr>
            <a:xfrm>
              <a:off x="3665" y="2376"/>
              <a:ext cx="325" cy="112"/>
            </a:xfrm>
            <a:custGeom>
              <a:avLst/>
              <a:gdLst/>
              <a:ahLst/>
              <a:cxnLst/>
              <a:rect l="0" t="0" r="0" b="0"/>
              <a:pathLst>
                <a:path w="120000" h="120000" extrusionOk="0">
                  <a:moveTo>
                    <a:pt x="93043" y="0"/>
                  </a:moveTo>
                  <a:cubicBezTo>
                    <a:pt x="93043" y="0"/>
                    <a:pt x="120000" y="40000"/>
                    <a:pt x="115652" y="60000"/>
                  </a:cubicBezTo>
                  <a:cubicBezTo>
                    <a:pt x="108695" y="50000"/>
                    <a:pt x="101739" y="47500"/>
                    <a:pt x="98260" y="55000"/>
                  </a:cubicBezTo>
                  <a:cubicBezTo>
                    <a:pt x="99130" y="70000"/>
                    <a:pt x="101739" y="112500"/>
                    <a:pt x="96521" y="120000"/>
                  </a:cubicBezTo>
                  <a:cubicBezTo>
                    <a:pt x="90434" y="102500"/>
                    <a:pt x="73913" y="70000"/>
                    <a:pt x="65217" y="77500"/>
                  </a:cubicBezTo>
                  <a:cubicBezTo>
                    <a:pt x="61739" y="80000"/>
                    <a:pt x="59130" y="95000"/>
                    <a:pt x="57391" y="115000"/>
                  </a:cubicBezTo>
                  <a:cubicBezTo>
                    <a:pt x="51304" y="115000"/>
                    <a:pt x="44347" y="75000"/>
                    <a:pt x="38260" y="75000"/>
                  </a:cubicBezTo>
                  <a:cubicBezTo>
                    <a:pt x="33043" y="75000"/>
                    <a:pt x="25217" y="87500"/>
                    <a:pt x="20869" y="110000"/>
                  </a:cubicBezTo>
                  <a:cubicBezTo>
                    <a:pt x="17391" y="107500"/>
                    <a:pt x="14782" y="90000"/>
                    <a:pt x="17391" y="67500"/>
                  </a:cubicBezTo>
                  <a:cubicBezTo>
                    <a:pt x="14782" y="62500"/>
                    <a:pt x="8695" y="67500"/>
                    <a:pt x="2608" y="77500"/>
                  </a:cubicBezTo>
                  <a:cubicBezTo>
                    <a:pt x="0" y="62500"/>
                    <a:pt x="19130" y="27500"/>
                    <a:pt x="19130" y="27500"/>
                  </a:cubicBezTo>
                  <a:cubicBezTo>
                    <a:pt x="93043" y="0"/>
                    <a:pt x="93043" y="0"/>
                    <a:pt x="93043" y="0"/>
                  </a:cubicBezTo>
                  <a:cubicBezTo>
                    <a:pt x="93043" y="0"/>
                    <a:pt x="93043" y="0"/>
                    <a:pt x="93043" y="0"/>
                  </a:cubicBezTo>
                  <a:close/>
                </a:path>
              </a:pathLst>
            </a:custGeom>
            <a:solidFill>
              <a:srgbClr val="3FC1F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58" name="Shape 558"/>
            <p:cNvSpPr/>
            <p:nvPr/>
          </p:nvSpPr>
          <p:spPr>
            <a:xfrm>
              <a:off x="3650" y="1563"/>
              <a:ext cx="398" cy="369"/>
            </a:xfrm>
            <a:custGeom>
              <a:avLst/>
              <a:gdLst/>
              <a:ahLst/>
              <a:cxnLst/>
              <a:rect l="0" t="0" r="0" b="0"/>
              <a:pathLst>
                <a:path w="120000" h="120000" extrusionOk="0">
                  <a:moveTo>
                    <a:pt x="120000" y="99230"/>
                  </a:moveTo>
                  <a:cubicBezTo>
                    <a:pt x="114319" y="109230"/>
                    <a:pt x="95857" y="113076"/>
                    <a:pt x="75976" y="108461"/>
                  </a:cubicBezTo>
                  <a:cubicBezTo>
                    <a:pt x="56094" y="103846"/>
                    <a:pt x="17751" y="120000"/>
                    <a:pt x="1420" y="97692"/>
                  </a:cubicBezTo>
                  <a:cubicBezTo>
                    <a:pt x="12071" y="92307"/>
                    <a:pt x="37633" y="85384"/>
                    <a:pt x="37633" y="85384"/>
                  </a:cubicBezTo>
                  <a:cubicBezTo>
                    <a:pt x="34792" y="78461"/>
                    <a:pt x="46153" y="45384"/>
                    <a:pt x="38343" y="36153"/>
                  </a:cubicBezTo>
                  <a:cubicBezTo>
                    <a:pt x="31952" y="28461"/>
                    <a:pt x="18461" y="41538"/>
                    <a:pt x="11360" y="33846"/>
                  </a:cubicBezTo>
                  <a:cubicBezTo>
                    <a:pt x="2130" y="25384"/>
                    <a:pt x="12071" y="10000"/>
                    <a:pt x="10650" y="7692"/>
                  </a:cubicBezTo>
                  <a:cubicBezTo>
                    <a:pt x="9230" y="4615"/>
                    <a:pt x="0" y="3846"/>
                    <a:pt x="0" y="3846"/>
                  </a:cubicBezTo>
                  <a:cubicBezTo>
                    <a:pt x="0" y="3846"/>
                    <a:pt x="12781" y="0"/>
                    <a:pt x="15621" y="3076"/>
                  </a:cubicBezTo>
                  <a:cubicBezTo>
                    <a:pt x="18461" y="4615"/>
                    <a:pt x="13491" y="18461"/>
                    <a:pt x="14201" y="22307"/>
                  </a:cubicBezTo>
                  <a:cubicBezTo>
                    <a:pt x="14911" y="26153"/>
                    <a:pt x="16331" y="29230"/>
                    <a:pt x="18461" y="30000"/>
                  </a:cubicBezTo>
                  <a:cubicBezTo>
                    <a:pt x="20591" y="30769"/>
                    <a:pt x="29822" y="23846"/>
                    <a:pt x="41183" y="23846"/>
                  </a:cubicBezTo>
                  <a:cubicBezTo>
                    <a:pt x="67455" y="23076"/>
                    <a:pt x="76686" y="58461"/>
                    <a:pt x="78816" y="64615"/>
                  </a:cubicBezTo>
                  <a:cubicBezTo>
                    <a:pt x="79526" y="69230"/>
                    <a:pt x="84497" y="82307"/>
                    <a:pt x="82366" y="85384"/>
                  </a:cubicBezTo>
                </a:path>
              </a:pathLst>
            </a:custGeom>
            <a:solidFill>
              <a:srgbClr val="3FC1F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accent6"/>
                </a:solidFill>
                <a:latin typeface="Cambria"/>
                <a:ea typeface="Cambria"/>
                <a:cs typeface="Cambria"/>
                <a:sym typeface="Cambria"/>
              </a:endParaRPr>
            </a:p>
          </p:txBody>
        </p:sp>
        <p:sp>
          <p:nvSpPr>
            <p:cNvPr id="559" name="Shape 559"/>
            <p:cNvSpPr/>
            <p:nvPr/>
          </p:nvSpPr>
          <p:spPr>
            <a:xfrm>
              <a:off x="3863" y="1920"/>
              <a:ext cx="66" cy="38"/>
            </a:xfrm>
            <a:custGeom>
              <a:avLst/>
              <a:gdLst/>
              <a:ahLst/>
              <a:cxnLst/>
              <a:rect l="0" t="0" r="0" b="0"/>
              <a:pathLst>
                <a:path w="120000" h="120000" extrusionOk="0">
                  <a:moveTo>
                    <a:pt x="89999" y="0"/>
                  </a:moveTo>
                  <a:cubicBezTo>
                    <a:pt x="89999" y="0"/>
                    <a:pt x="119999" y="120000"/>
                    <a:pt x="55714" y="120000"/>
                  </a:cubicBezTo>
                  <a:cubicBezTo>
                    <a:pt x="0" y="120000"/>
                    <a:pt x="17142" y="0"/>
                    <a:pt x="17142" y="0"/>
                  </a:cubicBezTo>
                  <a:cubicBezTo>
                    <a:pt x="17142" y="0"/>
                    <a:pt x="25714" y="91764"/>
                    <a:pt x="64285" y="84705"/>
                  </a:cubicBezTo>
                  <a:cubicBezTo>
                    <a:pt x="81428" y="84705"/>
                    <a:pt x="89999" y="0"/>
                    <a:pt x="89999" y="0"/>
                  </a:cubicBezTo>
                  <a:close/>
                </a:path>
              </a:pathLst>
            </a:custGeom>
            <a:solidFill>
              <a:srgbClr val="B1A15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0" name="Shape 560"/>
            <p:cNvSpPr/>
            <p:nvPr/>
          </p:nvSpPr>
          <p:spPr>
            <a:xfrm>
              <a:off x="3779" y="1920"/>
              <a:ext cx="60" cy="38"/>
            </a:xfrm>
            <a:custGeom>
              <a:avLst/>
              <a:gdLst/>
              <a:ahLst/>
              <a:cxnLst/>
              <a:rect l="0" t="0" r="0" b="0"/>
              <a:pathLst>
                <a:path w="120000" h="120000" extrusionOk="0">
                  <a:moveTo>
                    <a:pt x="92307" y="0"/>
                  </a:moveTo>
                  <a:cubicBezTo>
                    <a:pt x="92307" y="0"/>
                    <a:pt x="120000" y="120000"/>
                    <a:pt x="55384" y="120000"/>
                  </a:cubicBezTo>
                  <a:cubicBezTo>
                    <a:pt x="0" y="120000"/>
                    <a:pt x="13846" y="0"/>
                    <a:pt x="13846" y="0"/>
                  </a:cubicBezTo>
                  <a:cubicBezTo>
                    <a:pt x="13846" y="0"/>
                    <a:pt x="27692" y="91764"/>
                    <a:pt x="60000" y="84705"/>
                  </a:cubicBezTo>
                  <a:cubicBezTo>
                    <a:pt x="83076" y="84705"/>
                    <a:pt x="92307" y="0"/>
                    <a:pt x="92307" y="0"/>
                  </a:cubicBezTo>
                  <a:close/>
                </a:path>
              </a:pathLst>
            </a:custGeom>
            <a:solidFill>
              <a:srgbClr val="B1A15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1" name="Shape 561"/>
            <p:cNvSpPr/>
            <p:nvPr/>
          </p:nvSpPr>
          <p:spPr>
            <a:xfrm>
              <a:off x="3709" y="1946"/>
              <a:ext cx="290" cy="130"/>
            </a:xfrm>
            <a:custGeom>
              <a:avLst/>
              <a:gdLst/>
              <a:ahLst/>
              <a:cxnLst/>
              <a:rect l="0" t="0" r="0" b="0"/>
              <a:pathLst>
                <a:path w="120000" h="120000" extrusionOk="0">
                  <a:moveTo>
                    <a:pt x="0" y="37090"/>
                  </a:moveTo>
                  <a:cubicBezTo>
                    <a:pt x="0" y="37090"/>
                    <a:pt x="7804" y="109090"/>
                    <a:pt x="38048" y="113454"/>
                  </a:cubicBezTo>
                  <a:cubicBezTo>
                    <a:pt x="64390" y="113454"/>
                    <a:pt x="93658" y="120000"/>
                    <a:pt x="108292" y="69818"/>
                  </a:cubicBezTo>
                  <a:cubicBezTo>
                    <a:pt x="120000" y="30545"/>
                    <a:pt x="115121" y="0"/>
                    <a:pt x="115121" y="0"/>
                  </a:cubicBezTo>
                  <a:cubicBezTo>
                    <a:pt x="115121" y="0"/>
                    <a:pt x="113170" y="78545"/>
                    <a:pt x="86829" y="91636"/>
                  </a:cubicBezTo>
                  <a:cubicBezTo>
                    <a:pt x="64390" y="104727"/>
                    <a:pt x="40975" y="98181"/>
                    <a:pt x="27317" y="89454"/>
                  </a:cubicBezTo>
                  <a:cubicBezTo>
                    <a:pt x="11707" y="82909"/>
                    <a:pt x="0" y="37090"/>
                    <a:pt x="0" y="37090"/>
                  </a:cubicBezTo>
                  <a:close/>
                </a:path>
              </a:pathLst>
            </a:custGeom>
            <a:solidFill>
              <a:srgbClr val="D3C07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2" name="Shape 562"/>
            <p:cNvSpPr/>
            <p:nvPr/>
          </p:nvSpPr>
          <p:spPr>
            <a:xfrm>
              <a:off x="3745" y="1979"/>
              <a:ext cx="196" cy="28"/>
            </a:xfrm>
            <a:custGeom>
              <a:avLst/>
              <a:gdLst/>
              <a:ahLst/>
              <a:cxnLst/>
              <a:rect l="0" t="0" r="0" b="0"/>
              <a:pathLst>
                <a:path w="120000" h="120000" extrusionOk="0">
                  <a:moveTo>
                    <a:pt x="112771" y="30000"/>
                  </a:moveTo>
                  <a:cubicBezTo>
                    <a:pt x="112771" y="30000"/>
                    <a:pt x="92530" y="80000"/>
                    <a:pt x="57831" y="70000"/>
                  </a:cubicBezTo>
                  <a:cubicBezTo>
                    <a:pt x="23132" y="60000"/>
                    <a:pt x="7228" y="0"/>
                    <a:pt x="7228" y="0"/>
                  </a:cubicBezTo>
                  <a:cubicBezTo>
                    <a:pt x="0" y="0"/>
                    <a:pt x="0" y="0"/>
                    <a:pt x="0" y="0"/>
                  </a:cubicBezTo>
                  <a:cubicBezTo>
                    <a:pt x="0" y="0"/>
                    <a:pt x="26024" y="120000"/>
                    <a:pt x="56385" y="120000"/>
                  </a:cubicBezTo>
                  <a:cubicBezTo>
                    <a:pt x="85301" y="120000"/>
                    <a:pt x="119999" y="50000"/>
                    <a:pt x="119999" y="50000"/>
                  </a:cubicBezTo>
                  <a:cubicBezTo>
                    <a:pt x="112771" y="30000"/>
                    <a:pt x="112771" y="30000"/>
                    <a:pt x="112771" y="30000"/>
                  </a:cubicBezTo>
                  <a:cubicBezTo>
                    <a:pt x="112771" y="30000"/>
                    <a:pt x="112771" y="30000"/>
                    <a:pt x="112771" y="30000"/>
                  </a:cubicBezTo>
                  <a:close/>
                </a:path>
              </a:pathLst>
            </a:custGeom>
            <a:solidFill>
              <a:srgbClr val="B1A15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3" name="Shape 563"/>
            <p:cNvSpPr/>
            <p:nvPr/>
          </p:nvSpPr>
          <p:spPr>
            <a:xfrm>
              <a:off x="3720" y="1943"/>
              <a:ext cx="57" cy="55"/>
            </a:xfrm>
            <a:custGeom>
              <a:avLst/>
              <a:gdLst/>
              <a:ahLst/>
              <a:cxnLst/>
              <a:rect l="0" t="0" r="0" b="0"/>
              <a:pathLst>
                <a:path w="120000" h="120000" extrusionOk="0">
                  <a:moveTo>
                    <a:pt x="48000" y="20869"/>
                  </a:moveTo>
                  <a:cubicBezTo>
                    <a:pt x="48000" y="20869"/>
                    <a:pt x="76800" y="0"/>
                    <a:pt x="96000" y="41739"/>
                  </a:cubicBezTo>
                  <a:cubicBezTo>
                    <a:pt x="120000" y="78260"/>
                    <a:pt x="100800" y="120000"/>
                    <a:pt x="67200" y="114782"/>
                  </a:cubicBezTo>
                  <a:cubicBezTo>
                    <a:pt x="24000" y="109565"/>
                    <a:pt x="0" y="46956"/>
                    <a:pt x="48000" y="20869"/>
                  </a:cubicBezTo>
                  <a:close/>
                </a:path>
              </a:pathLst>
            </a:custGeom>
            <a:solidFill>
              <a:srgbClr val="E28A7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4" name="Shape 564"/>
            <p:cNvSpPr/>
            <p:nvPr/>
          </p:nvSpPr>
          <p:spPr>
            <a:xfrm>
              <a:off x="3911" y="1960"/>
              <a:ext cx="50" cy="52"/>
            </a:xfrm>
            <a:custGeom>
              <a:avLst/>
              <a:gdLst/>
              <a:ahLst/>
              <a:cxnLst/>
              <a:rect l="0" t="0" r="0" b="0"/>
              <a:pathLst>
                <a:path w="120000" h="120000" extrusionOk="0">
                  <a:moveTo>
                    <a:pt x="74285" y="5454"/>
                  </a:moveTo>
                  <a:cubicBezTo>
                    <a:pt x="74285" y="5454"/>
                    <a:pt x="114285" y="0"/>
                    <a:pt x="120000" y="49090"/>
                  </a:cubicBezTo>
                  <a:cubicBezTo>
                    <a:pt x="120000" y="92727"/>
                    <a:pt x="74285" y="120000"/>
                    <a:pt x="40000" y="92727"/>
                  </a:cubicBezTo>
                  <a:cubicBezTo>
                    <a:pt x="0" y="70909"/>
                    <a:pt x="11428" y="0"/>
                    <a:pt x="74285" y="5454"/>
                  </a:cubicBezTo>
                  <a:close/>
                </a:path>
              </a:pathLst>
            </a:custGeom>
            <a:solidFill>
              <a:srgbClr val="E28A7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5" name="Shape 565"/>
            <p:cNvSpPr/>
            <p:nvPr/>
          </p:nvSpPr>
          <p:spPr>
            <a:xfrm>
              <a:off x="3724" y="2187"/>
              <a:ext cx="103" cy="114"/>
            </a:xfrm>
            <a:custGeom>
              <a:avLst/>
              <a:gdLst/>
              <a:ahLst/>
              <a:cxnLst/>
              <a:rect l="0" t="0" r="0" b="0"/>
              <a:pathLst>
                <a:path w="120000" h="120000" extrusionOk="0">
                  <a:moveTo>
                    <a:pt x="8181" y="7346"/>
                  </a:moveTo>
                  <a:cubicBezTo>
                    <a:pt x="8181" y="7346"/>
                    <a:pt x="100909" y="0"/>
                    <a:pt x="103636" y="9795"/>
                  </a:cubicBezTo>
                  <a:cubicBezTo>
                    <a:pt x="106363" y="14693"/>
                    <a:pt x="120000" y="105306"/>
                    <a:pt x="100909" y="110204"/>
                  </a:cubicBezTo>
                  <a:cubicBezTo>
                    <a:pt x="81818" y="119999"/>
                    <a:pt x="2727" y="119999"/>
                    <a:pt x="2727" y="100408"/>
                  </a:cubicBezTo>
                  <a:cubicBezTo>
                    <a:pt x="2727" y="78367"/>
                    <a:pt x="0" y="14693"/>
                    <a:pt x="8181" y="7346"/>
                  </a:cubicBezTo>
                  <a:close/>
                </a:path>
              </a:pathLst>
            </a:custGeom>
            <a:solidFill>
              <a:srgbClr val="0D8E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FC1F1"/>
                </a:solidFill>
                <a:latin typeface="Cambria"/>
                <a:ea typeface="Cambria"/>
                <a:cs typeface="Cambria"/>
                <a:sym typeface="Cambria"/>
              </a:endParaRPr>
            </a:p>
          </p:txBody>
        </p:sp>
        <p:sp>
          <p:nvSpPr>
            <p:cNvPr id="566" name="Shape 566"/>
            <p:cNvSpPr/>
            <p:nvPr/>
          </p:nvSpPr>
          <p:spPr>
            <a:xfrm>
              <a:off x="3768" y="1754"/>
              <a:ext cx="163" cy="88"/>
            </a:xfrm>
            <a:custGeom>
              <a:avLst/>
              <a:gdLst/>
              <a:ahLst/>
              <a:cxnLst/>
              <a:rect l="0" t="0" r="0" b="0"/>
              <a:pathLst>
                <a:path w="120000" h="120000" extrusionOk="0">
                  <a:moveTo>
                    <a:pt x="114782" y="100540"/>
                  </a:moveTo>
                  <a:cubicBezTo>
                    <a:pt x="114782" y="100540"/>
                    <a:pt x="31304" y="120000"/>
                    <a:pt x="3478" y="100540"/>
                  </a:cubicBezTo>
                  <a:cubicBezTo>
                    <a:pt x="0" y="87567"/>
                    <a:pt x="3478" y="25945"/>
                    <a:pt x="6956" y="16216"/>
                  </a:cubicBezTo>
                  <a:cubicBezTo>
                    <a:pt x="24347" y="19459"/>
                    <a:pt x="92173" y="0"/>
                    <a:pt x="106086" y="9729"/>
                  </a:cubicBezTo>
                  <a:cubicBezTo>
                    <a:pt x="111304" y="12972"/>
                    <a:pt x="120000" y="94054"/>
                    <a:pt x="114782" y="100540"/>
                  </a:cubicBezTo>
                  <a:close/>
                </a:path>
              </a:pathLst>
            </a:custGeom>
            <a:solidFill>
              <a:srgbClr val="0D8E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FC1F1"/>
                </a:solidFill>
                <a:latin typeface="Cambria"/>
                <a:ea typeface="Cambria"/>
                <a:cs typeface="Cambria"/>
                <a:sym typeface="Cambria"/>
              </a:endParaRPr>
            </a:p>
          </p:txBody>
        </p:sp>
        <p:sp>
          <p:nvSpPr>
            <p:cNvPr id="567" name="Shape 567"/>
            <p:cNvSpPr/>
            <p:nvPr/>
          </p:nvSpPr>
          <p:spPr>
            <a:xfrm>
              <a:off x="3718" y="2405"/>
              <a:ext cx="241" cy="35"/>
            </a:xfrm>
            <a:custGeom>
              <a:avLst/>
              <a:gdLst/>
              <a:ahLst/>
              <a:cxnLst/>
              <a:rect l="0" t="0" r="0" b="0"/>
              <a:pathLst>
                <a:path w="120000" h="120000" extrusionOk="0">
                  <a:moveTo>
                    <a:pt x="120000" y="0"/>
                  </a:moveTo>
                  <a:cubicBezTo>
                    <a:pt x="101359" y="16000"/>
                    <a:pt x="41941" y="80000"/>
                    <a:pt x="0" y="24000"/>
                  </a:cubicBezTo>
                  <a:cubicBezTo>
                    <a:pt x="22135" y="120000"/>
                    <a:pt x="116504" y="56000"/>
                    <a:pt x="120000" y="0"/>
                  </a:cubicBezTo>
                  <a:close/>
                </a:path>
              </a:pathLst>
            </a:custGeom>
            <a:solidFill>
              <a:srgbClr val="0D8E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8" name="Shape 568"/>
            <p:cNvSpPr/>
            <p:nvPr/>
          </p:nvSpPr>
          <p:spPr>
            <a:xfrm>
              <a:off x="3834" y="2114"/>
              <a:ext cx="14" cy="284"/>
            </a:xfrm>
            <a:custGeom>
              <a:avLst/>
              <a:gdLst/>
              <a:ahLst/>
              <a:cxnLst/>
              <a:rect l="0" t="0" r="0" b="0"/>
              <a:pathLst>
                <a:path w="120000" h="120000" extrusionOk="0">
                  <a:moveTo>
                    <a:pt x="20000" y="0"/>
                  </a:moveTo>
                  <a:cubicBezTo>
                    <a:pt x="20000" y="0"/>
                    <a:pt x="20000" y="6000"/>
                    <a:pt x="20000" y="15000"/>
                  </a:cubicBezTo>
                  <a:cubicBezTo>
                    <a:pt x="60000" y="22000"/>
                    <a:pt x="40000" y="22000"/>
                    <a:pt x="40000" y="33000"/>
                  </a:cubicBezTo>
                  <a:cubicBezTo>
                    <a:pt x="40000" y="45000"/>
                    <a:pt x="40000" y="51000"/>
                    <a:pt x="40000" y="60000"/>
                  </a:cubicBezTo>
                  <a:cubicBezTo>
                    <a:pt x="40000" y="69000"/>
                    <a:pt x="40000" y="78000"/>
                    <a:pt x="40000" y="88000"/>
                  </a:cubicBezTo>
                  <a:cubicBezTo>
                    <a:pt x="40000" y="101000"/>
                    <a:pt x="0" y="120000"/>
                    <a:pt x="0" y="120000"/>
                  </a:cubicBezTo>
                  <a:cubicBezTo>
                    <a:pt x="0" y="120000"/>
                    <a:pt x="120000" y="112000"/>
                    <a:pt x="120000" y="90000"/>
                  </a:cubicBezTo>
                  <a:cubicBezTo>
                    <a:pt x="120000" y="66000"/>
                    <a:pt x="120000" y="43000"/>
                    <a:pt x="120000" y="36000"/>
                  </a:cubicBezTo>
                  <a:cubicBezTo>
                    <a:pt x="120000" y="28000"/>
                    <a:pt x="100000" y="6000"/>
                    <a:pt x="20000" y="0"/>
                  </a:cubicBezTo>
                  <a:close/>
                </a:path>
              </a:pathLst>
            </a:custGeom>
            <a:solidFill>
              <a:srgbClr val="0D8EBD"/>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69" name="Shape 569"/>
            <p:cNvSpPr/>
            <p:nvPr/>
          </p:nvSpPr>
          <p:spPr>
            <a:xfrm>
              <a:off x="4170" y="1939"/>
              <a:ext cx="18" cy="17"/>
            </a:xfrm>
            <a:custGeom>
              <a:avLst/>
              <a:gdLst/>
              <a:ahLst/>
              <a:cxnLst/>
              <a:rect l="0" t="0" r="0" b="0"/>
              <a:pathLst>
                <a:path w="120000" h="120000" extrusionOk="0">
                  <a:moveTo>
                    <a:pt x="120000" y="51428"/>
                  </a:moveTo>
                  <a:cubicBezTo>
                    <a:pt x="120000" y="85714"/>
                    <a:pt x="90000" y="119999"/>
                    <a:pt x="60000" y="119999"/>
                  </a:cubicBezTo>
                  <a:cubicBezTo>
                    <a:pt x="30000" y="119999"/>
                    <a:pt x="0" y="102857"/>
                    <a:pt x="0" y="51428"/>
                  </a:cubicBezTo>
                  <a:cubicBezTo>
                    <a:pt x="0" y="34285"/>
                    <a:pt x="30000" y="0"/>
                    <a:pt x="45000" y="0"/>
                  </a:cubicBezTo>
                  <a:cubicBezTo>
                    <a:pt x="75000" y="0"/>
                    <a:pt x="105000" y="17142"/>
                    <a:pt x="120000" y="51428"/>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570" name="Shape 570"/>
          <p:cNvGrpSpPr/>
          <p:nvPr/>
        </p:nvGrpSpPr>
        <p:grpSpPr>
          <a:xfrm>
            <a:off x="7988058" y="2988644"/>
            <a:ext cx="2438167" cy="3076169"/>
            <a:chOff x="2968" y="1106"/>
            <a:chExt cx="1734" cy="2188"/>
          </a:xfrm>
        </p:grpSpPr>
        <p:sp>
          <p:nvSpPr>
            <p:cNvPr id="571" name="Shape 571"/>
            <p:cNvSpPr/>
            <p:nvPr/>
          </p:nvSpPr>
          <p:spPr>
            <a:xfrm>
              <a:off x="3043" y="1455"/>
              <a:ext cx="518" cy="648"/>
            </a:xfrm>
            <a:custGeom>
              <a:avLst/>
              <a:gdLst/>
              <a:ahLst/>
              <a:cxnLst/>
              <a:rect l="0" t="0" r="0" b="0"/>
              <a:pathLst>
                <a:path w="120000" h="120000" extrusionOk="0">
                  <a:moveTo>
                    <a:pt x="67945" y="17890"/>
                  </a:moveTo>
                  <a:cubicBezTo>
                    <a:pt x="66849" y="17454"/>
                    <a:pt x="66301" y="17454"/>
                    <a:pt x="65205" y="17018"/>
                  </a:cubicBezTo>
                  <a:cubicBezTo>
                    <a:pt x="78356" y="16145"/>
                    <a:pt x="80000" y="6981"/>
                    <a:pt x="75068" y="872"/>
                  </a:cubicBezTo>
                  <a:cubicBezTo>
                    <a:pt x="75068" y="5236"/>
                    <a:pt x="67397" y="12654"/>
                    <a:pt x="64109" y="15709"/>
                  </a:cubicBezTo>
                  <a:cubicBezTo>
                    <a:pt x="70684" y="7854"/>
                    <a:pt x="63561" y="1309"/>
                    <a:pt x="55342" y="0"/>
                  </a:cubicBezTo>
                  <a:cubicBezTo>
                    <a:pt x="59178" y="3054"/>
                    <a:pt x="60821" y="11781"/>
                    <a:pt x="61369" y="16145"/>
                  </a:cubicBezTo>
                  <a:cubicBezTo>
                    <a:pt x="38356" y="11345"/>
                    <a:pt x="547" y="24872"/>
                    <a:pt x="0" y="31854"/>
                  </a:cubicBezTo>
                  <a:cubicBezTo>
                    <a:pt x="12602" y="33163"/>
                    <a:pt x="32328" y="30545"/>
                    <a:pt x="32328" y="30545"/>
                  </a:cubicBezTo>
                  <a:cubicBezTo>
                    <a:pt x="32328" y="30545"/>
                    <a:pt x="36712" y="78545"/>
                    <a:pt x="76712" y="102545"/>
                  </a:cubicBezTo>
                  <a:cubicBezTo>
                    <a:pt x="106849" y="120000"/>
                    <a:pt x="120000" y="100363"/>
                    <a:pt x="120000" y="100363"/>
                  </a:cubicBezTo>
                  <a:cubicBezTo>
                    <a:pt x="120000" y="100363"/>
                    <a:pt x="112876" y="36654"/>
                    <a:pt x="67945" y="17890"/>
                  </a:cubicBezTo>
                  <a:close/>
                </a:path>
              </a:pathLst>
            </a:custGeom>
            <a:solidFill>
              <a:srgbClr val="3B3B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2" name="Shape 572"/>
            <p:cNvSpPr/>
            <p:nvPr/>
          </p:nvSpPr>
          <p:spPr>
            <a:xfrm>
              <a:off x="3225" y="1551"/>
              <a:ext cx="45" cy="44"/>
            </a:xfrm>
            <a:prstGeom prst="ellipse">
              <a:avLst/>
            </a:pr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3" name="Shape 573"/>
            <p:cNvSpPr/>
            <p:nvPr/>
          </p:nvSpPr>
          <p:spPr>
            <a:xfrm>
              <a:off x="3800" y="2487"/>
              <a:ext cx="86" cy="807"/>
            </a:xfrm>
            <a:custGeom>
              <a:avLst/>
              <a:gdLst/>
              <a:ahLst/>
              <a:cxnLst/>
              <a:rect l="0" t="0" r="0" b="0"/>
              <a:pathLst>
                <a:path w="120000" h="120000" extrusionOk="0">
                  <a:moveTo>
                    <a:pt x="0" y="0"/>
                  </a:moveTo>
                  <a:lnTo>
                    <a:pt x="23505" y="120000"/>
                  </a:lnTo>
                  <a:lnTo>
                    <a:pt x="120000" y="120000"/>
                  </a:lnTo>
                  <a:lnTo>
                    <a:pt x="105154" y="8380"/>
                  </a:lnTo>
                  <a:lnTo>
                    <a:pt x="0" y="0"/>
                  </a:lnTo>
                  <a:lnTo>
                    <a:pt x="0" y="0"/>
                  </a:lnTo>
                  <a:lnTo>
                    <a:pt x="0" y="0"/>
                  </a:ln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4" name="Shape 574"/>
            <p:cNvSpPr/>
            <p:nvPr/>
          </p:nvSpPr>
          <p:spPr>
            <a:xfrm>
              <a:off x="3586" y="2512"/>
              <a:ext cx="552" cy="286"/>
            </a:xfrm>
            <a:custGeom>
              <a:avLst/>
              <a:gdLst/>
              <a:ahLst/>
              <a:cxnLst/>
              <a:rect l="0" t="0" r="0" b="0"/>
              <a:pathLst>
                <a:path w="120000" h="120000" extrusionOk="0">
                  <a:moveTo>
                    <a:pt x="17948" y="16859"/>
                  </a:moveTo>
                  <a:cubicBezTo>
                    <a:pt x="15384" y="21818"/>
                    <a:pt x="0" y="51570"/>
                    <a:pt x="1025" y="77355"/>
                  </a:cubicBezTo>
                  <a:cubicBezTo>
                    <a:pt x="6153" y="64462"/>
                    <a:pt x="13333" y="59504"/>
                    <a:pt x="13333" y="59504"/>
                  </a:cubicBezTo>
                  <a:cubicBezTo>
                    <a:pt x="13333" y="59504"/>
                    <a:pt x="9743" y="78347"/>
                    <a:pt x="14358" y="106115"/>
                  </a:cubicBezTo>
                  <a:cubicBezTo>
                    <a:pt x="17948" y="88264"/>
                    <a:pt x="27179" y="80330"/>
                    <a:pt x="27179" y="80330"/>
                  </a:cubicBezTo>
                  <a:cubicBezTo>
                    <a:pt x="27179" y="80330"/>
                    <a:pt x="31282" y="106115"/>
                    <a:pt x="31282" y="114049"/>
                  </a:cubicBezTo>
                  <a:cubicBezTo>
                    <a:pt x="40512" y="93223"/>
                    <a:pt x="36923" y="66446"/>
                    <a:pt x="36923" y="66446"/>
                  </a:cubicBezTo>
                  <a:cubicBezTo>
                    <a:pt x="36923" y="66446"/>
                    <a:pt x="48205" y="106115"/>
                    <a:pt x="48205" y="116033"/>
                  </a:cubicBezTo>
                  <a:cubicBezTo>
                    <a:pt x="56923" y="102148"/>
                    <a:pt x="51794" y="75371"/>
                    <a:pt x="51794" y="75371"/>
                  </a:cubicBezTo>
                  <a:cubicBezTo>
                    <a:pt x="51794" y="75371"/>
                    <a:pt x="68717" y="111074"/>
                    <a:pt x="68717" y="120000"/>
                  </a:cubicBezTo>
                  <a:cubicBezTo>
                    <a:pt x="77435" y="104132"/>
                    <a:pt x="70256" y="78347"/>
                    <a:pt x="68717" y="71404"/>
                  </a:cubicBezTo>
                  <a:cubicBezTo>
                    <a:pt x="66666" y="64462"/>
                    <a:pt x="80512" y="78347"/>
                    <a:pt x="81025" y="97190"/>
                  </a:cubicBezTo>
                  <a:cubicBezTo>
                    <a:pt x="91794" y="93223"/>
                    <a:pt x="86666" y="61487"/>
                    <a:pt x="86666" y="61487"/>
                  </a:cubicBezTo>
                  <a:cubicBezTo>
                    <a:pt x="86666" y="61487"/>
                    <a:pt x="103589" y="78347"/>
                    <a:pt x="105128" y="104132"/>
                  </a:cubicBezTo>
                  <a:cubicBezTo>
                    <a:pt x="115897" y="93223"/>
                    <a:pt x="103589" y="51570"/>
                    <a:pt x="103589" y="51570"/>
                  </a:cubicBezTo>
                  <a:cubicBezTo>
                    <a:pt x="103589" y="51570"/>
                    <a:pt x="118461" y="71404"/>
                    <a:pt x="119487" y="78347"/>
                  </a:cubicBezTo>
                  <a:cubicBezTo>
                    <a:pt x="120000" y="51570"/>
                    <a:pt x="112307" y="47603"/>
                    <a:pt x="105128" y="37685"/>
                  </a:cubicBezTo>
                  <a:cubicBezTo>
                    <a:pt x="97948" y="26776"/>
                    <a:pt x="54871" y="0"/>
                    <a:pt x="54871" y="0"/>
                  </a:cubicBezTo>
                  <a:cubicBezTo>
                    <a:pt x="17948" y="16859"/>
                    <a:pt x="17948" y="16859"/>
                    <a:pt x="17948" y="16859"/>
                  </a:cubicBezTo>
                  <a:cubicBezTo>
                    <a:pt x="17948" y="16859"/>
                    <a:pt x="17948" y="16859"/>
                    <a:pt x="17948" y="16859"/>
                  </a:cubicBezTo>
                  <a:close/>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5" name="Shape 575"/>
            <p:cNvSpPr/>
            <p:nvPr/>
          </p:nvSpPr>
          <p:spPr>
            <a:xfrm>
              <a:off x="3122" y="1937"/>
              <a:ext cx="1417" cy="763"/>
            </a:xfrm>
            <a:custGeom>
              <a:avLst/>
              <a:gdLst/>
              <a:ahLst/>
              <a:cxnLst/>
              <a:rect l="0" t="0" r="0" b="0"/>
              <a:pathLst>
                <a:path w="120000" h="120000" extrusionOk="0">
                  <a:moveTo>
                    <a:pt x="115200" y="2229"/>
                  </a:moveTo>
                  <a:cubicBezTo>
                    <a:pt x="110600" y="1114"/>
                    <a:pt x="70200" y="743"/>
                    <a:pt x="70200" y="743"/>
                  </a:cubicBezTo>
                  <a:cubicBezTo>
                    <a:pt x="49800" y="0"/>
                    <a:pt x="49800" y="0"/>
                    <a:pt x="49800" y="0"/>
                  </a:cubicBezTo>
                  <a:cubicBezTo>
                    <a:pt x="25600" y="2972"/>
                    <a:pt x="25600" y="2972"/>
                    <a:pt x="25600" y="2972"/>
                  </a:cubicBezTo>
                  <a:cubicBezTo>
                    <a:pt x="25600" y="2972"/>
                    <a:pt x="8000" y="743"/>
                    <a:pt x="3800" y="4829"/>
                  </a:cubicBezTo>
                  <a:cubicBezTo>
                    <a:pt x="600" y="7801"/>
                    <a:pt x="0" y="20061"/>
                    <a:pt x="3000" y="29349"/>
                  </a:cubicBezTo>
                  <a:cubicBezTo>
                    <a:pt x="6600" y="40123"/>
                    <a:pt x="39200" y="23034"/>
                    <a:pt x="40800" y="28235"/>
                  </a:cubicBezTo>
                  <a:cubicBezTo>
                    <a:pt x="43200" y="36037"/>
                    <a:pt x="33200" y="85077"/>
                    <a:pt x="38800" y="93250"/>
                  </a:cubicBezTo>
                  <a:cubicBezTo>
                    <a:pt x="39400" y="94365"/>
                    <a:pt x="40600" y="95108"/>
                    <a:pt x="42000" y="95851"/>
                  </a:cubicBezTo>
                  <a:cubicBezTo>
                    <a:pt x="40200" y="98823"/>
                    <a:pt x="39000" y="101795"/>
                    <a:pt x="39600" y="103653"/>
                  </a:cubicBezTo>
                  <a:cubicBezTo>
                    <a:pt x="42600" y="100681"/>
                    <a:pt x="45600" y="99938"/>
                    <a:pt x="47000" y="102167"/>
                  </a:cubicBezTo>
                  <a:cubicBezTo>
                    <a:pt x="46600" y="106625"/>
                    <a:pt x="45600" y="118142"/>
                    <a:pt x="47600" y="120000"/>
                  </a:cubicBezTo>
                  <a:cubicBezTo>
                    <a:pt x="50400" y="115541"/>
                    <a:pt x="57600" y="106625"/>
                    <a:pt x="61000" y="108482"/>
                  </a:cubicBezTo>
                  <a:cubicBezTo>
                    <a:pt x="62600" y="109226"/>
                    <a:pt x="63600" y="113684"/>
                    <a:pt x="64200" y="118142"/>
                  </a:cubicBezTo>
                  <a:cubicBezTo>
                    <a:pt x="66600" y="119256"/>
                    <a:pt x="69800" y="107739"/>
                    <a:pt x="72200" y="107739"/>
                  </a:cubicBezTo>
                  <a:cubicBezTo>
                    <a:pt x="74600" y="107739"/>
                    <a:pt x="77600" y="111083"/>
                    <a:pt x="79600" y="117399"/>
                  </a:cubicBezTo>
                  <a:cubicBezTo>
                    <a:pt x="81000" y="116656"/>
                    <a:pt x="82200" y="111455"/>
                    <a:pt x="81000" y="105882"/>
                  </a:cubicBezTo>
                  <a:cubicBezTo>
                    <a:pt x="82200" y="104024"/>
                    <a:pt x="84400" y="106253"/>
                    <a:pt x="87000" y="108482"/>
                  </a:cubicBezTo>
                  <a:cubicBezTo>
                    <a:pt x="87800" y="105510"/>
                    <a:pt x="84800" y="101052"/>
                    <a:pt x="82400" y="98080"/>
                  </a:cubicBezTo>
                  <a:cubicBezTo>
                    <a:pt x="82800" y="97708"/>
                    <a:pt x="83200" y="97337"/>
                    <a:pt x="83400" y="96965"/>
                  </a:cubicBezTo>
                  <a:cubicBezTo>
                    <a:pt x="89000" y="86934"/>
                    <a:pt x="81000" y="41609"/>
                    <a:pt x="83400" y="27492"/>
                  </a:cubicBezTo>
                  <a:cubicBezTo>
                    <a:pt x="85000" y="18575"/>
                    <a:pt x="114000" y="49040"/>
                    <a:pt x="116800" y="24148"/>
                  </a:cubicBezTo>
                  <a:cubicBezTo>
                    <a:pt x="117400" y="18947"/>
                    <a:pt x="120000" y="2972"/>
                    <a:pt x="115200" y="2229"/>
                  </a:cubicBez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6" name="Shape 576"/>
            <p:cNvSpPr/>
            <p:nvPr/>
          </p:nvSpPr>
          <p:spPr>
            <a:xfrm>
              <a:off x="4452" y="1967"/>
              <a:ext cx="249" cy="175"/>
            </a:xfrm>
            <a:custGeom>
              <a:avLst/>
              <a:gdLst/>
              <a:ahLst/>
              <a:cxnLst/>
              <a:rect l="0" t="0" r="0" b="0"/>
              <a:pathLst>
                <a:path w="120000" h="120000" extrusionOk="0">
                  <a:moveTo>
                    <a:pt x="18113" y="6486"/>
                  </a:moveTo>
                  <a:cubicBezTo>
                    <a:pt x="18113" y="6486"/>
                    <a:pt x="78113" y="0"/>
                    <a:pt x="107547" y="29189"/>
                  </a:cubicBezTo>
                  <a:cubicBezTo>
                    <a:pt x="86037" y="29189"/>
                    <a:pt x="74716" y="34054"/>
                    <a:pt x="74716" y="34054"/>
                  </a:cubicBezTo>
                  <a:cubicBezTo>
                    <a:pt x="74716" y="34054"/>
                    <a:pt x="117735" y="55135"/>
                    <a:pt x="120000" y="85945"/>
                  </a:cubicBezTo>
                  <a:cubicBezTo>
                    <a:pt x="93962" y="68108"/>
                    <a:pt x="60000" y="63243"/>
                    <a:pt x="60000" y="63243"/>
                  </a:cubicBezTo>
                  <a:cubicBezTo>
                    <a:pt x="60000" y="63243"/>
                    <a:pt x="88301" y="90810"/>
                    <a:pt x="90566" y="120000"/>
                  </a:cubicBezTo>
                  <a:cubicBezTo>
                    <a:pt x="64528" y="102162"/>
                    <a:pt x="35094" y="77837"/>
                    <a:pt x="18113" y="74594"/>
                  </a:cubicBezTo>
                  <a:cubicBezTo>
                    <a:pt x="0" y="71351"/>
                    <a:pt x="20377" y="14594"/>
                    <a:pt x="20377" y="14594"/>
                  </a:cubicBezTo>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7" name="Shape 577"/>
            <p:cNvSpPr/>
            <p:nvPr/>
          </p:nvSpPr>
          <p:spPr>
            <a:xfrm>
              <a:off x="2968" y="1967"/>
              <a:ext cx="246" cy="175"/>
            </a:xfrm>
            <a:custGeom>
              <a:avLst/>
              <a:gdLst/>
              <a:ahLst/>
              <a:cxnLst/>
              <a:rect l="0" t="0" r="0" b="0"/>
              <a:pathLst>
                <a:path w="120000" h="120000" extrusionOk="0">
                  <a:moveTo>
                    <a:pt x="101714" y="6486"/>
                  </a:moveTo>
                  <a:cubicBezTo>
                    <a:pt x="101714" y="6486"/>
                    <a:pt x="42285" y="0"/>
                    <a:pt x="11428" y="29189"/>
                  </a:cubicBezTo>
                  <a:cubicBezTo>
                    <a:pt x="34285" y="29189"/>
                    <a:pt x="45714" y="34054"/>
                    <a:pt x="45714" y="34054"/>
                  </a:cubicBezTo>
                  <a:cubicBezTo>
                    <a:pt x="45714" y="34054"/>
                    <a:pt x="2285" y="55135"/>
                    <a:pt x="0" y="85945"/>
                  </a:cubicBezTo>
                  <a:cubicBezTo>
                    <a:pt x="26285" y="68108"/>
                    <a:pt x="59428" y="63243"/>
                    <a:pt x="59428" y="63243"/>
                  </a:cubicBezTo>
                  <a:cubicBezTo>
                    <a:pt x="59428" y="63243"/>
                    <a:pt x="32000" y="90810"/>
                    <a:pt x="29714" y="120000"/>
                  </a:cubicBezTo>
                  <a:cubicBezTo>
                    <a:pt x="56000" y="102162"/>
                    <a:pt x="83428" y="77837"/>
                    <a:pt x="101714" y="74594"/>
                  </a:cubicBezTo>
                  <a:cubicBezTo>
                    <a:pt x="120000" y="71351"/>
                    <a:pt x="99428" y="14594"/>
                    <a:pt x="99428" y="14594"/>
                  </a:cubicBezTo>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8" name="Shape 578"/>
            <p:cNvSpPr/>
            <p:nvPr/>
          </p:nvSpPr>
          <p:spPr>
            <a:xfrm>
              <a:off x="3549" y="1493"/>
              <a:ext cx="548" cy="556"/>
            </a:xfrm>
            <a:custGeom>
              <a:avLst/>
              <a:gdLst/>
              <a:ahLst/>
              <a:cxnLst/>
              <a:rect l="0" t="0" r="0" b="0"/>
              <a:pathLst>
                <a:path w="120000" h="120000" extrusionOk="0">
                  <a:moveTo>
                    <a:pt x="60000" y="2542"/>
                  </a:moveTo>
                  <a:cubicBezTo>
                    <a:pt x="36206" y="4067"/>
                    <a:pt x="0" y="1016"/>
                    <a:pt x="6724" y="60508"/>
                  </a:cubicBezTo>
                  <a:cubicBezTo>
                    <a:pt x="13448" y="120000"/>
                    <a:pt x="120000" y="101186"/>
                    <a:pt x="117413" y="56440"/>
                  </a:cubicBezTo>
                  <a:cubicBezTo>
                    <a:pt x="114310" y="11694"/>
                    <a:pt x="102413" y="0"/>
                    <a:pt x="60000" y="2542"/>
                  </a:cubicBezTo>
                  <a:close/>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9" name="Shape 579"/>
            <p:cNvSpPr/>
            <p:nvPr/>
          </p:nvSpPr>
          <p:spPr>
            <a:xfrm>
              <a:off x="3572" y="1887"/>
              <a:ext cx="566" cy="208"/>
            </a:xfrm>
            <a:custGeom>
              <a:avLst/>
              <a:gdLst/>
              <a:ahLst/>
              <a:cxnLst/>
              <a:rect l="0" t="0" r="0" b="0"/>
              <a:pathLst>
                <a:path w="120000" h="120000" extrusionOk="0">
                  <a:moveTo>
                    <a:pt x="44500" y="0"/>
                  </a:moveTo>
                  <a:cubicBezTo>
                    <a:pt x="44500" y="0"/>
                    <a:pt x="0" y="30000"/>
                    <a:pt x="4500" y="66818"/>
                  </a:cubicBezTo>
                  <a:cubicBezTo>
                    <a:pt x="15500" y="53181"/>
                    <a:pt x="20500" y="35454"/>
                    <a:pt x="34500" y="45000"/>
                  </a:cubicBezTo>
                  <a:cubicBezTo>
                    <a:pt x="30000" y="61363"/>
                    <a:pt x="32000" y="98181"/>
                    <a:pt x="35000" y="120000"/>
                  </a:cubicBezTo>
                  <a:cubicBezTo>
                    <a:pt x="41500" y="87272"/>
                    <a:pt x="49000" y="62727"/>
                    <a:pt x="58000" y="50454"/>
                  </a:cubicBezTo>
                  <a:cubicBezTo>
                    <a:pt x="65000" y="64090"/>
                    <a:pt x="73000" y="87272"/>
                    <a:pt x="77500" y="114545"/>
                  </a:cubicBezTo>
                  <a:cubicBezTo>
                    <a:pt x="82000" y="92727"/>
                    <a:pt x="83000" y="68181"/>
                    <a:pt x="85500" y="42272"/>
                  </a:cubicBezTo>
                  <a:cubicBezTo>
                    <a:pt x="98500" y="46363"/>
                    <a:pt x="113500" y="55909"/>
                    <a:pt x="120000" y="62727"/>
                  </a:cubicBezTo>
                  <a:cubicBezTo>
                    <a:pt x="100500" y="6818"/>
                    <a:pt x="75500" y="0"/>
                    <a:pt x="75500" y="0"/>
                  </a:cubicBezTo>
                  <a:cubicBezTo>
                    <a:pt x="44500" y="0"/>
                    <a:pt x="44500" y="0"/>
                    <a:pt x="44500" y="0"/>
                  </a:cubicBezTo>
                  <a:cubicBezTo>
                    <a:pt x="44500" y="0"/>
                    <a:pt x="44500" y="0"/>
                    <a:pt x="44500" y="0"/>
                  </a:cubicBezTo>
                  <a:close/>
                </a:path>
              </a:pathLst>
            </a:custGeom>
            <a:solidFill>
              <a:srgbClr val="F6E39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0" name="Shape 580"/>
            <p:cNvSpPr/>
            <p:nvPr/>
          </p:nvSpPr>
          <p:spPr>
            <a:xfrm>
              <a:off x="3463" y="1106"/>
              <a:ext cx="755" cy="591"/>
            </a:xfrm>
            <a:custGeom>
              <a:avLst/>
              <a:gdLst/>
              <a:ahLst/>
              <a:cxnLst/>
              <a:rect l="0" t="0" r="0" b="0"/>
              <a:pathLst>
                <a:path w="120000" h="120000" extrusionOk="0">
                  <a:moveTo>
                    <a:pt x="0" y="99840"/>
                  </a:moveTo>
                  <a:cubicBezTo>
                    <a:pt x="12000" y="110400"/>
                    <a:pt x="23250" y="105120"/>
                    <a:pt x="34125" y="103200"/>
                  </a:cubicBezTo>
                  <a:cubicBezTo>
                    <a:pt x="61875" y="98400"/>
                    <a:pt x="100125" y="120000"/>
                    <a:pt x="114375" y="91680"/>
                  </a:cubicBezTo>
                  <a:cubicBezTo>
                    <a:pt x="104250" y="85920"/>
                    <a:pt x="79125" y="76800"/>
                    <a:pt x="79125" y="76800"/>
                  </a:cubicBezTo>
                  <a:cubicBezTo>
                    <a:pt x="79125" y="76800"/>
                    <a:pt x="76125" y="59040"/>
                    <a:pt x="79125" y="51360"/>
                  </a:cubicBezTo>
                  <a:cubicBezTo>
                    <a:pt x="81375" y="45120"/>
                    <a:pt x="78750" y="32640"/>
                    <a:pt x="92625" y="27840"/>
                  </a:cubicBezTo>
                  <a:cubicBezTo>
                    <a:pt x="106500" y="22560"/>
                    <a:pt x="120000" y="39840"/>
                    <a:pt x="120000" y="39840"/>
                  </a:cubicBezTo>
                  <a:cubicBezTo>
                    <a:pt x="120000" y="39840"/>
                    <a:pt x="102000" y="12480"/>
                    <a:pt x="84750" y="8160"/>
                  </a:cubicBezTo>
                  <a:cubicBezTo>
                    <a:pt x="51000" y="0"/>
                    <a:pt x="44625" y="29280"/>
                    <a:pt x="40875" y="48480"/>
                  </a:cubicBezTo>
                  <a:cubicBezTo>
                    <a:pt x="39000" y="59040"/>
                    <a:pt x="36375" y="77760"/>
                    <a:pt x="36375" y="77760"/>
                  </a:cubicBezTo>
                  <a:cubicBezTo>
                    <a:pt x="0" y="99840"/>
                    <a:pt x="0" y="99840"/>
                    <a:pt x="0" y="99840"/>
                  </a:cubicBezTo>
                  <a:cubicBezTo>
                    <a:pt x="0" y="99840"/>
                    <a:pt x="0" y="99840"/>
                    <a:pt x="0" y="99840"/>
                  </a:cubicBez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1" name="Shape 581"/>
            <p:cNvSpPr/>
            <p:nvPr/>
          </p:nvSpPr>
          <p:spPr>
            <a:xfrm>
              <a:off x="3686" y="1663"/>
              <a:ext cx="112" cy="62"/>
            </a:xfrm>
            <a:custGeom>
              <a:avLst/>
              <a:gdLst/>
              <a:ahLst/>
              <a:cxnLst/>
              <a:rect l="0" t="0" r="0" b="0"/>
              <a:pathLst>
                <a:path w="120000" h="120000" extrusionOk="0">
                  <a:moveTo>
                    <a:pt x="30000" y="0"/>
                  </a:moveTo>
                  <a:cubicBezTo>
                    <a:pt x="30000" y="0"/>
                    <a:pt x="0" y="120000"/>
                    <a:pt x="65000" y="120000"/>
                  </a:cubicBezTo>
                  <a:cubicBezTo>
                    <a:pt x="120000" y="120000"/>
                    <a:pt x="105000" y="0"/>
                    <a:pt x="105000" y="0"/>
                  </a:cubicBezTo>
                  <a:cubicBezTo>
                    <a:pt x="105000" y="0"/>
                    <a:pt x="95000" y="102222"/>
                    <a:pt x="60000" y="97777"/>
                  </a:cubicBezTo>
                  <a:cubicBezTo>
                    <a:pt x="40000" y="93333"/>
                    <a:pt x="30000" y="0"/>
                    <a:pt x="30000" y="0"/>
                  </a:cubicBezTo>
                  <a:close/>
                </a:path>
              </a:pathLst>
            </a:custGeom>
            <a:solidFill>
              <a:srgbClr val="B1A15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2" name="Shape 582"/>
            <p:cNvSpPr/>
            <p:nvPr/>
          </p:nvSpPr>
          <p:spPr>
            <a:xfrm>
              <a:off x="3838" y="1663"/>
              <a:ext cx="116" cy="62"/>
            </a:xfrm>
            <a:custGeom>
              <a:avLst/>
              <a:gdLst/>
              <a:ahLst/>
              <a:cxnLst/>
              <a:rect l="0" t="0" r="0" b="0"/>
              <a:pathLst>
                <a:path w="120000" h="120000" extrusionOk="0">
                  <a:moveTo>
                    <a:pt x="28800" y="0"/>
                  </a:moveTo>
                  <a:cubicBezTo>
                    <a:pt x="28800" y="0"/>
                    <a:pt x="0" y="120000"/>
                    <a:pt x="67200" y="120000"/>
                  </a:cubicBezTo>
                  <a:cubicBezTo>
                    <a:pt x="120000" y="120000"/>
                    <a:pt x="103200" y="0"/>
                    <a:pt x="103200" y="0"/>
                  </a:cubicBezTo>
                  <a:cubicBezTo>
                    <a:pt x="103200" y="0"/>
                    <a:pt x="93600" y="102222"/>
                    <a:pt x="60000" y="97777"/>
                  </a:cubicBezTo>
                  <a:cubicBezTo>
                    <a:pt x="38400" y="93333"/>
                    <a:pt x="28800" y="0"/>
                    <a:pt x="28800" y="0"/>
                  </a:cubicBezTo>
                  <a:close/>
                </a:path>
              </a:pathLst>
            </a:custGeom>
            <a:solidFill>
              <a:srgbClr val="B1A15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3" name="Shape 583"/>
            <p:cNvSpPr/>
            <p:nvPr/>
          </p:nvSpPr>
          <p:spPr>
            <a:xfrm>
              <a:off x="3550" y="1717"/>
              <a:ext cx="534" cy="229"/>
            </a:xfrm>
            <a:custGeom>
              <a:avLst/>
              <a:gdLst/>
              <a:ahLst/>
              <a:cxnLst/>
              <a:rect l="0" t="0" r="0" b="0"/>
              <a:pathLst>
                <a:path w="120000" h="120000" extrusionOk="0">
                  <a:moveTo>
                    <a:pt x="120000" y="36734"/>
                  </a:moveTo>
                  <a:cubicBezTo>
                    <a:pt x="120000" y="36734"/>
                    <a:pt x="112035" y="108979"/>
                    <a:pt x="81238" y="111428"/>
                  </a:cubicBezTo>
                  <a:cubicBezTo>
                    <a:pt x="55221" y="115102"/>
                    <a:pt x="27079" y="119999"/>
                    <a:pt x="12212" y="69795"/>
                  </a:cubicBezTo>
                  <a:cubicBezTo>
                    <a:pt x="0" y="30612"/>
                    <a:pt x="4778" y="0"/>
                    <a:pt x="4778" y="0"/>
                  </a:cubicBezTo>
                  <a:cubicBezTo>
                    <a:pt x="4778" y="0"/>
                    <a:pt x="6902" y="77142"/>
                    <a:pt x="33982" y="93061"/>
                  </a:cubicBezTo>
                  <a:cubicBezTo>
                    <a:pt x="55221" y="105306"/>
                    <a:pt x="79115" y="97959"/>
                    <a:pt x="93451" y="90612"/>
                  </a:cubicBezTo>
                  <a:cubicBezTo>
                    <a:pt x="108849" y="83265"/>
                    <a:pt x="120000" y="36734"/>
                    <a:pt x="120000" y="36734"/>
                  </a:cubicBezTo>
                  <a:close/>
                </a:path>
              </a:pathLst>
            </a:custGeom>
            <a:solidFill>
              <a:srgbClr val="D3C07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4" name="Shape 584"/>
            <p:cNvSpPr/>
            <p:nvPr/>
          </p:nvSpPr>
          <p:spPr>
            <a:xfrm>
              <a:off x="3661" y="1770"/>
              <a:ext cx="355" cy="54"/>
            </a:xfrm>
            <a:custGeom>
              <a:avLst/>
              <a:gdLst/>
              <a:ahLst/>
              <a:cxnLst/>
              <a:rect l="0" t="0" r="0" b="0"/>
              <a:pathLst>
                <a:path w="120000" h="120000" extrusionOk="0">
                  <a:moveTo>
                    <a:pt x="6357" y="36521"/>
                  </a:moveTo>
                  <a:cubicBezTo>
                    <a:pt x="6357" y="36521"/>
                    <a:pt x="27019" y="83478"/>
                    <a:pt x="61986" y="73043"/>
                  </a:cubicBezTo>
                  <a:cubicBezTo>
                    <a:pt x="97748" y="67826"/>
                    <a:pt x="112847" y="0"/>
                    <a:pt x="112847" y="0"/>
                  </a:cubicBezTo>
                  <a:cubicBezTo>
                    <a:pt x="120000" y="0"/>
                    <a:pt x="120000" y="0"/>
                    <a:pt x="120000" y="0"/>
                  </a:cubicBezTo>
                  <a:cubicBezTo>
                    <a:pt x="120000" y="0"/>
                    <a:pt x="92980" y="120000"/>
                    <a:pt x="63576" y="120000"/>
                  </a:cubicBezTo>
                  <a:cubicBezTo>
                    <a:pt x="34172" y="120000"/>
                    <a:pt x="0" y="46956"/>
                    <a:pt x="0" y="46956"/>
                  </a:cubicBezTo>
                  <a:cubicBezTo>
                    <a:pt x="6357" y="36521"/>
                    <a:pt x="6357" y="36521"/>
                    <a:pt x="6357" y="36521"/>
                  </a:cubicBezTo>
                  <a:cubicBezTo>
                    <a:pt x="6357" y="36521"/>
                    <a:pt x="6357" y="36521"/>
                    <a:pt x="6357" y="36521"/>
                  </a:cubicBezTo>
                  <a:close/>
                </a:path>
              </a:pathLst>
            </a:custGeom>
            <a:solidFill>
              <a:srgbClr val="B1A15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5" name="Shape 585"/>
            <p:cNvSpPr/>
            <p:nvPr/>
          </p:nvSpPr>
          <p:spPr>
            <a:xfrm>
              <a:off x="3956" y="1710"/>
              <a:ext cx="104" cy="92"/>
            </a:xfrm>
            <a:custGeom>
              <a:avLst/>
              <a:gdLst/>
              <a:ahLst/>
              <a:cxnLst/>
              <a:rect l="0" t="0" r="0" b="0"/>
              <a:pathLst>
                <a:path w="120000" h="120000" extrusionOk="0">
                  <a:moveTo>
                    <a:pt x="70909" y="18000"/>
                  </a:moveTo>
                  <a:cubicBezTo>
                    <a:pt x="70909" y="18000"/>
                    <a:pt x="40909" y="0"/>
                    <a:pt x="19090" y="39000"/>
                  </a:cubicBezTo>
                  <a:cubicBezTo>
                    <a:pt x="0" y="78000"/>
                    <a:pt x="16363" y="120000"/>
                    <a:pt x="54545" y="117000"/>
                  </a:cubicBezTo>
                  <a:cubicBezTo>
                    <a:pt x="95454" y="114000"/>
                    <a:pt x="120000" y="42000"/>
                    <a:pt x="70909" y="18000"/>
                  </a:cubicBezTo>
                  <a:close/>
                </a:path>
              </a:pathLst>
            </a:custGeom>
            <a:solidFill>
              <a:srgbClr val="E28A7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6" name="Shape 586"/>
            <p:cNvSpPr/>
            <p:nvPr/>
          </p:nvSpPr>
          <p:spPr>
            <a:xfrm>
              <a:off x="3627" y="1729"/>
              <a:ext cx="85" cy="101"/>
            </a:xfrm>
            <a:custGeom>
              <a:avLst/>
              <a:gdLst/>
              <a:ahLst/>
              <a:cxnLst/>
              <a:rect l="0" t="0" r="0" b="0"/>
              <a:pathLst>
                <a:path w="120000" h="120000" extrusionOk="0">
                  <a:moveTo>
                    <a:pt x="43333" y="5581"/>
                  </a:moveTo>
                  <a:cubicBezTo>
                    <a:pt x="43333" y="5581"/>
                    <a:pt x="0" y="5581"/>
                    <a:pt x="0" y="50232"/>
                  </a:cubicBezTo>
                  <a:cubicBezTo>
                    <a:pt x="0" y="92093"/>
                    <a:pt x="40000" y="120000"/>
                    <a:pt x="80000" y="94883"/>
                  </a:cubicBezTo>
                  <a:cubicBezTo>
                    <a:pt x="120000" y="72558"/>
                    <a:pt x="106666" y="0"/>
                    <a:pt x="43333" y="5581"/>
                  </a:cubicBezTo>
                  <a:close/>
                </a:path>
              </a:pathLst>
            </a:custGeom>
            <a:solidFill>
              <a:srgbClr val="E28A7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7" name="Shape 587"/>
            <p:cNvSpPr/>
            <p:nvPr/>
          </p:nvSpPr>
          <p:spPr>
            <a:xfrm>
              <a:off x="3868" y="2154"/>
              <a:ext cx="189" cy="208"/>
            </a:xfrm>
            <a:custGeom>
              <a:avLst/>
              <a:gdLst/>
              <a:ahLst/>
              <a:cxnLst/>
              <a:rect l="0" t="0" r="0" b="0"/>
              <a:pathLst>
                <a:path w="120000" h="120000" extrusionOk="0">
                  <a:moveTo>
                    <a:pt x="109629" y="4090"/>
                  </a:moveTo>
                  <a:cubicBezTo>
                    <a:pt x="109629" y="4090"/>
                    <a:pt x="17777" y="0"/>
                    <a:pt x="14814" y="6818"/>
                  </a:cubicBezTo>
                  <a:cubicBezTo>
                    <a:pt x="13333" y="13636"/>
                    <a:pt x="0" y="103636"/>
                    <a:pt x="17777" y="110454"/>
                  </a:cubicBezTo>
                  <a:cubicBezTo>
                    <a:pt x="35555" y="118636"/>
                    <a:pt x="117037" y="120000"/>
                    <a:pt x="117037" y="99545"/>
                  </a:cubicBezTo>
                  <a:cubicBezTo>
                    <a:pt x="117037" y="77727"/>
                    <a:pt x="120000" y="12272"/>
                    <a:pt x="109629" y="4090"/>
                  </a:cubicBezTo>
                  <a:close/>
                </a:path>
              </a:pathLst>
            </a:custGeom>
            <a:solidFill>
              <a:srgbClr val="B95E1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8" name="Shape 588"/>
            <p:cNvSpPr/>
            <p:nvPr/>
          </p:nvSpPr>
          <p:spPr>
            <a:xfrm>
              <a:off x="3674" y="1334"/>
              <a:ext cx="298" cy="185"/>
            </a:xfrm>
            <a:custGeom>
              <a:avLst/>
              <a:gdLst/>
              <a:ahLst/>
              <a:cxnLst/>
              <a:rect l="0" t="0" r="0" b="0"/>
              <a:pathLst>
                <a:path w="120000" h="120000" extrusionOk="0">
                  <a:moveTo>
                    <a:pt x="8503" y="104810"/>
                  </a:moveTo>
                  <a:cubicBezTo>
                    <a:pt x="8503" y="104810"/>
                    <a:pt x="90708" y="120000"/>
                    <a:pt x="118110" y="98734"/>
                  </a:cubicBezTo>
                  <a:cubicBezTo>
                    <a:pt x="120000" y="88101"/>
                    <a:pt x="116220" y="21265"/>
                    <a:pt x="113385" y="13670"/>
                  </a:cubicBezTo>
                  <a:cubicBezTo>
                    <a:pt x="96377" y="15189"/>
                    <a:pt x="33070" y="0"/>
                    <a:pt x="19842" y="12151"/>
                  </a:cubicBezTo>
                  <a:cubicBezTo>
                    <a:pt x="13228" y="16708"/>
                    <a:pt x="0" y="88101"/>
                    <a:pt x="8503" y="104810"/>
                  </a:cubicBezTo>
                  <a:close/>
                </a:path>
              </a:pathLst>
            </a:custGeom>
            <a:solidFill>
              <a:srgbClr val="B95E1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9" name="Shape 589"/>
            <p:cNvSpPr/>
            <p:nvPr/>
          </p:nvSpPr>
          <p:spPr>
            <a:xfrm>
              <a:off x="3827" y="2019"/>
              <a:ext cx="28" cy="515"/>
            </a:xfrm>
            <a:custGeom>
              <a:avLst/>
              <a:gdLst/>
              <a:ahLst/>
              <a:cxnLst/>
              <a:rect l="0" t="0" r="0" b="0"/>
              <a:pathLst>
                <a:path w="120000" h="120000" extrusionOk="0">
                  <a:moveTo>
                    <a:pt x="100000" y="0"/>
                  </a:moveTo>
                  <a:cubicBezTo>
                    <a:pt x="100000" y="0"/>
                    <a:pt x="110000" y="7155"/>
                    <a:pt x="90000" y="14862"/>
                  </a:cubicBezTo>
                  <a:cubicBezTo>
                    <a:pt x="70000" y="23119"/>
                    <a:pt x="80000" y="22018"/>
                    <a:pt x="80000" y="33577"/>
                  </a:cubicBezTo>
                  <a:cubicBezTo>
                    <a:pt x="80000" y="45137"/>
                    <a:pt x="80000" y="51192"/>
                    <a:pt x="80000" y="61100"/>
                  </a:cubicBezTo>
                  <a:cubicBezTo>
                    <a:pt x="80000" y="70458"/>
                    <a:pt x="80000" y="78165"/>
                    <a:pt x="80000" y="88623"/>
                  </a:cubicBezTo>
                  <a:cubicBezTo>
                    <a:pt x="80000" y="101834"/>
                    <a:pt x="120000" y="120000"/>
                    <a:pt x="120000" y="120000"/>
                  </a:cubicBezTo>
                  <a:cubicBezTo>
                    <a:pt x="120000" y="120000"/>
                    <a:pt x="0" y="112844"/>
                    <a:pt x="10000" y="89724"/>
                  </a:cubicBezTo>
                  <a:cubicBezTo>
                    <a:pt x="30000" y="66605"/>
                    <a:pt x="10000" y="42935"/>
                    <a:pt x="10000" y="35779"/>
                  </a:cubicBezTo>
                  <a:cubicBezTo>
                    <a:pt x="10000" y="28623"/>
                    <a:pt x="40000" y="6605"/>
                    <a:pt x="100000" y="0"/>
                  </a:cubicBezTo>
                  <a:close/>
                </a:path>
              </a:pathLst>
            </a:custGeom>
            <a:solidFill>
              <a:srgbClr val="B95E1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0" name="Shape 590"/>
            <p:cNvSpPr/>
            <p:nvPr/>
          </p:nvSpPr>
          <p:spPr>
            <a:xfrm>
              <a:off x="3638" y="2539"/>
              <a:ext cx="442" cy="59"/>
            </a:xfrm>
            <a:custGeom>
              <a:avLst/>
              <a:gdLst/>
              <a:ahLst/>
              <a:cxnLst/>
              <a:rect l="0" t="0" r="0" b="0"/>
              <a:pathLst>
                <a:path w="120000" h="120000" extrusionOk="0">
                  <a:moveTo>
                    <a:pt x="0" y="0"/>
                  </a:moveTo>
                  <a:cubicBezTo>
                    <a:pt x="18609" y="18461"/>
                    <a:pt x="78288" y="87692"/>
                    <a:pt x="120000" y="32307"/>
                  </a:cubicBezTo>
                  <a:cubicBezTo>
                    <a:pt x="98823" y="120000"/>
                    <a:pt x="3208" y="60000"/>
                    <a:pt x="0" y="0"/>
                  </a:cubicBezTo>
                  <a:close/>
                </a:path>
              </a:pathLst>
            </a:custGeom>
            <a:solidFill>
              <a:srgbClr val="B95E1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591" name="Shape 591"/>
          <p:cNvSpPr/>
          <p:nvPr/>
        </p:nvSpPr>
        <p:spPr>
          <a:xfrm>
            <a:off x="0" y="5181600"/>
            <a:ext cx="11163675" cy="1676399"/>
          </a:xfrm>
          <a:custGeom>
            <a:avLst/>
            <a:gdLst/>
            <a:ahLst/>
            <a:cxnLst/>
            <a:rect l="0" t="0" r="0" b="0"/>
            <a:pathLst>
              <a:path w="120000" h="120000" extrusionOk="0">
                <a:moveTo>
                  <a:pt x="48661" y="0"/>
                </a:moveTo>
                <a:cubicBezTo>
                  <a:pt x="71874" y="-59"/>
                  <a:pt x="97738" y="43867"/>
                  <a:pt x="120000" y="119999"/>
                </a:cubicBezTo>
                <a:lnTo>
                  <a:pt x="0" y="119999"/>
                </a:lnTo>
                <a:cubicBezTo>
                  <a:pt x="0" y="114225"/>
                  <a:pt x="0" y="106819"/>
                  <a:pt x="0" y="97323"/>
                </a:cubicBezTo>
                <a:cubicBezTo>
                  <a:pt x="12037" y="30255"/>
                  <a:pt x="29441" y="49"/>
                  <a:pt x="48661" y="0"/>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nvGrpSpPr>
          <p:cNvPr id="592" name="Shape 592"/>
          <p:cNvGrpSpPr/>
          <p:nvPr/>
        </p:nvGrpSpPr>
        <p:grpSpPr>
          <a:xfrm flipH="1">
            <a:off x="9191536" y="4800599"/>
            <a:ext cx="2998875" cy="2083312"/>
            <a:chOff x="2479" y="1188"/>
            <a:chExt cx="2735" cy="1900"/>
          </a:xfrm>
        </p:grpSpPr>
        <p:sp>
          <p:nvSpPr>
            <p:cNvPr id="593" name="Shape 593"/>
            <p:cNvSpPr/>
            <p:nvPr/>
          </p:nvSpPr>
          <p:spPr>
            <a:xfrm>
              <a:off x="3336" y="1460"/>
              <a:ext cx="747" cy="930"/>
            </a:xfrm>
            <a:custGeom>
              <a:avLst/>
              <a:gdLst/>
              <a:ahLst/>
              <a:cxnLst/>
              <a:rect l="0" t="0" r="0" b="0"/>
              <a:pathLst>
                <a:path w="120000" h="120000" extrusionOk="0">
                  <a:moveTo>
                    <a:pt x="27255" y="6395"/>
                  </a:moveTo>
                  <a:cubicBezTo>
                    <a:pt x="27255" y="6395"/>
                    <a:pt x="52996" y="0"/>
                    <a:pt x="50347" y="17969"/>
                  </a:cubicBezTo>
                  <a:cubicBezTo>
                    <a:pt x="49589" y="23147"/>
                    <a:pt x="96908" y="22538"/>
                    <a:pt x="110914" y="48730"/>
                  </a:cubicBezTo>
                  <a:cubicBezTo>
                    <a:pt x="110914" y="48730"/>
                    <a:pt x="120000" y="75532"/>
                    <a:pt x="110914" y="90761"/>
                  </a:cubicBezTo>
                  <a:cubicBezTo>
                    <a:pt x="102208" y="106294"/>
                    <a:pt x="80630" y="109644"/>
                    <a:pt x="80630" y="109644"/>
                  </a:cubicBezTo>
                  <a:cubicBezTo>
                    <a:pt x="63974" y="111776"/>
                    <a:pt x="63974" y="111776"/>
                    <a:pt x="63974" y="111776"/>
                  </a:cubicBezTo>
                  <a:cubicBezTo>
                    <a:pt x="63974" y="111776"/>
                    <a:pt x="63974" y="117258"/>
                    <a:pt x="45804" y="117258"/>
                  </a:cubicBezTo>
                  <a:cubicBezTo>
                    <a:pt x="27634" y="117258"/>
                    <a:pt x="11735" y="120000"/>
                    <a:pt x="9085" y="116345"/>
                  </a:cubicBezTo>
                  <a:cubicBezTo>
                    <a:pt x="5678" y="112385"/>
                    <a:pt x="0" y="53908"/>
                    <a:pt x="757" y="47817"/>
                  </a:cubicBezTo>
                  <a:cubicBezTo>
                    <a:pt x="3785" y="26192"/>
                    <a:pt x="27255" y="6395"/>
                    <a:pt x="27255" y="6395"/>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4" name="Shape 594"/>
            <p:cNvSpPr/>
            <p:nvPr/>
          </p:nvSpPr>
          <p:spPr>
            <a:xfrm>
              <a:off x="3422" y="1552"/>
              <a:ext cx="305" cy="222"/>
            </a:xfrm>
            <a:custGeom>
              <a:avLst/>
              <a:gdLst/>
              <a:ahLst/>
              <a:cxnLst/>
              <a:rect l="0" t="0" r="0" b="0"/>
              <a:pathLst>
                <a:path w="120000" h="120000" extrusionOk="0">
                  <a:moveTo>
                    <a:pt x="34153" y="39574"/>
                  </a:moveTo>
                  <a:cubicBezTo>
                    <a:pt x="36000" y="22978"/>
                    <a:pt x="44307" y="3829"/>
                    <a:pt x="44307" y="3829"/>
                  </a:cubicBezTo>
                  <a:cubicBezTo>
                    <a:pt x="44307" y="3829"/>
                    <a:pt x="44307" y="3829"/>
                    <a:pt x="77538" y="0"/>
                  </a:cubicBezTo>
                  <a:cubicBezTo>
                    <a:pt x="77538" y="0"/>
                    <a:pt x="77538" y="0"/>
                    <a:pt x="71076" y="22978"/>
                  </a:cubicBezTo>
                  <a:cubicBezTo>
                    <a:pt x="71076" y="22978"/>
                    <a:pt x="71076" y="49787"/>
                    <a:pt x="89538" y="57446"/>
                  </a:cubicBezTo>
                  <a:cubicBezTo>
                    <a:pt x="108923" y="63829"/>
                    <a:pt x="120000" y="91914"/>
                    <a:pt x="120000" y="91914"/>
                  </a:cubicBezTo>
                  <a:cubicBezTo>
                    <a:pt x="12923" y="120000"/>
                    <a:pt x="12923" y="120000"/>
                    <a:pt x="12923" y="120000"/>
                  </a:cubicBezTo>
                  <a:cubicBezTo>
                    <a:pt x="12923" y="120000"/>
                    <a:pt x="0" y="116170"/>
                    <a:pt x="9230" y="89361"/>
                  </a:cubicBezTo>
                  <a:cubicBezTo>
                    <a:pt x="19384" y="54893"/>
                    <a:pt x="25846" y="51063"/>
                    <a:pt x="34153" y="39574"/>
                  </a:cubicBezTo>
                  <a:close/>
                </a:path>
              </a:pathLst>
            </a:custGeom>
            <a:solidFill>
              <a:srgbClr val="78953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5" name="Shape 595"/>
            <p:cNvSpPr/>
            <p:nvPr/>
          </p:nvSpPr>
          <p:spPr>
            <a:xfrm>
              <a:off x="3240" y="1661"/>
              <a:ext cx="754" cy="660"/>
            </a:xfrm>
            <a:custGeom>
              <a:avLst/>
              <a:gdLst/>
              <a:ahLst/>
              <a:cxnLst/>
              <a:rect l="0" t="0" r="0" b="0"/>
              <a:pathLst>
                <a:path w="120000" h="120000" extrusionOk="0">
                  <a:moveTo>
                    <a:pt x="34608" y="15857"/>
                  </a:moveTo>
                  <a:cubicBezTo>
                    <a:pt x="44388" y="1285"/>
                    <a:pt x="59435" y="3857"/>
                    <a:pt x="72601" y="10285"/>
                  </a:cubicBezTo>
                  <a:cubicBezTo>
                    <a:pt x="86144" y="0"/>
                    <a:pt x="116614" y="23571"/>
                    <a:pt x="118495" y="53142"/>
                  </a:cubicBezTo>
                  <a:cubicBezTo>
                    <a:pt x="120000" y="77571"/>
                    <a:pt x="118119" y="106285"/>
                    <a:pt x="89153" y="109714"/>
                  </a:cubicBezTo>
                  <a:cubicBezTo>
                    <a:pt x="76739" y="120000"/>
                    <a:pt x="53793" y="120000"/>
                    <a:pt x="44012" y="111857"/>
                  </a:cubicBezTo>
                  <a:cubicBezTo>
                    <a:pt x="0" y="114000"/>
                    <a:pt x="1128" y="18857"/>
                    <a:pt x="34608" y="15857"/>
                  </a:cubicBezTo>
                  <a:close/>
                </a:path>
              </a:pathLst>
            </a:custGeom>
            <a:solidFill>
              <a:srgbClr val="CA7F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6" name="Shape 596"/>
            <p:cNvSpPr/>
            <p:nvPr/>
          </p:nvSpPr>
          <p:spPr>
            <a:xfrm>
              <a:off x="2479" y="1188"/>
              <a:ext cx="1055" cy="1312"/>
            </a:xfrm>
            <a:custGeom>
              <a:avLst/>
              <a:gdLst/>
              <a:ahLst/>
              <a:cxnLst/>
              <a:rect l="0" t="0" r="0" b="0"/>
              <a:pathLst>
                <a:path w="120000" h="120000" extrusionOk="0">
                  <a:moveTo>
                    <a:pt x="16912" y="25467"/>
                  </a:moveTo>
                  <a:cubicBezTo>
                    <a:pt x="30604" y="9496"/>
                    <a:pt x="38926" y="5395"/>
                    <a:pt x="38926" y="5395"/>
                  </a:cubicBezTo>
                  <a:cubicBezTo>
                    <a:pt x="56107" y="0"/>
                    <a:pt x="64161" y="13597"/>
                    <a:pt x="64161" y="13597"/>
                  </a:cubicBezTo>
                  <a:cubicBezTo>
                    <a:pt x="64161" y="13597"/>
                    <a:pt x="80536" y="22446"/>
                    <a:pt x="89127" y="23309"/>
                  </a:cubicBezTo>
                  <a:cubicBezTo>
                    <a:pt x="106845" y="25467"/>
                    <a:pt x="120000" y="62158"/>
                    <a:pt x="120000" y="73165"/>
                  </a:cubicBezTo>
                  <a:cubicBezTo>
                    <a:pt x="120000" y="83956"/>
                    <a:pt x="114362" y="95611"/>
                    <a:pt x="108724" y="101654"/>
                  </a:cubicBezTo>
                  <a:cubicBezTo>
                    <a:pt x="103087" y="107482"/>
                    <a:pt x="90738" y="110071"/>
                    <a:pt x="84026" y="110935"/>
                  </a:cubicBezTo>
                  <a:cubicBezTo>
                    <a:pt x="77046" y="115683"/>
                    <a:pt x="73288" y="117625"/>
                    <a:pt x="56644" y="118920"/>
                  </a:cubicBezTo>
                  <a:cubicBezTo>
                    <a:pt x="40536" y="120000"/>
                    <a:pt x="27382" y="114388"/>
                    <a:pt x="27382" y="114388"/>
                  </a:cubicBezTo>
                  <a:cubicBezTo>
                    <a:pt x="27382" y="114388"/>
                    <a:pt x="19865" y="116762"/>
                    <a:pt x="11543" y="115251"/>
                  </a:cubicBezTo>
                  <a:cubicBezTo>
                    <a:pt x="7516" y="114388"/>
                    <a:pt x="2953" y="107482"/>
                    <a:pt x="0" y="101007"/>
                  </a:cubicBezTo>
                  <a:cubicBezTo>
                    <a:pt x="0" y="32805"/>
                    <a:pt x="0" y="32805"/>
                    <a:pt x="0" y="32805"/>
                  </a:cubicBezTo>
                  <a:cubicBezTo>
                    <a:pt x="11275" y="24172"/>
                    <a:pt x="16912" y="25467"/>
                    <a:pt x="16912" y="25467"/>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7" name="Shape 597"/>
            <p:cNvSpPr/>
            <p:nvPr/>
          </p:nvSpPr>
          <p:spPr>
            <a:xfrm>
              <a:off x="2479" y="1418"/>
              <a:ext cx="1006" cy="1092"/>
            </a:xfrm>
            <a:custGeom>
              <a:avLst/>
              <a:gdLst/>
              <a:ahLst/>
              <a:cxnLst/>
              <a:rect l="0" t="0" r="0" b="0"/>
              <a:pathLst>
                <a:path w="120000" h="120000" extrusionOk="0">
                  <a:moveTo>
                    <a:pt x="33802" y="10107"/>
                  </a:moveTo>
                  <a:cubicBezTo>
                    <a:pt x="43098" y="777"/>
                    <a:pt x="66478" y="0"/>
                    <a:pt x="75211" y="9071"/>
                  </a:cubicBezTo>
                  <a:cubicBezTo>
                    <a:pt x="95492" y="2591"/>
                    <a:pt x="114647" y="28768"/>
                    <a:pt x="117464" y="59092"/>
                  </a:cubicBezTo>
                  <a:cubicBezTo>
                    <a:pt x="119999" y="83974"/>
                    <a:pt x="109577" y="101857"/>
                    <a:pt x="86478" y="102894"/>
                  </a:cubicBezTo>
                  <a:cubicBezTo>
                    <a:pt x="78309" y="113261"/>
                    <a:pt x="39436" y="119999"/>
                    <a:pt x="29295" y="104967"/>
                  </a:cubicBezTo>
                  <a:cubicBezTo>
                    <a:pt x="16338" y="108596"/>
                    <a:pt x="1408" y="101857"/>
                    <a:pt x="0" y="83196"/>
                  </a:cubicBezTo>
                  <a:cubicBezTo>
                    <a:pt x="0" y="28509"/>
                    <a:pt x="0" y="28509"/>
                    <a:pt x="0" y="28509"/>
                  </a:cubicBezTo>
                  <a:cubicBezTo>
                    <a:pt x="5633" y="16069"/>
                    <a:pt x="16619" y="7775"/>
                    <a:pt x="33802" y="10107"/>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8" name="Shape 598"/>
            <p:cNvSpPr/>
            <p:nvPr/>
          </p:nvSpPr>
          <p:spPr>
            <a:xfrm>
              <a:off x="3111" y="1502"/>
              <a:ext cx="360" cy="844"/>
            </a:xfrm>
            <a:custGeom>
              <a:avLst/>
              <a:gdLst/>
              <a:ahLst/>
              <a:cxnLst/>
              <a:rect l="0" t="0" r="0" b="0"/>
              <a:pathLst>
                <a:path w="120000" h="120000" extrusionOk="0">
                  <a:moveTo>
                    <a:pt x="67450" y="13445"/>
                  </a:moveTo>
                  <a:cubicBezTo>
                    <a:pt x="95686" y="30252"/>
                    <a:pt x="120000" y="56806"/>
                    <a:pt x="109803" y="86050"/>
                  </a:cubicBezTo>
                  <a:cubicBezTo>
                    <a:pt x="102745" y="105882"/>
                    <a:pt x="77647" y="118991"/>
                    <a:pt x="53333" y="119663"/>
                  </a:cubicBezTo>
                  <a:cubicBezTo>
                    <a:pt x="48627" y="120000"/>
                    <a:pt x="36078" y="119327"/>
                    <a:pt x="36078" y="119327"/>
                  </a:cubicBezTo>
                  <a:cubicBezTo>
                    <a:pt x="36078" y="119327"/>
                    <a:pt x="112941" y="110588"/>
                    <a:pt x="100392" y="64201"/>
                  </a:cubicBezTo>
                  <a:cubicBezTo>
                    <a:pt x="90196" y="25882"/>
                    <a:pt x="53333" y="11092"/>
                    <a:pt x="35294" y="7394"/>
                  </a:cubicBezTo>
                  <a:cubicBezTo>
                    <a:pt x="17254" y="3697"/>
                    <a:pt x="0" y="0"/>
                    <a:pt x="0" y="0"/>
                  </a:cubicBezTo>
                  <a:cubicBezTo>
                    <a:pt x="0" y="0"/>
                    <a:pt x="45490" y="1008"/>
                    <a:pt x="67450" y="13445"/>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9" name="Shape 599"/>
            <p:cNvSpPr/>
            <p:nvPr/>
          </p:nvSpPr>
          <p:spPr>
            <a:xfrm>
              <a:off x="3055" y="1589"/>
              <a:ext cx="225" cy="734"/>
            </a:xfrm>
            <a:custGeom>
              <a:avLst/>
              <a:gdLst/>
              <a:ahLst/>
              <a:cxnLst/>
              <a:rect l="0" t="0" r="0" b="0"/>
              <a:pathLst>
                <a:path w="120000" h="120000" extrusionOk="0">
                  <a:moveTo>
                    <a:pt x="100000" y="41672"/>
                  </a:moveTo>
                  <a:cubicBezTo>
                    <a:pt x="120000" y="71382"/>
                    <a:pt x="111250" y="95691"/>
                    <a:pt x="92500" y="109581"/>
                  </a:cubicBezTo>
                  <a:cubicBezTo>
                    <a:pt x="80000" y="119228"/>
                    <a:pt x="61250" y="120000"/>
                    <a:pt x="61250" y="120000"/>
                  </a:cubicBezTo>
                  <a:cubicBezTo>
                    <a:pt x="61250" y="120000"/>
                    <a:pt x="98750" y="98392"/>
                    <a:pt x="87500" y="47073"/>
                  </a:cubicBezTo>
                  <a:cubicBezTo>
                    <a:pt x="81250" y="15434"/>
                    <a:pt x="0" y="0"/>
                    <a:pt x="0" y="0"/>
                  </a:cubicBezTo>
                  <a:cubicBezTo>
                    <a:pt x="0" y="0"/>
                    <a:pt x="77500" y="1543"/>
                    <a:pt x="100000" y="41672"/>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0" name="Shape 600"/>
            <p:cNvSpPr/>
            <p:nvPr/>
          </p:nvSpPr>
          <p:spPr>
            <a:xfrm>
              <a:off x="2613" y="1593"/>
              <a:ext cx="147" cy="776"/>
            </a:xfrm>
            <a:custGeom>
              <a:avLst/>
              <a:gdLst/>
              <a:ahLst/>
              <a:cxnLst/>
              <a:rect l="0" t="0" r="0" b="0"/>
              <a:pathLst>
                <a:path w="120000" h="120000" extrusionOk="0">
                  <a:moveTo>
                    <a:pt x="93333" y="0"/>
                  </a:moveTo>
                  <a:cubicBezTo>
                    <a:pt x="93333" y="0"/>
                    <a:pt x="36190" y="11671"/>
                    <a:pt x="30476" y="37933"/>
                  </a:cubicBezTo>
                  <a:cubicBezTo>
                    <a:pt x="20952" y="71124"/>
                    <a:pt x="120000" y="120000"/>
                    <a:pt x="120000" y="120000"/>
                  </a:cubicBezTo>
                  <a:cubicBezTo>
                    <a:pt x="120000" y="120000"/>
                    <a:pt x="102857" y="117446"/>
                    <a:pt x="89523" y="117082"/>
                  </a:cubicBezTo>
                  <a:cubicBezTo>
                    <a:pt x="34285" y="102127"/>
                    <a:pt x="0" y="68206"/>
                    <a:pt x="1904" y="36838"/>
                  </a:cubicBezTo>
                  <a:cubicBezTo>
                    <a:pt x="1904" y="5471"/>
                    <a:pt x="93333" y="0"/>
                    <a:pt x="93333" y="0"/>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1" name="Shape 601"/>
            <p:cNvSpPr/>
            <p:nvPr/>
          </p:nvSpPr>
          <p:spPr>
            <a:xfrm>
              <a:off x="2704" y="1301"/>
              <a:ext cx="400" cy="254"/>
            </a:xfrm>
            <a:custGeom>
              <a:avLst/>
              <a:gdLst/>
              <a:ahLst/>
              <a:cxnLst/>
              <a:rect l="0" t="0" r="0" b="0"/>
              <a:pathLst>
                <a:path w="120000" h="120000" extrusionOk="0">
                  <a:moveTo>
                    <a:pt x="49411" y="0"/>
                  </a:moveTo>
                  <a:cubicBezTo>
                    <a:pt x="49411" y="0"/>
                    <a:pt x="49411" y="0"/>
                    <a:pt x="69176" y="0"/>
                  </a:cubicBezTo>
                  <a:cubicBezTo>
                    <a:pt x="69176" y="0"/>
                    <a:pt x="69176" y="0"/>
                    <a:pt x="67764" y="31111"/>
                  </a:cubicBezTo>
                  <a:cubicBezTo>
                    <a:pt x="67764" y="31111"/>
                    <a:pt x="75529" y="38888"/>
                    <a:pt x="97411" y="52222"/>
                  </a:cubicBezTo>
                  <a:cubicBezTo>
                    <a:pt x="118588" y="64444"/>
                    <a:pt x="120000" y="96666"/>
                    <a:pt x="120000" y="96666"/>
                  </a:cubicBezTo>
                  <a:cubicBezTo>
                    <a:pt x="77647" y="118888"/>
                    <a:pt x="2823" y="120000"/>
                    <a:pt x="2117" y="93333"/>
                  </a:cubicBezTo>
                  <a:cubicBezTo>
                    <a:pt x="0" y="66666"/>
                    <a:pt x="49411" y="0"/>
                    <a:pt x="49411" y="0"/>
                  </a:cubicBezTo>
                  <a:close/>
                </a:path>
              </a:pathLst>
            </a:custGeom>
            <a:solidFill>
              <a:srgbClr val="6F86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2" name="Shape 602"/>
            <p:cNvSpPr/>
            <p:nvPr/>
          </p:nvSpPr>
          <p:spPr>
            <a:xfrm>
              <a:off x="2672" y="1301"/>
              <a:ext cx="340" cy="286"/>
            </a:xfrm>
            <a:custGeom>
              <a:avLst/>
              <a:gdLst/>
              <a:ahLst/>
              <a:cxnLst/>
              <a:rect l="0" t="0" r="0" b="0"/>
              <a:pathLst>
                <a:path w="120000" h="120000" extrusionOk="0">
                  <a:moveTo>
                    <a:pt x="69166" y="0"/>
                  </a:moveTo>
                  <a:cubicBezTo>
                    <a:pt x="69166" y="0"/>
                    <a:pt x="40833" y="38677"/>
                    <a:pt x="39166" y="51570"/>
                  </a:cubicBezTo>
                  <a:cubicBezTo>
                    <a:pt x="38333" y="64462"/>
                    <a:pt x="38333" y="87272"/>
                    <a:pt x="43333" y="91239"/>
                  </a:cubicBezTo>
                  <a:cubicBezTo>
                    <a:pt x="66666" y="109090"/>
                    <a:pt x="110833" y="95206"/>
                    <a:pt x="120000" y="95206"/>
                  </a:cubicBezTo>
                  <a:cubicBezTo>
                    <a:pt x="99166" y="111074"/>
                    <a:pt x="61666" y="120000"/>
                    <a:pt x="26666" y="106115"/>
                  </a:cubicBezTo>
                  <a:cubicBezTo>
                    <a:pt x="0" y="95206"/>
                    <a:pt x="12500" y="72396"/>
                    <a:pt x="22500" y="49586"/>
                  </a:cubicBezTo>
                  <a:cubicBezTo>
                    <a:pt x="35000" y="20826"/>
                    <a:pt x="69166" y="0"/>
                    <a:pt x="69166" y="0"/>
                  </a:cubicBezTo>
                  <a:close/>
                </a:path>
              </a:pathLst>
            </a:custGeom>
            <a:solidFill>
              <a:srgbClr val="5C6B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3" name="Shape 603"/>
            <p:cNvSpPr/>
            <p:nvPr/>
          </p:nvSpPr>
          <p:spPr>
            <a:xfrm>
              <a:off x="4079" y="2054"/>
              <a:ext cx="1136" cy="1018"/>
            </a:xfrm>
            <a:custGeom>
              <a:avLst/>
              <a:gdLst/>
              <a:ahLst/>
              <a:cxnLst/>
              <a:rect l="0" t="0" r="0" b="0"/>
              <a:pathLst>
                <a:path w="120000" h="120000" extrusionOk="0">
                  <a:moveTo>
                    <a:pt x="56881" y="278"/>
                  </a:moveTo>
                  <a:cubicBezTo>
                    <a:pt x="62869" y="556"/>
                    <a:pt x="69106" y="556"/>
                    <a:pt x="74345" y="556"/>
                  </a:cubicBezTo>
                  <a:cubicBezTo>
                    <a:pt x="75592" y="5290"/>
                    <a:pt x="81330" y="12807"/>
                    <a:pt x="82328" y="16148"/>
                  </a:cubicBezTo>
                  <a:cubicBezTo>
                    <a:pt x="88565" y="19211"/>
                    <a:pt x="92307" y="28120"/>
                    <a:pt x="94553" y="32296"/>
                  </a:cubicBezTo>
                  <a:cubicBezTo>
                    <a:pt x="107276" y="36473"/>
                    <a:pt x="120000" y="59303"/>
                    <a:pt x="118004" y="90208"/>
                  </a:cubicBezTo>
                  <a:cubicBezTo>
                    <a:pt x="116257" y="116102"/>
                    <a:pt x="105280" y="117772"/>
                    <a:pt x="94802" y="120000"/>
                  </a:cubicBezTo>
                  <a:cubicBezTo>
                    <a:pt x="18461" y="120000"/>
                    <a:pt x="18461" y="120000"/>
                    <a:pt x="18461" y="120000"/>
                  </a:cubicBezTo>
                  <a:cubicBezTo>
                    <a:pt x="11975" y="118051"/>
                    <a:pt x="6237" y="112204"/>
                    <a:pt x="4490" y="94106"/>
                  </a:cubicBezTo>
                  <a:cubicBezTo>
                    <a:pt x="0" y="52343"/>
                    <a:pt x="13970" y="36473"/>
                    <a:pt x="27442" y="29512"/>
                  </a:cubicBezTo>
                  <a:cubicBezTo>
                    <a:pt x="31185" y="27563"/>
                    <a:pt x="36923" y="26171"/>
                    <a:pt x="43160" y="24779"/>
                  </a:cubicBezTo>
                  <a:cubicBezTo>
                    <a:pt x="49646" y="18097"/>
                    <a:pt x="53638" y="16983"/>
                    <a:pt x="57380" y="12807"/>
                  </a:cubicBezTo>
                  <a:cubicBezTo>
                    <a:pt x="56133" y="9187"/>
                    <a:pt x="54137" y="0"/>
                    <a:pt x="56881" y="278"/>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4" name="Shape 604"/>
            <p:cNvSpPr/>
            <p:nvPr/>
          </p:nvSpPr>
          <p:spPr>
            <a:xfrm>
              <a:off x="4215" y="2235"/>
              <a:ext cx="991" cy="836"/>
            </a:xfrm>
            <a:custGeom>
              <a:avLst/>
              <a:gdLst/>
              <a:ahLst/>
              <a:cxnLst/>
              <a:rect l="0" t="0" r="0" b="0"/>
              <a:pathLst>
                <a:path w="120000" h="120000" extrusionOk="0">
                  <a:moveTo>
                    <a:pt x="63142" y="2366"/>
                  </a:moveTo>
                  <a:cubicBezTo>
                    <a:pt x="69714" y="2366"/>
                    <a:pt x="76285" y="5070"/>
                    <a:pt x="81428" y="12507"/>
                  </a:cubicBezTo>
                  <a:cubicBezTo>
                    <a:pt x="114571" y="12507"/>
                    <a:pt x="120000" y="105464"/>
                    <a:pt x="102571" y="119999"/>
                  </a:cubicBezTo>
                  <a:cubicBezTo>
                    <a:pt x="45428" y="119999"/>
                    <a:pt x="45428" y="119999"/>
                    <a:pt x="45428" y="119999"/>
                  </a:cubicBezTo>
                  <a:cubicBezTo>
                    <a:pt x="40285" y="118647"/>
                    <a:pt x="35714" y="116957"/>
                    <a:pt x="32857" y="114591"/>
                  </a:cubicBezTo>
                  <a:cubicBezTo>
                    <a:pt x="3714" y="113239"/>
                    <a:pt x="0" y="83492"/>
                    <a:pt x="0" y="57464"/>
                  </a:cubicBezTo>
                  <a:cubicBezTo>
                    <a:pt x="285" y="27042"/>
                    <a:pt x="29428" y="0"/>
                    <a:pt x="43142" y="9802"/>
                  </a:cubicBezTo>
                  <a:cubicBezTo>
                    <a:pt x="49714" y="5746"/>
                    <a:pt x="56571" y="2704"/>
                    <a:pt x="63142" y="2366"/>
                  </a:cubicBezTo>
                  <a:close/>
                </a:path>
              </a:pathLst>
            </a:custGeom>
            <a:solidFill>
              <a:srgbClr val="CB7F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5" name="Shape 605"/>
            <p:cNvSpPr/>
            <p:nvPr/>
          </p:nvSpPr>
          <p:spPr>
            <a:xfrm>
              <a:off x="4472" y="2387"/>
              <a:ext cx="101" cy="623"/>
            </a:xfrm>
            <a:custGeom>
              <a:avLst/>
              <a:gdLst/>
              <a:ahLst/>
              <a:cxnLst/>
              <a:rect l="0" t="0" r="0" b="0"/>
              <a:pathLst>
                <a:path w="120000" h="120000" extrusionOk="0">
                  <a:moveTo>
                    <a:pt x="120000" y="0"/>
                  </a:moveTo>
                  <a:cubicBezTo>
                    <a:pt x="44651" y="10454"/>
                    <a:pt x="0" y="30000"/>
                    <a:pt x="2790" y="53636"/>
                  </a:cubicBezTo>
                  <a:cubicBezTo>
                    <a:pt x="5581" y="77272"/>
                    <a:pt x="61395" y="120000"/>
                    <a:pt x="61395" y="120000"/>
                  </a:cubicBezTo>
                  <a:cubicBezTo>
                    <a:pt x="111627" y="116818"/>
                    <a:pt x="111627" y="116818"/>
                    <a:pt x="111627" y="116818"/>
                  </a:cubicBezTo>
                  <a:cubicBezTo>
                    <a:pt x="111627" y="116818"/>
                    <a:pt x="72558" y="77727"/>
                    <a:pt x="69767" y="57727"/>
                  </a:cubicBezTo>
                  <a:cubicBezTo>
                    <a:pt x="69767" y="37727"/>
                    <a:pt x="69767" y="22272"/>
                    <a:pt x="120000" y="0"/>
                  </a:cubicBezTo>
                  <a:close/>
                </a:path>
              </a:pathLst>
            </a:custGeom>
            <a:solidFill>
              <a:srgbClr val="A05F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6" name="Shape 606"/>
            <p:cNvSpPr/>
            <p:nvPr/>
          </p:nvSpPr>
          <p:spPr>
            <a:xfrm>
              <a:off x="4840" y="2554"/>
              <a:ext cx="132" cy="463"/>
            </a:xfrm>
            <a:custGeom>
              <a:avLst/>
              <a:gdLst/>
              <a:ahLst/>
              <a:cxnLst/>
              <a:rect l="0" t="0" r="0" b="0"/>
              <a:pathLst>
                <a:path w="120000" h="120000" extrusionOk="0">
                  <a:moveTo>
                    <a:pt x="66428" y="0"/>
                  </a:moveTo>
                  <a:cubicBezTo>
                    <a:pt x="119999" y="13469"/>
                    <a:pt x="107142" y="52040"/>
                    <a:pt x="94285" y="72244"/>
                  </a:cubicBezTo>
                  <a:cubicBezTo>
                    <a:pt x="83571" y="91224"/>
                    <a:pt x="44999" y="117551"/>
                    <a:pt x="44999" y="117551"/>
                  </a:cubicBezTo>
                  <a:cubicBezTo>
                    <a:pt x="0" y="119999"/>
                    <a:pt x="0" y="119999"/>
                    <a:pt x="0" y="119999"/>
                  </a:cubicBezTo>
                  <a:cubicBezTo>
                    <a:pt x="0" y="119999"/>
                    <a:pt x="66428" y="88775"/>
                    <a:pt x="79285" y="55714"/>
                  </a:cubicBezTo>
                  <a:cubicBezTo>
                    <a:pt x="85714" y="44081"/>
                    <a:pt x="92142" y="19591"/>
                    <a:pt x="66428" y="0"/>
                  </a:cubicBezTo>
                  <a:close/>
                </a:path>
              </a:pathLst>
            </a:custGeom>
            <a:solidFill>
              <a:srgbClr val="A05F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7" name="Shape 607"/>
            <p:cNvSpPr/>
            <p:nvPr/>
          </p:nvSpPr>
          <p:spPr>
            <a:xfrm>
              <a:off x="4515" y="2102"/>
              <a:ext cx="408" cy="274"/>
            </a:xfrm>
            <a:custGeom>
              <a:avLst/>
              <a:gdLst/>
              <a:ahLst/>
              <a:cxnLst/>
              <a:rect l="0" t="0" r="0" b="0"/>
              <a:pathLst>
                <a:path w="120000" h="120000" extrusionOk="0">
                  <a:moveTo>
                    <a:pt x="0" y="100344"/>
                  </a:moveTo>
                  <a:cubicBezTo>
                    <a:pt x="0" y="100344"/>
                    <a:pt x="9710" y="71379"/>
                    <a:pt x="27745" y="61034"/>
                  </a:cubicBezTo>
                  <a:cubicBezTo>
                    <a:pt x="46473" y="51724"/>
                    <a:pt x="45086" y="22758"/>
                    <a:pt x="45086" y="22758"/>
                  </a:cubicBezTo>
                  <a:cubicBezTo>
                    <a:pt x="37456" y="0"/>
                    <a:pt x="37456" y="0"/>
                    <a:pt x="37456" y="0"/>
                  </a:cubicBezTo>
                  <a:cubicBezTo>
                    <a:pt x="70057" y="0"/>
                    <a:pt x="70057" y="0"/>
                    <a:pt x="70057" y="0"/>
                  </a:cubicBezTo>
                  <a:cubicBezTo>
                    <a:pt x="70057" y="0"/>
                    <a:pt x="79075" y="19655"/>
                    <a:pt x="81156" y="37241"/>
                  </a:cubicBezTo>
                  <a:cubicBezTo>
                    <a:pt x="90173" y="48620"/>
                    <a:pt x="96416" y="51724"/>
                    <a:pt x="109595" y="86896"/>
                  </a:cubicBezTo>
                  <a:cubicBezTo>
                    <a:pt x="120000" y="115862"/>
                    <a:pt x="107514" y="120000"/>
                    <a:pt x="107514" y="120000"/>
                  </a:cubicBezTo>
                  <a:cubicBezTo>
                    <a:pt x="0" y="100344"/>
                    <a:pt x="0" y="100344"/>
                    <a:pt x="0" y="100344"/>
                  </a:cubicBezTo>
                  <a:cubicBezTo>
                    <a:pt x="0" y="100344"/>
                    <a:pt x="0" y="100344"/>
                    <a:pt x="0" y="100344"/>
                  </a:cubicBezTo>
                  <a:close/>
                </a:path>
              </a:pathLst>
            </a:custGeom>
            <a:solidFill>
              <a:srgbClr val="77943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8" name="Shape 608"/>
            <p:cNvSpPr/>
            <p:nvPr/>
          </p:nvSpPr>
          <p:spPr>
            <a:xfrm>
              <a:off x="4949" y="2412"/>
              <a:ext cx="232" cy="648"/>
            </a:xfrm>
            <a:custGeom>
              <a:avLst/>
              <a:gdLst/>
              <a:ahLst/>
              <a:cxnLst/>
              <a:rect l="0" t="0" r="0" b="0"/>
              <a:pathLst>
                <a:path w="120000" h="120000" extrusionOk="0">
                  <a:moveTo>
                    <a:pt x="33939" y="0"/>
                  </a:moveTo>
                  <a:cubicBezTo>
                    <a:pt x="33939" y="0"/>
                    <a:pt x="76363" y="14890"/>
                    <a:pt x="89696" y="45547"/>
                  </a:cubicBezTo>
                  <a:cubicBezTo>
                    <a:pt x="119999" y="110802"/>
                    <a:pt x="0" y="120000"/>
                    <a:pt x="0" y="120000"/>
                  </a:cubicBezTo>
                  <a:cubicBezTo>
                    <a:pt x="7272" y="110802"/>
                    <a:pt x="7272" y="110802"/>
                    <a:pt x="7272" y="110802"/>
                  </a:cubicBezTo>
                  <a:cubicBezTo>
                    <a:pt x="7272" y="110802"/>
                    <a:pt x="81212" y="99854"/>
                    <a:pt x="71515" y="48175"/>
                  </a:cubicBezTo>
                  <a:cubicBezTo>
                    <a:pt x="67878" y="28905"/>
                    <a:pt x="33939" y="0"/>
                    <a:pt x="33939" y="0"/>
                  </a:cubicBezTo>
                  <a:close/>
                </a:path>
              </a:pathLst>
            </a:custGeom>
            <a:solidFill>
              <a:srgbClr val="A05F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9" name="Shape 609"/>
            <p:cNvSpPr/>
            <p:nvPr/>
          </p:nvSpPr>
          <p:spPr>
            <a:xfrm>
              <a:off x="4179" y="2320"/>
              <a:ext cx="276" cy="743"/>
            </a:xfrm>
            <a:custGeom>
              <a:avLst/>
              <a:gdLst/>
              <a:ahLst/>
              <a:cxnLst/>
              <a:rect l="0" t="0" r="0" b="0"/>
              <a:pathLst>
                <a:path w="120000" h="120000" extrusionOk="0">
                  <a:moveTo>
                    <a:pt x="120000" y="0"/>
                  </a:moveTo>
                  <a:cubicBezTo>
                    <a:pt x="120000" y="0"/>
                    <a:pt x="15384" y="13333"/>
                    <a:pt x="7179" y="43047"/>
                  </a:cubicBezTo>
                  <a:cubicBezTo>
                    <a:pt x="0" y="72380"/>
                    <a:pt x="9230" y="96761"/>
                    <a:pt x="32820" y="108190"/>
                  </a:cubicBezTo>
                  <a:cubicBezTo>
                    <a:pt x="56410" y="120000"/>
                    <a:pt x="96410" y="115428"/>
                    <a:pt x="96410" y="115428"/>
                  </a:cubicBezTo>
                  <a:cubicBezTo>
                    <a:pt x="99487" y="108571"/>
                    <a:pt x="99487" y="108571"/>
                    <a:pt x="99487" y="108571"/>
                  </a:cubicBezTo>
                  <a:cubicBezTo>
                    <a:pt x="99487" y="108571"/>
                    <a:pt x="36923" y="112000"/>
                    <a:pt x="26666" y="72761"/>
                  </a:cubicBezTo>
                  <a:cubicBezTo>
                    <a:pt x="16410" y="32761"/>
                    <a:pt x="42051" y="27047"/>
                    <a:pt x="68717" y="15238"/>
                  </a:cubicBezTo>
                  <a:cubicBezTo>
                    <a:pt x="96410" y="3428"/>
                    <a:pt x="120000" y="0"/>
                    <a:pt x="120000" y="0"/>
                  </a:cubicBezTo>
                  <a:close/>
                </a:path>
              </a:pathLst>
            </a:custGeom>
            <a:solidFill>
              <a:srgbClr val="A05F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0" name="Shape 610"/>
            <p:cNvSpPr/>
            <p:nvPr/>
          </p:nvSpPr>
          <p:spPr>
            <a:xfrm>
              <a:off x="3772" y="1710"/>
              <a:ext cx="231" cy="548"/>
            </a:xfrm>
            <a:custGeom>
              <a:avLst/>
              <a:gdLst/>
              <a:ahLst/>
              <a:cxnLst/>
              <a:rect l="0" t="0" r="0" b="0"/>
              <a:pathLst>
                <a:path w="120000" h="120000" extrusionOk="0">
                  <a:moveTo>
                    <a:pt x="48484" y="14482"/>
                  </a:moveTo>
                  <a:cubicBezTo>
                    <a:pt x="21818" y="2586"/>
                    <a:pt x="0" y="0"/>
                    <a:pt x="0" y="0"/>
                  </a:cubicBezTo>
                  <a:cubicBezTo>
                    <a:pt x="0" y="0"/>
                    <a:pt x="96969" y="10862"/>
                    <a:pt x="109090" y="40862"/>
                  </a:cubicBezTo>
                  <a:cubicBezTo>
                    <a:pt x="119999" y="70344"/>
                    <a:pt x="115151" y="95689"/>
                    <a:pt x="96969" y="108103"/>
                  </a:cubicBezTo>
                  <a:cubicBezTo>
                    <a:pt x="77575" y="120000"/>
                    <a:pt x="42424" y="117413"/>
                    <a:pt x="42424" y="117413"/>
                  </a:cubicBezTo>
                  <a:cubicBezTo>
                    <a:pt x="37575" y="110689"/>
                    <a:pt x="37575" y="110689"/>
                    <a:pt x="37575" y="110689"/>
                  </a:cubicBezTo>
                  <a:cubicBezTo>
                    <a:pt x="37575" y="110689"/>
                    <a:pt x="93333" y="112241"/>
                    <a:pt x="96969" y="71896"/>
                  </a:cubicBezTo>
                  <a:cubicBezTo>
                    <a:pt x="98181" y="30517"/>
                    <a:pt x="75151" y="25344"/>
                    <a:pt x="48484" y="14482"/>
                  </a:cubicBezTo>
                  <a:close/>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1" name="Shape 611"/>
            <p:cNvSpPr/>
            <p:nvPr/>
          </p:nvSpPr>
          <p:spPr>
            <a:xfrm>
              <a:off x="3690" y="1763"/>
              <a:ext cx="90" cy="467"/>
            </a:xfrm>
            <a:custGeom>
              <a:avLst/>
              <a:gdLst/>
              <a:ahLst/>
              <a:cxnLst/>
              <a:rect l="0" t="0" r="0" b="0"/>
              <a:pathLst>
                <a:path w="120000" h="120000" extrusionOk="0">
                  <a:moveTo>
                    <a:pt x="0" y="0"/>
                  </a:moveTo>
                  <a:cubicBezTo>
                    <a:pt x="64615" y="9696"/>
                    <a:pt x="107692" y="28484"/>
                    <a:pt x="113846" y="52727"/>
                  </a:cubicBezTo>
                  <a:cubicBezTo>
                    <a:pt x="120000" y="76969"/>
                    <a:pt x="89230" y="119999"/>
                    <a:pt x="89230" y="119999"/>
                  </a:cubicBezTo>
                  <a:cubicBezTo>
                    <a:pt x="46153" y="117575"/>
                    <a:pt x="46153" y="117575"/>
                    <a:pt x="46153" y="117575"/>
                  </a:cubicBezTo>
                  <a:cubicBezTo>
                    <a:pt x="46153" y="117575"/>
                    <a:pt x="64615" y="78181"/>
                    <a:pt x="58461" y="57575"/>
                  </a:cubicBezTo>
                  <a:cubicBezTo>
                    <a:pt x="55384" y="36969"/>
                    <a:pt x="46153" y="21212"/>
                    <a:pt x="0" y="0"/>
                  </a:cubicBezTo>
                  <a:close/>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2" name="Shape 612"/>
            <p:cNvSpPr/>
            <p:nvPr/>
          </p:nvSpPr>
          <p:spPr>
            <a:xfrm>
              <a:off x="2479" y="1662"/>
              <a:ext cx="2128" cy="1409"/>
            </a:xfrm>
            <a:custGeom>
              <a:avLst/>
              <a:gdLst/>
              <a:ahLst/>
              <a:cxnLst/>
              <a:rect l="0" t="0" r="0" b="0"/>
              <a:pathLst>
                <a:path w="120000" h="120000" extrusionOk="0">
                  <a:moveTo>
                    <a:pt x="0" y="48643"/>
                  </a:moveTo>
                  <a:cubicBezTo>
                    <a:pt x="2261" y="47839"/>
                    <a:pt x="4523" y="47839"/>
                    <a:pt x="6518" y="47839"/>
                  </a:cubicBezTo>
                  <a:cubicBezTo>
                    <a:pt x="10376" y="37788"/>
                    <a:pt x="21419" y="27135"/>
                    <a:pt x="31796" y="29346"/>
                  </a:cubicBezTo>
                  <a:cubicBezTo>
                    <a:pt x="31796" y="16683"/>
                    <a:pt x="34589" y="7035"/>
                    <a:pt x="38048" y="2010"/>
                  </a:cubicBezTo>
                  <a:cubicBezTo>
                    <a:pt x="42172" y="0"/>
                    <a:pt x="50687" y="5628"/>
                    <a:pt x="53614" y="9246"/>
                  </a:cubicBezTo>
                  <a:cubicBezTo>
                    <a:pt x="51485" y="14874"/>
                    <a:pt x="50820" y="22311"/>
                    <a:pt x="51485" y="26532"/>
                  </a:cubicBezTo>
                  <a:cubicBezTo>
                    <a:pt x="51485" y="26532"/>
                    <a:pt x="62261" y="25326"/>
                    <a:pt x="69179" y="29748"/>
                  </a:cubicBezTo>
                  <a:cubicBezTo>
                    <a:pt x="75831" y="33969"/>
                    <a:pt x="78093" y="38190"/>
                    <a:pt x="78093" y="38190"/>
                  </a:cubicBezTo>
                  <a:cubicBezTo>
                    <a:pt x="78093" y="38190"/>
                    <a:pt x="90997" y="40603"/>
                    <a:pt x="96186" y="45025"/>
                  </a:cubicBezTo>
                  <a:cubicBezTo>
                    <a:pt x="103104" y="50854"/>
                    <a:pt x="117605" y="69748"/>
                    <a:pt x="119467" y="100502"/>
                  </a:cubicBezTo>
                  <a:cubicBezTo>
                    <a:pt x="119733" y="107738"/>
                    <a:pt x="119866" y="114170"/>
                    <a:pt x="120000" y="120000"/>
                  </a:cubicBezTo>
                  <a:cubicBezTo>
                    <a:pt x="0" y="120000"/>
                    <a:pt x="0" y="120000"/>
                    <a:pt x="0" y="120000"/>
                  </a:cubicBezTo>
                  <a:cubicBezTo>
                    <a:pt x="0" y="48643"/>
                    <a:pt x="0" y="48643"/>
                    <a:pt x="0" y="48643"/>
                  </a:cubicBezTo>
                  <a:cubicBezTo>
                    <a:pt x="0" y="48643"/>
                    <a:pt x="0" y="48643"/>
                    <a:pt x="0" y="48643"/>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3" name="Shape 613"/>
            <p:cNvSpPr/>
            <p:nvPr/>
          </p:nvSpPr>
          <p:spPr>
            <a:xfrm>
              <a:off x="2479" y="2036"/>
              <a:ext cx="2118" cy="1036"/>
            </a:xfrm>
            <a:custGeom>
              <a:avLst/>
              <a:gdLst/>
              <a:ahLst/>
              <a:cxnLst/>
              <a:rect l="0" t="0" r="0" b="0"/>
              <a:pathLst>
                <a:path w="120000" h="120000" extrusionOk="0">
                  <a:moveTo>
                    <a:pt x="0" y="34715"/>
                  </a:moveTo>
                  <a:cubicBezTo>
                    <a:pt x="2943" y="32255"/>
                    <a:pt x="6421" y="30615"/>
                    <a:pt x="9765" y="30615"/>
                  </a:cubicBezTo>
                  <a:cubicBezTo>
                    <a:pt x="21538" y="0"/>
                    <a:pt x="46020" y="2186"/>
                    <a:pt x="61939" y="9293"/>
                  </a:cubicBezTo>
                  <a:cubicBezTo>
                    <a:pt x="77190" y="16400"/>
                    <a:pt x="82274" y="16400"/>
                    <a:pt x="82274" y="16400"/>
                  </a:cubicBezTo>
                  <a:cubicBezTo>
                    <a:pt x="97391" y="15580"/>
                    <a:pt x="120000" y="54669"/>
                    <a:pt x="116655" y="120000"/>
                  </a:cubicBezTo>
                  <a:cubicBezTo>
                    <a:pt x="0" y="120000"/>
                    <a:pt x="0" y="120000"/>
                    <a:pt x="0" y="120000"/>
                  </a:cubicBezTo>
                  <a:cubicBezTo>
                    <a:pt x="0" y="34715"/>
                    <a:pt x="0" y="34715"/>
                    <a:pt x="0" y="34715"/>
                  </a:cubicBezTo>
                  <a:cubicBezTo>
                    <a:pt x="0" y="34715"/>
                    <a:pt x="0" y="34715"/>
                    <a:pt x="0" y="34715"/>
                  </a:cubicBezTo>
                  <a:close/>
                </a:path>
              </a:pathLst>
            </a:custGeom>
            <a:solidFill>
              <a:srgbClr val="FEBE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4" name="Shape 614"/>
            <p:cNvSpPr/>
            <p:nvPr/>
          </p:nvSpPr>
          <p:spPr>
            <a:xfrm>
              <a:off x="2637" y="1754"/>
              <a:ext cx="1186" cy="656"/>
            </a:xfrm>
            <a:custGeom>
              <a:avLst/>
              <a:gdLst/>
              <a:ahLst/>
              <a:cxnLst/>
              <a:rect l="0" t="0" r="0" b="0"/>
              <a:pathLst>
                <a:path w="120000" h="120000" extrusionOk="0">
                  <a:moveTo>
                    <a:pt x="22948" y="69928"/>
                  </a:moveTo>
                  <a:cubicBezTo>
                    <a:pt x="35617" y="60000"/>
                    <a:pt x="47330" y="62589"/>
                    <a:pt x="47330" y="62589"/>
                  </a:cubicBezTo>
                  <a:cubicBezTo>
                    <a:pt x="47330" y="62589"/>
                    <a:pt x="44940" y="26762"/>
                    <a:pt x="54501" y="2589"/>
                  </a:cubicBezTo>
                  <a:cubicBezTo>
                    <a:pt x="66215" y="0"/>
                    <a:pt x="72908" y="12949"/>
                    <a:pt x="72908" y="12949"/>
                  </a:cubicBezTo>
                  <a:cubicBezTo>
                    <a:pt x="72908" y="12949"/>
                    <a:pt x="65737" y="53525"/>
                    <a:pt x="69561" y="61726"/>
                  </a:cubicBezTo>
                  <a:cubicBezTo>
                    <a:pt x="79123" y="61726"/>
                    <a:pt x="99920" y="49640"/>
                    <a:pt x="120000" y="89352"/>
                  </a:cubicBezTo>
                  <a:cubicBezTo>
                    <a:pt x="120000" y="89352"/>
                    <a:pt x="101593" y="77266"/>
                    <a:pt x="92988" y="79424"/>
                  </a:cubicBezTo>
                  <a:cubicBezTo>
                    <a:pt x="104223" y="91079"/>
                    <a:pt x="104223" y="107050"/>
                    <a:pt x="104223" y="107050"/>
                  </a:cubicBezTo>
                  <a:cubicBezTo>
                    <a:pt x="104223" y="107050"/>
                    <a:pt x="83904" y="91942"/>
                    <a:pt x="68127" y="91079"/>
                  </a:cubicBezTo>
                  <a:cubicBezTo>
                    <a:pt x="54023" y="95395"/>
                    <a:pt x="32509" y="120000"/>
                    <a:pt x="32509" y="120000"/>
                  </a:cubicBezTo>
                  <a:cubicBezTo>
                    <a:pt x="32509" y="120000"/>
                    <a:pt x="29163" y="106618"/>
                    <a:pt x="31553" y="85467"/>
                  </a:cubicBezTo>
                  <a:cubicBezTo>
                    <a:pt x="20796" y="89352"/>
                    <a:pt x="0" y="106618"/>
                    <a:pt x="0" y="106618"/>
                  </a:cubicBezTo>
                  <a:cubicBezTo>
                    <a:pt x="0" y="106618"/>
                    <a:pt x="5737" y="83741"/>
                    <a:pt x="22948" y="69928"/>
                  </a:cubicBezTo>
                  <a:close/>
                </a:path>
              </a:pathLst>
            </a:custGeom>
            <a:solidFill>
              <a:srgbClr val="92C44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5" name="Shape 615"/>
            <p:cNvSpPr/>
            <p:nvPr/>
          </p:nvSpPr>
          <p:spPr>
            <a:xfrm>
              <a:off x="3938" y="2221"/>
              <a:ext cx="566" cy="849"/>
            </a:xfrm>
            <a:custGeom>
              <a:avLst/>
              <a:gdLst/>
              <a:ahLst/>
              <a:cxnLst/>
              <a:rect l="0" t="0" r="0" b="0"/>
              <a:pathLst>
                <a:path w="120000" h="120000" extrusionOk="0">
                  <a:moveTo>
                    <a:pt x="94500" y="60000"/>
                  </a:moveTo>
                  <a:cubicBezTo>
                    <a:pt x="65000" y="5333"/>
                    <a:pt x="26500" y="11000"/>
                    <a:pt x="0" y="6333"/>
                  </a:cubicBezTo>
                  <a:cubicBezTo>
                    <a:pt x="22500" y="0"/>
                    <a:pt x="58500" y="9000"/>
                    <a:pt x="79500" y="28000"/>
                  </a:cubicBezTo>
                  <a:cubicBezTo>
                    <a:pt x="101000" y="47000"/>
                    <a:pt x="120000" y="81666"/>
                    <a:pt x="120000" y="108666"/>
                  </a:cubicBezTo>
                  <a:cubicBezTo>
                    <a:pt x="120000" y="113000"/>
                    <a:pt x="120000" y="116666"/>
                    <a:pt x="120000" y="120000"/>
                  </a:cubicBezTo>
                  <a:cubicBezTo>
                    <a:pt x="108000" y="120000"/>
                    <a:pt x="108000" y="120000"/>
                    <a:pt x="108000" y="120000"/>
                  </a:cubicBezTo>
                  <a:cubicBezTo>
                    <a:pt x="109000" y="103666"/>
                    <a:pt x="106500" y="82666"/>
                    <a:pt x="94500" y="6000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6" name="Shape 616"/>
            <p:cNvSpPr/>
            <p:nvPr/>
          </p:nvSpPr>
          <p:spPr>
            <a:xfrm>
              <a:off x="3071" y="1769"/>
              <a:ext cx="102" cy="373"/>
            </a:xfrm>
            <a:custGeom>
              <a:avLst/>
              <a:gdLst/>
              <a:ahLst/>
              <a:cxnLst/>
              <a:rect l="0" t="0" r="0" b="0"/>
              <a:pathLst>
                <a:path w="120000" h="120000" extrusionOk="0">
                  <a:moveTo>
                    <a:pt x="120000" y="0"/>
                  </a:moveTo>
                  <a:cubicBezTo>
                    <a:pt x="120000" y="0"/>
                    <a:pt x="55813" y="37215"/>
                    <a:pt x="47441" y="64556"/>
                  </a:cubicBezTo>
                  <a:cubicBezTo>
                    <a:pt x="39069" y="80506"/>
                    <a:pt x="41860" y="120000"/>
                    <a:pt x="41860" y="120000"/>
                  </a:cubicBezTo>
                  <a:cubicBezTo>
                    <a:pt x="41860" y="120000"/>
                    <a:pt x="0" y="105569"/>
                    <a:pt x="22325" y="63037"/>
                  </a:cubicBezTo>
                  <a:cubicBezTo>
                    <a:pt x="50232" y="11392"/>
                    <a:pt x="120000" y="0"/>
                    <a:pt x="120000" y="0"/>
                  </a:cubicBezTo>
                  <a:close/>
                </a:path>
              </a:pathLst>
            </a:custGeom>
            <a:solidFill>
              <a:srgbClr val="7E9D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7" name="Shape 617"/>
            <p:cNvSpPr/>
            <p:nvPr/>
          </p:nvSpPr>
          <p:spPr>
            <a:xfrm>
              <a:off x="3477" y="2412"/>
              <a:ext cx="290" cy="658"/>
            </a:xfrm>
            <a:custGeom>
              <a:avLst/>
              <a:gdLst/>
              <a:ahLst/>
              <a:cxnLst/>
              <a:rect l="0" t="0" r="0" b="0"/>
              <a:pathLst>
                <a:path w="120000" h="120000" extrusionOk="0">
                  <a:moveTo>
                    <a:pt x="68292" y="56344"/>
                  </a:moveTo>
                  <a:cubicBezTo>
                    <a:pt x="57560" y="35698"/>
                    <a:pt x="0" y="0"/>
                    <a:pt x="0" y="0"/>
                  </a:cubicBezTo>
                  <a:cubicBezTo>
                    <a:pt x="0" y="0"/>
                    <a:pt x="72195" y="15053"/>
                    <a:pt x="91707" y="30537"/>
                  </a:cubicBezTo>
                  <a:cubicBezTo>
                    <a:pt x="109268" y="46451"/>
                    <a:pt x="120000" y="102795"/>
                    <a:pt x="120000" y="105376"/>
                  </a:cubicBezTo>
                  <a:cubicBezTo>
                    <a:pt x="120000" y="106666"/>
                    <a:pt x="119024" y="113118"/>
                    <a:pt x="117073" y="120000"/>
                  </a:cubicBezTo>
                  <a:cubicBezTo>
                    <a:pt x="76097" y="120000"/>
                    <a:pt x="76097" y="120000"/>
                    <a:pt x="76097" y="120000"/>
                  </a:cubicBezTo>
                  <a:cubicBezTo>
                    <a:pt x="78048" y="101935"/>
                    <a:pt x="79024" y="77419"/>
                    <a:pt x="68292" y="56344"/>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8" name="Shape 618"/>
            <p:cNvSpPr/>
            <p:nvPr/>
          </p:nvSpPr>
          <p:spPr>
            <a:xfrm>
              <a:off x="3440" y="2393"/>
              <a:ext cx="362" cy="680"/>
            </a:xfrm>
            <a:custGeom>
              <a:avLst/>
              <a:gdLst/>
              <a:ahLst/>
              <a:cxnLst/>
              <a:rect l="0" t="0" r="0" b="0"/>
              <a:pathLst>
                <a:path w="120000" h="120000" extrusionOk="0">
                  <a:moveTo>
                    <a:pt x="92727" y="60000"/>
                  </a:moveTo>
                  <a:cubicBezTo>
                    <a:pt x="76363" y="20833"/>
                    <a:pt x="0" y="0"/>
                    <a:pt x="0" y="0"/>
                  </a:cubicBezTo>
                  <a:cubicBezTo>
                    <a:pt x="0" y="0"/>
                    <a:pt x="85714" y="6666"/>
                    <a:pt x="109870" y="61666"/>
                  </a:cubicBezTo>
                  <a:cubicBezTo>
                    <a:pt x="120000" y="83333"/>
                    <a:pt x="118441" y="103333"/>
                    <a:pt x="115324" y="120000"/>
                  </a:cubicBezTo>
                  <a:cubicBezTo>
                    <a:pt x="99740" y="120000"/>
                    <a:pt x="99740" y="120000"/>
                    <a:pt x="99740" y="120000"/>
                  </a:cubicBezTo>
                  <a:cubicBezTo>
                    <a:pt x="100519" y="100000"/>
                    <a:pt x="99740" y="77500"/>
                    <a:pt x="92727" y="6000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9" name="Shape 619"/>
            <p:cNvSpPr/>
            <p:nvPr/>
          </p:nvSpPr>
          <p:spPr>
            <a:xfrm>
              <a:off x="2479" y="2452"/>
              <a:ext cx="276" cy="621"/>
            </a:xfrm>
            <a:custGeom>
              <a:avLst/>
              <a:gdLst/>
              <a:ahLst/>
              <a:cxnLst/>
              <a:rect l="0" t="0" r="0" b="0"/>
              <a:pathLst>
                <a:path w="120000" h="120000" extrusionOk="0">
                  <a:moveTo>
                    <a:pt x="0" y="88517"/>
                  </a:moveTo>
                  <a:cubicBezTo>
                    <a:pt x="5128" y="69353"/>
                    <a:pt x="13333" y="42889"/>
                    <a:pt x="24615" y="32851"/>
                  </a:cubicBezTo>
                  <a:cubicBezTo>
                    <a:pt x="45128" y="16425"/>
                    <a:pt x="120000" y="0"/>
                    <a:pt x="120000" y="0"/>
                  </a:cubicBezTo>
                  <a:cubicBezTo>
                    <a:pt x="120000" y="0"/>
                    <a:pt x="59487" y="38326"/>
                    <a:pt x="49230" y="59771"/>
                  </a:cubicBezTo>
                  <a:cubicBezTo>
                    <a:pt x="38974" y="79847"/>
                    <a:pt x="37948" y="102205"/>
                    <a:pt x="41025" y="120000"/>
                  </a:cubicBezTo>
                  <a:cubicBezTo>
                    <a:pt x="0" y="120000"/>
                    <a:pt x="0" y="120000"/>
                    <a:pt x="0" y="120000"/>
                  </a:cubicBezTo>
                  <a:cubicBezTo>
                    <a:pt x="0" y="88517"/>
                    <a:pt x="0" y="88517"/>
                    <a:pt x="0" y="88517"/>
                  </a:cubicBezTo>
                  <a:cubicBezTo>
                    <a:pt x="0" y="88517"/>
                    <a:pt x="0" y="88517"/>
                    <a:pt x="0" y="88517"/>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0" name="Shape 620"/>
            <p:cNvSpPr/>
            <p:nvPr/>
          </p:nvSpPr>
          <p:spPr>
            <a:xfrm>
              <a:off x="2479" y="2431"/>
              <a:ext cx="312" cy="639"/>
            </a:xfrm>
            <a:custGeom>
              <a:avLst/>
              <a:gdLst/>
              <a:ahLst/>
              <a:cxnLst/>
              <a:rect l="0" t="0" r="0" b="0"/>
              <a:pathLst>
                <a:path w="120000" h="120000" extrusionOk="0">
                  <a:moveTo>
                    <a:pt x="0" y="52250"/>
                  </a:moveTo>
                  <a:cubicBezTo>
                    <a:pt x="34285" y="5756"/>
                    <a:pt x="120000" y="0"/>
                    <a:pt x="120000" y="0"/>
                  </a:cubicBezTo>
                  <a:cubicBezTo>
                    <a:pt x="120000" y="0"/>
                    <a:pt x="30676" y="22140"/>
                    <a:pt x="11729" y="63763"/>
                  </a:cubicBezTo>
                  <a:cubicBezTo>
                    <a:pt x="4511" y="80147"/>
                    <a:pt x="2706" y="100959"/>
                    <a:pt x="3609" y="120000"/>
                  </a:cubicBezTo>
                  <a:cubicBezTo>
                    <a:pt x="0" y="120000"/>
                    <a:pt x="0" y="120000"/>
                    <a:pt x="0" y="120000"/>
                  </a:cubicBezTo>
                  <a:cubicBezTo>
                    <a:pt x="0" y="52250"/>
                    <a:pt x="0" y="52250"/>
                    <a:pt x="0" y="52250"/>
                  </a:cubicBezTo>
                  <a:cubicBezTo>
                    <a:pt x="0" y="52250"/>
                    <a:pt x="0" y="52250"/>
                    <a:pt x="0" y="5225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1" name="Shape 621"/>
            <p:cNvSpPr/>
            <p:nvPr/>
          </p:nvSpPr>
          <p:spPr>
            <a:xfrm>
              <a:off x="3306" y="1817"/>
              <a:ext cx="56" cy="281"/>
            </a:xfrm>
            <a:custGeom>
              <a:avLst/>
              <a:gdLst/>
              <a:ahLst/>
              <a:cxnLst/>
              <a:rect l="0" t="0" r="0" b="0"/>
              <a:pathLst>
                <a:path w="120000" h="120000" extrusionOk="0">
                  <a:moveTo>
                    <a:pt x="120000" y="9075"/>
                  </a:moveTo>
                  <a:cubicBezTo>
                    <a:pt x="120000" y="9075"/>
                    <a:pt x="65000" y="46386"/>
                    <a:pt x="60000" y="62521"/>
                  </a:cubicBezTo>
                  <a:cubicBezTo>
                    <a:pt x="45000" y="79663"/>
                    <a:pt x="65000" y="117983"/>
                    <a:pt x="65000" y="117983"/>
                  </a:cubicBezTo>
                  <a:cubicBezTo>
                    <a:pt x="20000" y="120000"/>
                    <a:pt x="20000" y="120000"/>
                    <a:pt x="20000" y="120000"/>
                  </a:cubicBezTo>
                  <a:cubicBezTo>
                    <a:pt x="20000" y="120000"/>
                    <a:pt x="0" y="79663"/>
                    <a:pt x="0" y="60504"/>
                  </a:cubicBezTo>
                  <a:cubicBezTo>
                    <a:pt x="0" y="41344"/>
                    <a:pt x="85000" y="0"/>
                    <a:pt x="85000" y="0"/>
                  </a:cubicBezTo>
                  <a:cubicBezTo>
                    <a:pt x="120000" y="9075"/>
                    <a:pt x="120000" y="9075"/>
                    <a:pt x="120000" y="9075"/>
                  </a:cubicBezTo>
                  <a:cubicBezTo>
                    <a:pt x="120000" y="9075"/>
                    <a:pt x="120000" y="9075"/>
                    <a:pt x="120000" y="9075"/>
                  </a:cubicBezTo>
                  <a:close/>
                </a:path>
              </a:pathLst>
            </a:custGeom>
            <a:solidFill>
              <a:srgbClr val="7E9D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2" name="Shape 622"/>
            <p:cNvSpPr/>
            <p:nvPr/>
          </p:nvSpPr>
          <p:spPr>
            <a:xfrm>
              <a:off x="3865" y="2511"/>
              <a:ext cx="949" cy="562"/>
            </a:xfrm>
            <a:custGeom>
              <a:avLst/>
              <a:gdLst/>
              <a:ahLst/>
              <a:cxnLst/>
              <a:rect l="0" t="0" r="0" b="0"/>
              <a:pathLst>
                <a:path w="120000" h="120000" extrusionOk="0">
                  <a:moveTo>
                    <a:pt x="66865" y="0"/>
                  </a:moveTo>
                  <a:cubicBezTo>
                    <a:pt x="68059" y="0"/>
                    <a:pt x="69253" y="504"/>
                    <a:pt x="69552" y="1512"/>
                  </a:cubicBezTo>
                  <a:cubicBezTo>
                    <a:pt x="70746" y="6050"/>
                    <a:pt x="73134" y="19159"/>
                    <a:pt x="73134" y="19159"/>
                  </a:cubicBezTo>
                  <a:cubicBezTo>
                    <a:pt x="73134" y="19159"/>
                    <a:pt x="84776" y="25210"/>
                    <a:pt x="88656" y="34789"/>
                  </a:cubicBezTo>
                  <a:cubicBezTo>
                    <a:pt x="95820" y="33277"/>
                    <a:pt x="110447" y="38319"/>
                    <a:pt x="114029" y="49915"/>
                  </a:cubicBezTo>
                  <a:cubicBezTo>
                    <a:pt x="117611" y="61008"/>
                    <a:pt x="120000" y="79159"/>
                    <a:pt x="119402" y="101344"/>
                  </a:cubicBezTo>
                  <a:cubicBezTo>
                    <a:pt x="119104" y="108907"/>
                    <a:pt x="118208" y="114957"/>
                    <a:pt x="117014" y="120000"/>
                  </a:cubicBezTo>
                  <a:cubicBezTo>
                    <a:pt x="4477" y="120000"/>
                    <a:pt x="4477" y="120000"/>
                    <a:pt x="4477" y="120000"/>
                  </a:cubicBezTo>
                  <a:cubicBezTo>
                    <a:pt x="2089" y="109915"/>
                    <a:pt x="0" y="93277"/>
                    <a:pt x="2388" y="69075"/>
                  </a:cubicBezTo>
                  <a:cubicBezTo>
                    <a:pt x="3582" y="57478"/>
                    <a:pt x="13134" y="30756"/>
                    <a:pt x="20000" y="27226"/>
                  </a:cubicBezTo>
                  <a:cubicBezTo>
                    <a:pt x="27462" y="23193"/>
                    <a:pt x="40597" y="27226"/>
                    <a:pt x="40597" y="27226"/>
                  </a:cubicBezTo>
                  <a:cubicBezTo>
                    <a:pt x="40597" y="27226"/>
                    <a:pt x="40597" y="27226"/>
                    <a:pt x="55223" y="20168"/>
                  </a:cubicBezTo>
                  <a:cubicBezTo>
                    <a:pt x="55223" y="20168"/>
                    <a:pt x="55223" y="20168"/>
                    <a:pt x="55223" y="3025"/>
                  </a:cubicBezTo>
                  <a:cubicBezTo>
                    <a:pt x="55223" y="3025"/>
                    <a:pt x="62686" y="0"/>
                    <a:pt x="66865" y="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3" name="Shape 623"/>
            <p:cNvSpPr/>
            <p:nvPr/>
          </p:nvSpPr>
          <p:spPr>
            <a:xfrm>
              <a:off x="4120" y="2637"/>
              <a:ext cx="465" cy="118"/>
            </a:xfrm>
            <a:custGeom>
              <a:avLst/>
              <a:gdLst/>
              <a:ahLst/>
              <a:cxnLst/>
              <a:rect l="0" t="0" r="0" b="0"/>
              <a:pathLst>
                <a:path w="120000" h="120000" extrusionOk="0">
                  <a:moveTo>
                    <a:pt x="117563" y="115294"/>
                  </a:moveTo>
                  <a:cubicBezTo>
                    <a:pt x="117563" y="115294"/>
                    <a:pt x="116954" y="112941"/>
                    <a:pt x="115736" y="110588"/>
                  </a:cubicBezTo>
                  <a:cubicBezTo>
                    <a:pt x="109644" y="94117"/>
                    <a:pt x="91979" y="23529"/>
                    <a:pt x="68832" y="11764"/>
                  </a:cubicBezTo>
                  <a:cubicBezTo>
                    <a:pt x="41421" y="0"/>
                    <a:pt x="0" y="75294"/>
                    <a:pt x="0" y="75294"/>
                  </a:cubicBezTo>
                  <a:cubicBezTo>
                    <a:pt x="1218" y="80000"/>
                    <a:pt x="1218" y="80000"/>
                    <a:pt x="1218" y="80000"/>
                  </a:cubicBezTo>
                  <a:cubicBezTo>
                    <a:pt x="120000" y="120000"/>
                    <a:pt x="120000" y="120000"/>
                    <a:pt x="120000" y="120000"/>
                  </a:cubicBezTo>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4" name="Shape 624"/>
            <p:cNvSpPr/>
            <p:nvPr/>
          </p:nvSpPr>
          <p:spPr>
            <a:xfrm>
              <a:off x="3918" y="2629"/>
              <a:ext cx="888" cy="459"/>
            </a:xfrm>
            <a:custGeom>
              <a:avLst/>
              <a:gdLst/>
              <a:ahLst/>
              <a:cxnLst/>
              <a:rect l="0" t="0" r="0" b="0"/>
              <a:pathLst>
                <a:path w="120000" h="120000" extrusionOk="0">
                  <a:moveTo>
                    <a:pt x="57446" y="14845"/>
                  </a:moveTo>
                  <a:cubicBezTo>
                    <a:pt x="67659" y="14845"/>
                    <a:pt x="78510" y="20412"/>
                    <a:pt x="85531" y="33402"/>
                  </a:cubicBezTo>
                  <a:cubicBezTo>
                    <a:pt x="112978" y="22268"/>
                    <a:pt x="120000" y="84123"/>
                    <a:pt x="108829" y="120000"/>
                  </a:cubicBezTo>
                  <a:cubicBezTo>
                    <a:pt x="4787" y="120000"/>
                    <a:pt x="4787" y="120000"/>
                    <a:pt x="4787" y="120000"/>
                  </a:cubicBezTo>
                  <a:cubicBezTo>
                    <a:pt x="1276" y="107010"/>
                    <a:pt x="0" y="90927"/>
                    <a:pt x="638" y="76082"/>
                  </a:cubicBezTo>
                  <a:cubicBezTo>
                    <a:pt x="2872" y="16701"/>
                    <a:pt x="21063" y="0"/>
                    <a:pt x="32234" y="27835"/>
                  </a:cubicBezTo>
                  <a:cubicBezTo>
                    <a:pt x="37021" y="19793"/>
                    <a:pt x="46914" y="14845"/>
                    <a:pt x="57446" y="14845"/>
                  </a:cubicBezTo>
                  <a:close/>
                </a:path>
              </a:pathLst>
            </a:custGeom>
            <a:solidFill>
              <a:srgbClr val="EE91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5" name="Shape 625"/>
            <p:cNvSpPr/>
            <p:nvPr/>
          </p:nvSpPr>
          <p:spPr>
            <a:xfrm>
              <a:off x="3904" y="2660"/>
              <a:ext cx="869" cy="422"/>
            </a:xfrm>
            <a:custGeom>
              <a:avLst/>
              <a:gdLst/>
              <a:ahLst/>
              <a:cxnLst/>
              <a:rect l="0" t="0" r="0" b="0"/>
              <a:pathLst>
                <a:path w="120000" h="120000" extrusionOk="0">
                  <a:moveTo>
                    <a:pt x="82173" y="37541"/>
                  </a:moveTo>
                  <a:cubicBezTo>
                    <a:pt x="87065" y="38212"/>
                    <a:pt x="89021" y="52290"/>
                    <a:pt x="90652" y="89162"/>
                  </a:cubicBezTo>
                  <a:cubicBezTo>
                    <a:pt x="90652" y="100558"/>
                    <a:pt x="90000" y="111284"/>
                    <a:pt x="89347" y="120000"/>
                  </a:cubicBezTo>
                  <a:cubicBezTo>
                    <a:pt x="84782" y="120000"/>
                    <a:pt x="84782" y="120000"/>
                    <a:pt x="84782" y="120000"/>
                  </a:cubicBezTo>
                  <a:cubicBezTo>
                    <a:pt x="85108" y="112625"/>
                    <a:pt x="85760" y="104581"/>
                    <a:pt x="85760" y="94525"/>
                  </a:cubicBezTo>
                  <a:cubicBezTo>
                    <a:pt x="86413" y="63016"/>
                    <a:pt x="83804" y="43575"/>
                    <a:pt x="82173" y="37541"/>
                  </a:cubicBezTo>
                  <a:close/>
                  <a:moveTo>
                    <a:pt x="38152" y="28826"/>
                  </a:moveTo>
                  <a:cubicBezTo>
                    <a:pt x="38152" y="28826"/>
                    <a:pt x="33586" y="50949"/>
                    <a:pt x="31630" y="84469"/>
                  </a:cubicBezTo>
                  <a:cubicBezTo>
                    <a:pt x="30978" y="98547"/>
                    <a:pt x="31630" y="110614"/>
                    <a:pt x="32934" y="120000"/>
                  </a:cubicBezTo>
                  <a:cubicBezTo>
                    <a:pt x="28369" y="120000"/>
                    <a:pt x="28369" y="120000"/>
                    <a:pt x="28369" y="120000"/>
                  </a:cubicBezTo>
                  <a:cubicBezTo>
                    <a:pt x="27065" y="108603"/>
                    <a:pt x="26413" y="93854"/>
                    <a:pt x="27717" y="80446"/>
                  </a:cubicBezTo>
                  <a:cubicBezTo>
                    <a:pt x="32608" y="34189"/>
                    <a:pt x="38152" y="28826"/>
                    <a:pt x="38152" y="28826"/>
                  </a:cubicBezTo>
                  <a:close/>
                  <a:moveTo>
                    <a:pt x="100434" y="16089"/>
                  </a:moveTo>
                  <a:cubicBezTo>
                    <a:pt x="108913" y="15418"/>
                    <a:pt x="115108" y="32849"/>
                    <a:pt x="117391" y="53631"/>
                  </a:cubicBezTo>
                  <a:cubicBezTo>
                    <a:pt x="120000" y="79776"/>
                    <a:pt x="118369" y="107932"/>
                    <a:pt x="114782" y="120000"/>
                  </a:cubicBezTo>
                  <a:cubicBezTo>
                    <a:pt x="108913" y="120000"/>
                    <a:pt x="108913" y="120000"/>
                    <a:pt x="108913" y="120000"/>
                  </a:cubicBezTo>
                  <a:cubicBezTo>
                    <a:pt x="112500" y="107262"/>
                    <a:pt x="112500" y="107262"/>
                    <a:pt x="112500" y="107262"/>
                  </a:cubicBezTo>
                  <a:cubicBezTo>
                    <a:pt x="119347" y="65698"/>
                    <a:pt x="110217" y="33519"/>
                    <a:pt x="106304" y="28826"/>
                  </a:cubicBezTo>
                  <a:cubicBezTo>
                    <a:pt x="102391" y="24134"/>
                    <a:pt x="86739" y="22793"/>
                    <a:pt x="86739" y="22793"/>
                  </a:cubicBezTo>
                  <a:cubicBezTo>
                    <a:pt x="81847" y="19441"/>
                    <a:pt x="81847" y="19441"/>
                    <a:pt x="81847" y="19441"/>
                  </a:cubicBezTo>
                  <a:cubicBezTo>
                    <a:pt x="81847" y="19441"/>
                    <a:pt x="91956" y="16089"/>
                    <a:pt x="100434" y="16089"/>
                  </a:cubicBezTo>
                  <a:close/>
                  <a:moveTo>
                    <a:pt x="25108" y="4022"/>
                  </a:moveTo>
                  <a:cubicBezTo>
                    <a:pt x="29347" y="4692"/>
                    <a:pt x="33913" y="8715"/>
                    <a:pt x="39130" y="14748"/>
                  </a:cubicBezTo>
                  <a:cubicBezTo>
                    <a:pt x="39130" y="14748"/>
                    <a:pt x="22500" y="8044"/>
                    <a:pt x="17934" y="12737"/>
                  </a:cubicBezTo>
                  <a:cubicBezTo>
                    <a:pt x="11086" y="27486"/>
                    <a:pt x="1630" y="58994"/>
                    <a:pt x="5869" y="98547"/>
                  </a:cubicBezTo>
                  <a:cubicBezTo>
                    <a:pt x="6847" y="107932"/>
                    <a:pt x="8478" y="114636"/>
                    <a:pt x="10108" y="120000"/>
                  </a:cubicBezTo>
                  <a:cubicBezTo>
                    <a:pt x="4891" y="120000"/>
                    <a:pt x="4891" y="120000"/>
                    <a:pt x="4891" y="120000"/>
                  </a:cubicBezTo>
                  <a:cubicBezTo>
                    <a:pt x="326" y="102569"/>
                    <a:pt x="0" y="79106"/>
                    <a:pt x="1956" y="56312"/>
                  </a:cubicBezTo>
                  <a:cubicBezTo>
                    <a:pt x="5543" y="18770"/>
                    <a:pt x="12717" y="0"/>
                    <a:pt x="25108" y="4022"/>
                  </a:cubicBezTo>
                  <a:close/>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6" name="Shape 626"/>
            <p:cNvSpPr/>
            <p:nvPr/>
          </p:nvSpPr>
          <p:spPr>
            <a:xfrm>
              <a:off x="4240" y="2563"/>
              <a:ext cx="218" cy="218"/>
            </a:xfrm>
            <a:custGeom>
              <a:avLst/>
              <a:gdLst/>
              <a:ahLst/>
              <a:cxnLst/>
              <a:rect l="0" t="0" r="0" b="0"/>
              <a:pathLst>
                <a:path w="120000" h="120000" extrusionOk="0">
                  <a:moveTo>
                    <a:pt x="0" y="88695"/>
                  </a:moveTo>
                  <a:cubicBezTo>
                    <a:pt x="0" y="88695"/>
                    <a:pt x="27391" y="113478"/>
                    <a:pt x="65217" y="116086"/>
                  </a:cubicBezTo>
                  <a:cubicBezTo>
                    <a:pt x="113478" y="120000"/>
                    <a:pt x="120000" y="92608"/>
                    <a:pt x="120000" y="92608"/>
                  </a:cubicBezTo>
                  <a:cubicBezTo>
                    <a:pt x="90000" y="73043"/>
                    <a:pt x="90000" y="73043"/>
                    <a:pt x="90000" y="73043"/>
                  </a:cubicBezTo>
                  <a:cubicBezTo>
                    <a:pt x="90000" y="73043"/>
                    <a:pt x="108260" y="41739"/>
                    <a:pt x="83478" y="7826"/>
                  </a:cubicBezTo>
                  <a:cubicBezTo>
                    <a:pt x="61304" y="0"/>
                    <a:pt x="48260" y="9130"/>
                    <a:pt x="48260" y="9130"/>
                  </a:cubicBezTo>
                  <a:cubicBezTo>
                    <a:pt x="54782" y="48260"/>
                    <a:pt x="54782" y="48260"/>
                    <a:pt x="54782" y="48260"/>
                  </a:cubicBezTo>
                  <a:cubicBezTo>
                    <a:pt x="54782" y="48260"/>
                    <a:pt x="1304" y="69130"/>
                    <a:pt x="0" y="88695"/>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7" name="Shape 627"/>
            <p:cNvSpPr/>
            <p:nvPr/>
          </p:nvSpPr>
          <p:spPr>
            <a:xfrm>
              <a:off x="4243" y="2577"/>
              <a:ext cx="231" cy="213"/>
            </a:xfrm>
            <a:custGeom>
              <a:avLst/>
              <a:gdLst/>
              <a:ahLst/>
              <a:cxnLst/>
              <a:rect l="0" t="0" r="0" b="0"/>
              <a:pathLst>
                <a:path w="120000" h="120000" extrusionOk="0">
                  <a:moveTo>
                    <a:pt x="0" y="84000"/>
                  </a:moveTo>
                  <a:cubicBezTo>
                    <a:pt x="0" y="84000"/>
                    <a:pt x="23030" y="114666"/>
                    <a:pt x="55757" y="116000"/>
                  </a:cubicBezTo>
                  <a:cubicBezTo>
                    <a:pt x="88484" y="118666"/>
                    <a:pt x="99393" y="120000"/>
                    <a:pt x="110303" y="94666"/>
                  </a:cubicBezTo>
                  <a:cubicBezTo>
                    <a:pt x="119999" y="70666"/>
                    <a:pt x="86060" y="66666"/>
                    <a:pt x="86060" y="66666"/>
                  </a:cubicBezTo>
                  <a:cubicBezTo>
                    <a:pt x="86060" y="66666"/>
                    <a:pt x="94545" y="52000"/>
                    <a:pt x="92121" y="32000"/>
                  </a:cubicBezTo>
                  <a:cubicBezTo>
                    <a:pt x="89696" y="12000"/>
                    <a:pt x="80000" y="1333"/>
                    <a:pt x="80000" y="1333"/>
                  </a:cubicBezTo>
                  <a:cubicBezTo>
                    <a:pt x="71515" y="0"/>
                    <a:pt x="71515" y="0"/>
                    <a:pt x="71515" y="0"/>
                  </a:cubicBezTo>
                  <a:cubicBezTo>
                    <a:pt x="71515" y="0"/>
                    <a:pt x="82424" y="17333"/>
                    <a:pt x="81212" y="36000"/>
                  </a:cubicBezTo>
                  <a:cubicBezTo>
                    <a:pt x="80000" y="53333"/>
                    <a:pt x="72727" y="72000"/>
                    <a:pt x="72727" y="72000"/>
                  </a:cubicBezTo>
                  <a:cubicBezTo>
                    <a:pt x="72727" y="72000"/>
                    <a:pt x="99393" y="74666"/>
                    <a:pt x="99393" y="82666"/>
                  </a:cubicBezTo>
                  <a:cubicBezTo>
                    <a:pt x="99393" y="98666"/>
                    <a:pt x="84848" y="108000"/>
                    <a:pt x="70303" y="108000"/>
                  </a:cubicBezTo>
                  <a:cubicBezTo>
                    <a:pt x="56969" y="108000"/>
                    <a:pt x="0" y="84000"/>
                    <a:pt x="0" y="84000"/>
                  </a:cubicBezTo>
                  <a:close/>
                </a:path>
              </a:pathLst>
            </a:custGeom>
            <a:solidFill>
              <a:srgbClr val="696A2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8" name="Shape 628"/>
            <p:cNvSpPr/>
            <p:nvPr/>
          </p:nvSpPr>
          <p:spPr>
            <a:xfrm>
              <a:off x="3309" y="2070"/>
              <a:ext cx="507" cy="167"/>
            </a:xfrm>
            <a:custGeom>
              <a:avLst/>
              <a:gdLst/>
              <a:ahLst/>
              <a:cxnLst/>
              <a:rect l="0" t="0" r="0" b="0"/>
              <a:pathLst>
                <a:path w="120000" h="120000" extrusionOk="0">
                  <a:moveTo>
                    <a:pt x="45767" y="3380"/>
                  </a:moveTo>
                  <a:cubicBezTo>
                    <a:pt x="64744" y="5070"/>
                    <a:pt x="106046" y="49014"/>
                    <a:pt x="120000" y="120000"/>
                  </a:cubicBezTo>
                  <a:cubicBezTo>
                    <a:pt x="89860" y="59154"/>
                    <a:pt x="69767" y="28732"/>
                    <a:pt x="54697" y="21971"/>
                  </a:cubicBezTo>
                  <a:cubicBezTo>
                    <a:pt x="42418" y="15211"/>
                    <a:pt x="42418" y="20281"/>
                    <a:pt x="0" y="23661"/>
                  </a:cubicBezTo>
                  <a:cubicBezTo>
                    <a:pt x="0" y="23661"/>
                    <a:pt x="15069" y="0"/>
                    <a:pt x="45767" y="3380"/>
                  </a:cubicBezTo>
                  <a:close/>
                </a:path>
              </a:pathLst>
            </a:custGeom>
            <a:solidFill>
              <a:srgbClr val="7E9D3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629" name="Shape 629"/>
          <p:cNvGrpSpPr/>
          <p:nvPr/>
        </p:nvGrpSpPr>
        <p:grpSpPr>
          <a:xfrm>
            <a:off x="-1586" y="3799400"/>
            <a:ext cx="4386410" cy="3084511"/>
            <a:chOff x="-1588" y="4419599"/>
            <a:chExt cx="3504440" cy="2464312"/>
          </a:xfrm>
        </p:grpSpPr>
        <p:grpSp>
          <p:nvGrpSpPr>
            <p:cNvPr id="630" name="Shape 630"/>
            <p:cNvGrpSpPr/>
            <p:nvPr/>
          </p:nvGrpSpPr>
          <p:grpSpPr>
            <a:xfrm>
              <a:off x="-321" y="4419599"/>
              <a:ext cx="2827754" cy="2458133"/>
              <a:chOff x="436" y="-367"/>
              <a:chExt cx="5798" cy="5041"/>
            </a:xfrm>
          </p:grpSpPr>
          <p:sp>
            <p:nvSpPr>
              <p:cNvPr id="631" name="Shape 631"/>
              <p:cNvSpPr/>
              <p:nvPr/>
            </p:nvSpPr>
            <p:spPr>
              <a:xfrm>
                <a:off x="2494" y="-125"/>
                <a:ext cx="1751" cy="1831"/>
              </a:xfrm>
              <a:custGeom>
                <a:avLst/>
                <a:gdLst/>
                <a:ahLst/>
                <a:cxnLst/>
                <a:rect l="0" t="0" r="0" b="0"/>
                <a:pathLst>
                  <a:path w="120000" h="120000" extrusionOk="0">
                    <a:moveTo>
                      <a:pt x="78380" y="17164"/>
                    </a:moveTo>
                    <a:cubicBezTo>
                      <a:pt x="73522" y="7422"/>
                      <a:pt x="60242" y="7422"/>
                      <a:pt x="60242" y="7422"/>
                    </a:cubicBezTo>
                    <a:cubicBezTo>
                      <a:pt x="60242" y="7422"/>
                      <a:pt x="60242" y="7422"/>
                      <a:pt x="60728" y="0"/>
                    </a:cubicBezTo>
                    <a:cubicBezTo>
                      <a:pt x="60728" y="0"/>
                      <a:pt x="60728" y="0"/>
                      <a:pt x="48744" y="309"/>
                    </a:cubicBezTo>
                    <a:cubicBezTo>
                      <a:pt x="48744" y="309"/>
                      <a:pt x="34331" y="7886"/>
                      <a:pt x="33522" y="17319"/>
                    </a:cubicBezTo>
                    <a:cubicBezTo>
                      <a:pt x="27044" y="17783"/>
                      <a:pt x="23157" y="20412"/>
                      <a:pt x="11497" y="31237"/>
                    </a:cubicBezTo>
                    <a:cubicBezTo>
                      <a:pt x="0" y="41752"/>
                      <a:pt x="7773" y="86752"/>
                      <a:pt x="7773" y="86752"/>
                    </a:cubicBezTo>
                    <a:cubicBezTo>
                      <a:pt x="7773" y="86752"/>
                      <a:pt x="16032" y="113195"/>
                      <a:pt x="22995" y="114587"/>
                    </a:cubicBezTo>
                    <a:cubicBezTo>
                      <a:pt x="30121" y="116134"/>
                      <a:pt x="37085" y="113659"/>
                      <a:pt x="37085" y="113659"/>
                    </a:cubicBezTo>
                    <a:cubicBezTo>
                      <a:pt x="37085" y="113659"/>
                      <a:pt x="48744" y="120000"/>
                      <a:pt x="63481" y="118453"/>
                    </a:cubicBezTo>
                    <a:cubicBezTo>
                      <a:pt x="78218" y="116907"/>
                      <a:pt x="81781" y="114896"/>
                      <a:pt x="87773" y="109948"/>
                    </a:cubicBezTo>
                    <a:cubicBezTo>
                      <a:pt x="93765" y="109175"/>
                      <a:pt x="104939" y="106391"/>
                      <a:pt x="110121" y="100206"/>
                    </a:cubicBezTo>
                    <a:cubicBezTo>
                      <a:pt x="115141" y="93865"/>
                      <a:pt x="120000" y="81494"/>
                      <a:pt x="120000" y="69742"/>
                    </a:cubicBezTo>
                    <a:cubicBezTo>
                      <a:pt x="120000" y="58298"/>
                      <a:pt x="109473" y="33711"/>
                      <a:pt x="109473" y="33711"/>
                    </a:cubicBezTo>
                    <a:cubicBezTo>
                      <a:pt x="109473" y="33711"/>
                      <a:pt x="102995" y="18556"/>
                      <a:pt x="78380" y="17164"/>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2" name="Shape 632"/>
              <p:cNvSpPr/>
              <p:nvPr/>
            </p:nvSpPr>
            <p:spPr>
              <a:xfrm>
                <a:off x="2363" y="87"/>
                <a:ext cx="1807" cy="1630"/>
              </a:xfrm>
              <a:custGeom>
                <a:avLst/>
                <a:gdLst/>
                <a:ahLst/>
                <a:cxnLst/>
                <a:rect l="0" t="0" r="0" b="0"/>
                <a:pathLst>
                  <a:path w="120000" h="120000" extrusionOk="0">
                    <a:moveTo>
                      <a:pt x="83137" y="9391"/>
                    </a:moveTo>
                    <a:cubicBezTo>
                      <a:pt x="75607" y="0"/>
                      <a:pt x="56470" y="1043"/>
                      <a:pt x="48784" y="10260"/>
                    </a:cubicBezTo>
                    <a:cubicBezTo>
                      <a:pt x="0" y="2260"/>
                      <a:pt x="12392" y="116173"/>
                      <a:pt x="45176" y="105217"/>
                    </a:cubicBezTo>
                    <a:cubicBezTo>
                      <a:pt x="53490" y="120000"/>
                      <a:pt x="85647" y="113391"/>
                      <a:pt x="92078" y="103130"/>
                    </a:cubicBezTo>
                    <a:cubicBezTo>
                      <a:pt x="111372" y="102086"/>
                      <a:pt x="120000" y="84347"/>
                      <a:pt x="117960" y="59304"/>
                    </a:cubicBezTo>
                    <a:cubicBezTo>
                      <a:pt x="115607" y="28869"/>
                      <a:pt x="99607" y="2782"/>
                      <a:pt x="83137" y="9391"/>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3" name="Shape 633"/>
              <p:cNvSpPr/>
              <p:nvPr/>
            </p:nvSpPr>
            <p:spPr>
              <a:xfrm>
                <a:off x="3613" y="219"/>
                <a:ext cx="532" cy="1251"/>
              </a:xfrm>
              <a:custGeom>
                <a:avLst/>
                <a:gdLst/>
                <a:ahLst/>
                <a:cxnLst/>
                <a:rect l="0" t="0" r="0" b="0"/>
                <a:pathLst>
                  <a:path w="120000" h="120000" extrusionOk="0">
                    <a:moveTo>
                      <a:pt x="0" y="0"/>
                    </a:moveTo>
                    <a:cubicBezTo>
                      <a:pt x="0" y="0"/>
                      <a:pt x="17600" y="3622"/>
                      <a:pt x="35733" y="7245"/>
                    </a:cubicBezTo>
                    <a:cubicBezTo>
                      <a:pt x="53333" y="11094"/>
                      <a:pt x="90133" y="26037"/>
                      <a:pt x="100800" y="64301"/>
                    </a:cubicBezTo>
                    <a:cubicBezTo>
                      <a:pt x="113600" y="110943"/>
                      <a:pt x="36266" y="119320"/>
                      <a:pt x="36266" y="119320"/>
                    </a:cubicBezTo>
                    <a:cubicBezTo>
                      <a:pt x="36266" y="119320"/>
                      <a:pt x="49066" y="120000"/>
                      <a:pt x="53333" y="120000"/>
                    </a:cubicBezTo>
                    <a:cubicBezTo>
                      <a:pt x="77866" y="119094"/>
                      <a:pt x="104000" y="105962"/>
                      <a:pt x="110400" y="86264"/>
                    </a:cubicBezTo>
                    <a:cubicBezTo>
                      <a:pt x="120000" y="57056"/>
                      <a:pt x="96533" y="30339"/>
                      <a:pt x="67200" y="13584"/>
                    </a:cubicBezTo>
                    <a:cubicBezTo>
                      <a:pt x="45866" y="1132"/>
                      <a:pt x="0" y="0"/>
                      <a:pt x="0" y="0"/>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4" name="Shape 634"/>
              <p:cNvSpPr/>
              <p:nvPr/>
            </p:nvSpPr>
            <p:spPr>
              <a:xfrm>
                <a:off x="3536" y="349"/>
                <a:ext cx="329" cy="1091"/>
              </a:xfrm>
              <a:custGeom>
                <a:avLst/>
                <a:gdLst/>
                <a:ahLst/>
                <a:cxnLst/>
                <a:rect l="0" t="0" r="0" b="0"/>
                <a:pathLst>
                  <a:path w="120000" h="120000" extrusionOk="0">
                    <a:moveTo>
                      <a:pt x="0" y="0"/>
                    </a:moveTo>
                    <a:cubicBezTo>
                      <a:pt x="0" y="0"/>
                      <a:pt x="82014" y="15324"/>
                      <a:pt x="88920" y="47272"/>
                    </a:cubicBezTo>
                    <a:cubicBezTo>
                      <a:pt x="99280" y="98181"/>
                      <a:pt x="61294" y="119999"/>
                      <a:pt x="61294" y="119999"/>
                    </a:cubicBezTo>
                    <a:cubicBezTo>
                      <a:pt x="61294" y="119999"/>
                      <a:pt x="80287" y="119220"/>
                      <a:pt x="94100" y="109610"/>
                    </a:cubicBezTo>
                    <a:cubicBezTo>
                      <a:pt x="113093" y="95844"/>
                      <a:pt x="120000" y="71688"/>
                      <a:pt x="101870" y="41558"/>
                    </a:cubicBezTo>
                    <a:cubicBezTo>
                      <a:pt x="77697" y="1038"/>
                      <a:pt x="0" y="0"/>
                      <a:pt x="0" y="0"/>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5" name="Shape 635"/>
              <p:cNvSpPr/>
              <p:nvPr/>
            </p:nvSpPr>
            <p:spPr>
              <a:xfrm>
                <a:off x="3004" y="-100"/>
                <a:ext cx="680" cy="424"/>
              </a:xfrm>
              <a:custGeom>
                <a:avLst/>
                <a:gdLst/>
                <a:ahLst/>
                <a:cxnLst/>
                <a:rect l="0" t="0" r="0" b="0"/>
                <a:pathLst>
                  <a:path w="120000" h="120000" extrusionOk="0">
                    <a:moveTo>
                      <a:pt x="97500" y="50000"/>
                    </a:moveTo>
                    <a:cubicBezTo>
                      <a:pt x="76250" y="36666"/>
                      <a:pt x="59583" y="34666"/>
                      <a:pt x="59583" y="34666"/>
                    </a:cubicBezTo>
                    <a:cubicBezTo>
                      <a:pt x="60416" y="0"/>
                      <a:pt x="60416" y="0"/>
                      <a:pt x="60416" y="0"/>
                    </a:cubicBezTo>
                    <a:cubicBezTo>
                      <a:pt x="45000" y="0"/>
                      <a:pt x="45000" y="0"/>
                      <a:pt x="45000" y="0"/>
                    </a:cubicBezTo>
                    <a:cubicBezTo>
                      <a:pt x="45000" y="0"/>
                      <a:pt x="0" y="64000"/>
                      <a:pt x="1666" y="92000"/>
                    </a:cubicBezTo>
                    <a:cubicBezTo>
                      <a:pt x="2500" y="120000"/>
                      <a:pt x="77500" y="118000"/>
                      <a:pt x="120000" y="94666"/>
                    </a:cubicBezTo>
                    <a:cubicBezTo>
                      <a:pt x="120000" y="94666"/>
                      <a:pt x="118750" y="62666"/>
                      <a:pt x="97500" y="5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6" name="Shape 636"/>
              <p:cNvSpPr/>
              <p:nvPr/>
            </p:nvSpPr>
            <p:spPr>
              <a:xfrm>
                <a:off x="2954" y="-100"/>
                <a:ext cx="578" cy="475"/>
              </a:xfrm>
              <a:custGeom>
                <a:avLst/>
                <a:gdLst/>
                <a:ahLst/>
                <a:cxnLst/>
                <a:rect l="0" t="0" r="0" b="0"/>
                <a:pathLst>
                  <a:path w="120000" h="120000" extrusionOk="0">
                    <a:moveTo>
                      <a:pt x="42612" y="90746"/>
                    </a:moveTo>
                    <a:cubicBezTo>
                      <a:pt x="37224" y="87164"/>
                      <a:pt x="37224" y="62686"/>
                      <a:pt x="38693" y="49552"/>
                    </a:cubicBezTo>
                    <a:cubicBezTo>
                      <a:pt x="40163" y="37014"/>
                      <a:pt x="63183" y="0"/>
                      <a:pt x="63183" y="0"/>
                    </a:cubicBezTo>
                    <a:cubicBezTo>
                      <a:pt x="63183" y="0"/>
                      <a:pt x="34775" y="19104"/>
                      <a:pt x="21551" y="48358"/>
                    </a:cubicBezTo>
                    <a:cubicBezTo>
                      <a:pt x="11265" y="70447"/>
                      <a:pt x="0" y="94328"/>
                      <a:pt x="25959" y="105671"/>
                    </a:cubicBezTo>
                    <a:cubicBezTo>
                      <a:pt x="60734" y="120000"/>
                      <a:pt x="98938" y="110447"/>
                      <a:pt x="120000" y="94328"/>
                    </a:cubicBezTo>
                    <a:cubicBezTo>
                      <a:pt x="109714" y="94328"/>
                      <a:pt x="66612" y="109850"/>
                      <a:pt x="42612" y="90746"/>
                    </a:cubicBezTo>
                    <a:close/>
                  </a:path>
                </a:pathLst>
              </a:custGeom>
              <a:solidFill>
                <a:srgbClr val="5E6C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7" name="Shape 637"/>
              <p:cNvSpPr/>
              <p:nvPr/>
            </p:nvSpPr>
            <p:spPr>
              <a:xfrm>
                <a:off x="476" y="-161"/>
                <a:ext cx="2412" cy="1991"/>
              </a:xfrm>
              <a:custGeom>
                <a:avLst/>
                <a:gdLst/>
                <a:ahLst/>
                <a:cxnLst/>
                <a:rect l="0" t="0" r="0" b="0"/>
                <a:pathLst>
                  <a:path w="120000" h="120000" extrusionOk="0">
                    <a:moveTo>
                      <a:pt x="70989" y="11672"/>
                    </a:moveTo>
                    <a:cubicBezTo>
                      <a:pt x="62409" y="0"/>
                      <a:pt x="44191" y="5266"/>
                      <a:pt x="40078" y="10676"/>
                    </a:cubicBezTo>
                    <a:cubicBezTo>
                      <a:pt x="19157" y="5124"/>
                      <a:pt x="3996" y="30462"/>
                      <a:pt x="1762" y="60498"/>
                    </a:cubicBezTo>
                    <a:cubicBezTo>
                      <a:pt x="0" y="84982"/>
                      <a:pt x="14338" y="102206"/>
                      <a:pt x="31733" y="103345"/>
                    </a:cubicBezTo>
                    <a:cubicBezTo>
                      <a:pt x="37610" y="113451"/>
                      <a:pt x="66758" y="120000"/>
                      <a:pt x="74397" y="105338"/>
                    </a:cubicBezTo>
                    <a:cubicBezTo>
                      <a:pt x="103898" y="116298"/>
                      <a:pt x="120000" y="7117"/>
                      <a:pt x="70989" y="11672"/>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8" name="Shape 638"/>
              <p:cNvSpPr/>
              <p:nvPr/>
            </p:nvSpPr>
            <p:spPr>
              <a:xfrm>
                <a:off x="559" y="61"/>
                <a:ext cx="831" cy="1540"/>
              </a:xfrm>
              <a:custGeom>
                <a:avLst/>
                <a:gdLst/>
                <a:ahLst/>
                <a:cxnLst/>
                <a:rect l="0" t="0" r="0" b="0"/>
                <a:pathLst>
                  <a:path w="120000" h="120000" extrusionOk="0">
                    <a:moveTo>
                      <a:pt x="65795" y="44539"/>
                    </a:moveTo>
                    <a:cubicBezTo>
                      <a:pt x="55909" y="73619"/>
                      <a:pt x="59659" y="96625"/>
                      <a:pt x="70227" y="109693"/>
                    </a:cubicBezTo>
                    <a:cubicBezTo>
                      <a:pt x="70227" y="109877"/>
                      <a:pt x="70227" y="109877"/>
                      <a:pt x="70227" y="109877"/>
                    </a:cubicBezTo>
                    <a:cubicBezTo>
                      <a:pt x="57272" y="108036"/>
                      <a:pt x="6818" y="97177"/>
                      <a:pt x="16363" y="58895"/>
                    </a:cubicBezTo>
                    <a:cubicBezTo>
                      <a:pt x="25909" y="23190"/>
                      <a:pt x="53522" y="9570"/>
                      <a:pt x="69545" y="6257"/>
                    </a:cubicBezTo>
                    <a:cubicBezTo>
                      <a:pt x="84886" y="2760"/>
                      <a:pt x="101250" y="0"/>
                      <a:pt x="101250" y="0"/>
                    </a:cubicBezTo>
                    <a:cubicBezTo>
                      <a:pt x="101250" y="0"/>
                      <a:pt x="64431" y="184"/>
                      <a:pt x="45681" y="11779"/>
                    </a:cubicBezTo>
                    <a:cubicBezTo>
                      <a:pt x="20454" y="27423"/>
                      <a:pt x="0" y="52269"/>
                      <a:pt x="8181" y="79509"/>
                    </a:cubicBezTo>
                    <a:cubicBezTo>
                      <a:pt x="14318" y="97914"/>
                      <a:pt x="36818" y="110061"/>
                      <a:pt x="57613" y="110981"/>
                    </a:cubicBezTo>
                    <a:cubicBezTo>
                      <a:pt x="60681" y="110981"/>
                      <a:pt x="66818" y="110797"/>
                      <a:pt x="70568" y="110613"/>
                    </a:cubicBezTo>
                    <a:cubicBezTo>
                      <a:pt x="77386" y="119263"/>
                      <a:pt x="86590" y="120000"/>
                      <a:pt x="86590" y="120000"/>
                    </a:cubicBezTo>
                    <a:cubicBezTo>
                      <a:pt x="86590" y="120000"/>
                      <a:pt x="67159" y="99018"/>
                      <a:pt x="72613" y="50061"/>
                    </a:cubicBezTo>
                    <a:cubicBezTo>
                      <a:pt x="76363" y="19509"/>
                      <a:pt x="120000" y="4969"/>
                      <a:pt x="120000" y="4969"/>
                    </a:cubicBezTo>
                    <a:cubicBezTo>
                      <a:pt x="120000" y="4969"/>
                      <a:pt x="78409" y="5889"/>
                      <a:pt x="65795" y="44539"/>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9" name="Shape 639"/>
              <p:cNvSpPr/>
              <p:nvPr/>
            </p:nvSpPr>
            <p:spPr>
              <a:xfrm>
                <a:off x="1984" y="172"/>
                <a:ext cx="262" cy="1389"/>
              </a:xfrm>
              <a:custGeom>
                <a:avLst/>
                <a:gdLst/>
                <a:ahLst/>
                <a:cxnLst/>
                <a:rect l="0" t="0" r="0" b="0"/>
                <a:pathLst>
                  <a:path w="120000" h="120000" extrusionOk="0">
                    <a:moveTo>
                      <a:pt x="25945" y="0"/>
                    </a:moveTo>
                    <a:cubicBezTo>
                      <a:pt x="25945" y="0"/>
                      <a:pt x="94054" y="11632"/>
                      <a:pt x="100540" y="37755"/>
                    </a:cubicBezTo>
                    <a:cubicBezTo>
                      <a:pt x="110270" y="71428"/>
                      <a:pt x="0" y="120000"/>
                      <a:pt x="0" y="120000"/>
                    </a:cubicBezTo>
                    <a:cubicBezTo>
                      <a:pt x="0" y="120000"/>
                      <a:pt x="17297" y="117551"/>
                      <a:pt x="28108" y="117346"/>
                    </a:cubicBezTo>
                    <a:cubicBezTo>
                      <a:pt x="86486" y="102244"/>
                      <a:pt x="120000" y="68571"/>
                      <a:pt x="118918" y="37142"/>
                    </a:cubicBezTo>
                    <a:cubicBezTo>
                      <a:pt x="117837" y="5510"/>
                      <a:pt x="25945" y="0"/>
                      <a:pt x="25945" y="0"/>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0" name="Shape 640"/>
              <p:cNvSpPr/>
              <p:nvPr/>
            </p:nvSpPr>
            <p:spPr>
              <a:xfrm>
                <a:off x="1285" y="-367"/>
                <a:ext cx="721" cy="469"/>
              </a:xfrm>
              <a:custGeom>
                <a:avLst/>
                <a:gdLst/>
                <a:ahLst/>
                <a:cxnLst/>
                <a:rect l="0" t="0" r="0" b="0"/>
                <a:pathLst>
                  <a:path w="120000" h="120000" extrusionOk="0">
                    <a:moveTo>
                      <a:pt x="80262" y="66934"/>
                    </a:moveTo>
                    <a:cubicBezTo>
                      <a:pt x="75147" y="44020"/>
                      <a:pt x="75540" y="5427"/>
                      <a:pt x="75540" y="5427"/>
                    </a:cubicBezTo>
                    <a:cubicBezTo>
                      <a:pt x="75540" y="5427"/>
                      <a:pt x="61770" y="0"/>
                      <a:pt x="46032" y="9045"/>
                    </a:cubicBezTo>
                    <a:cubicBezTo>
                      <a:pt x="49180" y="24120"/>
                      <a:pt x="49180" y="75376"/>
                      <a:pt x="49180" y="75376"/>
                    </a:cubicBezTo>
                    <a:cubicBezTo>
                      <a:pt x="49180" y="75376"/>
                      <a:pt x="18491" y="59095"/>
                      <a:pt x="11409" y="69346"/>
                    </a:cubicBezTo>
                    <a:cubicBezTo>
                      <a:pt x="0" y="85025"/>
                      <a:pt x="786" y="94070"/>
                      <a:pt x="786" y="94070"/>
                    </a:cubicBezTo>
                    <a:cubicBezTo>
                      <a:pt x="4327" y="100703"/>
                      <a:pt x="5114" y="101909"/>
                      <a:pt x="20065" y="106733"/>
                    </a:cubicBezTo>
                    <a:cubicBezTo>
                      <a:pt x="53508" y="100703"/>
                      <a:pt x="67672" y="108542"/>
                      <a:pt x="76721" y="120000"/>
                    </a:cubicBezTo>
                    <a:cubicBezTo>
                      <a:pt x="87737" y="120000"/>
                      <a:pt x="97573" y="91658"/>
                      <a:pt x="104655" y="88643"/>
                    </a:cubicBezTo>
                    <a:cubicBezTo>
                      <a:pt x="113311" y="85628"/>
                      <a:pt x="118819" y="101306"/>
                      <a:pt x="119213" y="94070"/>
                    </a:cubicBezTo>
                    <a:cubicBezTo>
                      <a:pt x="120000" y="82613"/>
                      <a:pt x="99934" y="66331"/>
                      <a:pt x="80262" y="66934"/>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1" name="Shape 641"/>
              <p:cNvSpPr/>
              <p:nvPr/>
            </p:nvSpPr>
            <p:spPr>
              <a:xfrm>
                <a:off x="1389" y="-343"/>
                <a:ext cx="658" cy="491"/>
              </a:xfrm>
              <a:custGeom>
                <a:avLst/>
                <a:gdLst/>
                <a:ahLst/>
                <a:cxnLst/>
                <a:rect l="0" t="0" r="0" b="0"/>
                <a:pathLst>
                  <a:path w="120000" h="120000" extrusionOk="0">
                    <a:moveTo>
                      <a:pt x="67956" y="58269"/>
                    </a:moveTo>
                    <a:cubicBezTo>
                      <a:pt x="65376" y="43846"/>
                      <a:pt x="63655" y="1153"/>
                      <a:pt x="63655" y="1153"/>
                    </a:cubicBezTo>
                    <a:cubicBezTo>
                      <a:pt x="55483" y="0"/>
                      <a:pt x="55483" y="0"/>
                      <a:pt x="55483" y="0"/>
                    </a:cubicBezTo>
                    <a:cubicBezTo>
                      <a:pt x="59784" y="68653"/>
                      <a:pt x="59784" y="68653"/>
                      <a:pt x="59784" y="68653"/>
                    </a:cubicBezTo>
                    <a:cubicBezTo>
                      <a:pt x="59784" y="68653"/>
                      <a:pt x="72258" y="68653"/>
                      <a:pt x="75698" y="71538"/>
                    </a:cubicBezTo>
                    <a:cubicBezTo>
                      <a:pt x="84731" y="76730"/>
                      <a:pt x="83870" y="99230"/>
                      <a:pt x="70107" y="102692"/>
                    </a:cubicBezTo>
                    <a:cubicBezTo>
                      <a:pt x="39569" y="80192"/>
                      <a:pt x="0" y="98653"/>
                      <a:pt x="0" y="98653"/>
                    </a:cubicBezTo>
                    <a:cubicBezTo>
                      <a:pt x="0" y="98653"/>
                      <a:pt x="23655" y="98653"/>
                      <a:pt x="40000" y="100961"/>
                    </a:cubicBezTo>
                    <a:cubicBezTo>
                      <a:pt x="48602" y="102692"/>
                      <a:pt x="68817" y="109615"/>
                      <a:pt x="76559" y="119423"/>
                    </a:cubicBezTo>
                    <a:cubicBezTo>
                      <a:pt x="85591" y="120000"/>
                      <a:pt x="96344" y="117692"/>
                      <a:pt x="96344" y="100961"/>
                    </a:cubicBezTo>
                    <a:cubicBezTo>
                      <a:pt x="100645" y="96923"/>
                      <a:pt x="110967" y="90000"/>
                      <a:pt x="115268" y="96346"/>
                    </a:cubicBezTo>
                    <a:cubicBezTo>
                      <a:pt x="120000" y="76153"/>
                      <a:pt x="92903" y="55961"/>
                      <a:pt x="67956" y="58269"/>
                    </a:cubicBezTo>
                    <a:close/>
                  </a:path>
                </a:pathLst>
              </a:custGeom>
              <a:solidFill>
                <a:srgbClr val="61703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2" name="Shape 642"/>
              <p:cNvSpPr/>
              <p:nvPr/>
            </p:nvSpPr>
            <p:spPr>
              <a:xfrm>
                <a:off x="3151" y="177"/>
                <a:ext cx="2617" cy="2563"/>
              </a:xfrm>
              <a:custGeom>
                <a:avLst/>
                <a:gdLst/>
                <a:ahLst/>
                <a:cxnLst/>
                <a:rect l="0" t="0" r="0" b="0"/>
                <a:pathLst>
                  <a:path w="120000" h="120000" extrusionOk="0">
                    <a:moveTo>
                      <a:pt x="87918" y="29836"/>
                    </a:moveTo>
                    <a:cubicBezTo>
                      <a:pt x="84979" y="24209"/>
                      <a:pt x="78122" y="18844"/>
                      <a:pt x="68938" y="18844"/>
                    </a:cubicBezTo>
                    <a:cubicBezTo>
                      <a:pt x="68326" y="12824"/>
                      <a:pt x="67469" y="10076"/>
                      <a:pt x="65510" y="6412"/>
                    </a:cubicBezTo>
                    <a:cubicBezTo>
                      <a:pt x="61714" y="2486"/>
                      <a:pt x="57061" y="0"/>
                      <a:pt x="51673" y="1308"/>
                    </a:cubicBezTo>
                    <a:cubicBezTo>
                      <a:pt x="50204" y="1832"/>
                      <a:pt x="43836" y="6935"/>
                      <a:pt x="47142" y="16226"/>
                    </a:cubicBezTo>
                    <a:cubicBezTo>
                      <a:pt x="48367" y="15179"/>
                      <a:pt x="52775" y="11254"/>
                      <a:pt x="53877" y="12562"/>
                    </a:cubicBezTo>
                    <a:cubicBezTo>
                      <a:pt x="55102" y="14263"/>
                      <a:pt x="54122" y="16357"/>
                      <a:pt x="53877" y="17797"/>
                    </a:cubicBezTo>
                    <a:cubicBezTo>
                      <a:pt x="53877" y="17797"/>
                      <a:pt x="45918" y="16619"/>
                      <a:pt x="40653" y="18974"/>
                    </a:cubicBezTo>
                    <a:cubicBezTo>
                      <a:pt x="35510" y="21199"/>
                      <a:pt x="30000" y="26434"/>
                      <a:pt x="30000" y="26434"/>
                    </a:cubicBezTo>
                    <a:cubicBezTo>
                      <a:pt x="30000" y="26434"/>
                      <a:pt x="23020" y="28004"/>
                      <a:pt x="18979" y="30490"/>
                    </a:cubicBezTo>
                    <a:cubicBezTo>
                      <a:pt x="13714" y="33500"/>
                      <a:pt x="5755" y="41352"/>
                      <a:pt x="2938" y="58102"/>
                    </a:cubicBezTo>
                    <a:cubicBezTo>
                      <a:pt x="612" y="72366"/>
                      <a:pt x="0" y="77993"/>
                      <a:pt x="1836" y="84274"/>
                    </a:cubicBezTo>
                    <a:cubicBezTo>
                      <a:pt x="4653" y="93565"/>
                      <a:pt x="15183" y="106782"/>
                      <a:pt x="26204" y="113195"/>
                    </a:cubicBezTo>
                    <a:cubicBezTo>
                      <a:pt x="34408" y="117775"/>
                      <a:pt x="53510" y="118560"/>
                      <a:pt x="62693" y="119083"/>
                    </a:cubicBezTo>
                    <a:cubicBezTo>
                      <a:pt x="74938" y="119999"/>
                      <a:pt x="92816" y="118167"/>
                      <a:pt x="100897" y="112410"/>
                    </a:cubicBezTo>
                    <a:cubicBezTo>
                      <a:pt x="106040" y="108745"/>
                      <a:pt x="112040" y="96314"/>
                      <a:pt x="114489" y="90294"/>
                    </a:cubicBezTo>
                    <a:cubicBezTo>
                      <a:pt x="117673" y="81264"/>
                      <a:pt x="120000" y="70403"/>
                      <a:pt x="113020" y="51821"/>
                    </a:cubicBezTo>
                    <a:cubicBezTo>
                      <a:pt x="107387" y="36772"/>
                      <a:pt x="96000" y="29182"/>
                      <a:pt x="87918" y="29836"/>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3" name="Shape 643"/>
              <p:cNvSpPr/>
              <p:nvPr/>
            </p:nvSpPr>
            <p:spPr>
              <a:xfrm>
                <a:off x="3254" y="538"/>
                <a:ext cx="2611" cy="2224"/>
              </a:xfrm>
              <a:custGeom>
                <a:avLst/>
                <a:gdLst/>
                <a:ahLst/>
                <a:cxnLst/>
                <a:rect l="0" t="0" r="0" b="0"/>
                <a:pathLst>
                  <a:path w="120000" h="120000" extrusionOk="0">
                    <a:moveTo>
                      <a:pt x="81330" y="16569"/>
                    </a:moveTo>
                    <a:cubicBezTo>
                      <a:pt x="72349" y="0"/>
                      <a:pt x="53139" y="1220"/>
                      <a:pt x="40914" y="5232"/>
                    </a:cubicBezTo>
                    <a:cubicBezTo>
                      <a:pt x="28939" y="8720"/>
                      <a:pt x="23825" y="14476"/>
                      <a:pt x="23825" y="14476"/>
                    </a:cubicBezTo>
                    <a:cubicBezTo>
                      <a:pt x="23825" y="14476"/>
                      <a:pt x="3118" y="18139"/>
                      <a:pt x="997" y="62441"/>
                    </a:cubicBezTo>
                    <a:cubicBezTo>
                      <a:pt x="0" y="120000"/>
                      <a:pt x="41164" y="118255"/>
                      <a:pt x="76715" y="117383"/>
                    </a:cubicBezTo>
                    <a:cubicBezTo>
                      <a:pt x="120000" y="113546"/>
                      <a:pt x="112016" y="15697"/>
                      <a:pt x="81330" y="16569"/>
                    </a:cubicBezTo>
                    <a:close/>
                  </a:path>
                </a:pathLst>
              </a:custGeom>
              <a:solidFill>
                <a:srgbClr val="EE9127"/>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4" name="Shape 644"/>
              <p:cNvSpPr/>
              <p:nvPr/>
            </p:nvSpPr>
            <p:spPr>
              <a:xfrm>
                <a:off x="3815" y="225"/>
                <a:ext cx="1209" cy="654"/>
              </a:xfrm>
              <a:custGeom>
                <a:avLst/>
                <a:gdLst/>
                <a:ahLst/>
                <a:cxnLst/>
                <a:rect l="0" t="0" r="0" b="0"/>
                <a:pathLst>
                  <a:path w="120000" h="120000" extrusionOk="0">
                    <a:moveTo>
                      <a:pt x="97428" y="75180"/>
                    </a:moveTo>
                    <a:cubicBezTo>
                      <a:pt x="84285" y="66024"/>
                      <a:pt x="72857" y="68915"/>
                      <a:pt x="72857" y="68915"/>
                    </a:cubicBezTo>
                    <a:cubicBezTo>
                      <a:pt x="72857" y="68915"/>
                      <a:pt x="78000" y="43855"/>
                      <a:pt x="68571" y="21204"/>
                    </a:cubicBezTo>
                    <a:cubicBezTo>
                      <a:pt x="62000" y="4337"/>
                      <a:pt x="51714" y="0"/>
                      <a:pt x="42285" y="3855"/>
                    </a:cubicBezTo>
                    <a:cubicBezTo>
                      <a:pt x="33428" y="7228"/>
                      <a:pt x="28571" y="23614"/>
                      <a:pt x="32000" y="39036"/>
                    </a:cubicBezTo>
                    <a:cubicBezTo>
                      <a:pt x="45714" y="11084"/>
                      <a:pt x="61714" y="40000"/>
                      <a:pt x="50571" y="67469"/>
                    </a:cubicBezTo>
                    <a:cubicBezTo>
                      <a:pt x="40857" y="67469"/>
                      <a:pt x="20000" y="56385"/>
                      <a:pt x="0" y="93493"/>
                    </a:cubicBezTo>
                    <a:cubicBezTo>
                      <a:pt x="0" y="93493"/>
                      <a:pt x="18571" y="81927"/>
                      <a:pt x="27142" y="83855"/>
                    </a:cubicBezTo>
                    <a:cubicBezTo>
                      <a:pt x="21142" y="95421"/>
                      <a:pt x="21428" y="107469"/>
                      <a:pt x="21428" y="107469"/>
                    </a:cubicBezTo>
                    <a:cubicBezTo>
                      <a:pt x="21428" y="107469"/>
                      <a:pt x="38000" y="94457"/>
                      <a:pt x="53714" y="93975"/>
                    </a:cubicBezTo>
                    <a:cubicBezTo>
                      <a:pt x="67714" y="101204"/>
                      <a:pt x="81428" y="120000"/>
                      <a:pt x="81428" y="120000"/>
                    </a:cubicBezTo>
                    <a:cubicBezTo>
                      <a:pt x="81428" y="120000"/>
                      <a:pt x="88571" y="109397"/>
                      <a:pt x="86000" y="90120"/>
                    </a:cubicBezTo>
                    <a:cubicBezTo>
                      <a:pt x="96571" y="93493"/>
                      <a:pt x="120000" y="109397"/>
                      <a:pt x="120000" y="109397"/>
                    </a:cubicBezTo>
                    <a:cubicBezTo>
                      <a:pt x="120000" y="109397"/>
                      <a:pt x="114571" y="88192"/>
                      <a:pt x="97428" y="75180"/>
                    </a:cubicBezTo>
                    <a:close/>
                  </a:path>
                </a:pathLst>
              </a:custGeom>
              <a:solidFill>
                <a:srgbClr val="92C44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5" name="Shape 645"/>
              <p:cNvSpPr/>
              <p:nvPr/>
            </p:nvSpPr>
            <p:spPr>
              <a:xfrm>
                <a:off x="4379" y="325"/>
                <a:ext cx="69" cy="329"/>
              </a:xfrm>
              <a:custGeom>
                <a:avLst/>
                <a:gdLst/>
                <a:ahLst/>
                <a:cxnLst/>
                <a:rect l="0" t="0" r="0" b="0"/>
                <a:pathLst>
                  <a:path w="120000" h="120000" extrusionOk="0">
                    <a:moveTo>
                      <a:pt x="0" y="0"/>
                    </a:moveTo>
                    <a:cubicBezTo>
                      <a:pt x="0" y="0"/>
                      <a:pt x="45517" y="21582"/>
                      <a:pt x="62068" y="46618"/>
                    </a:cubicBezTo>
                    <a:cubicBezTo>
                      <a:pt x="70344" y="62158"/>
                      <a:pt x="41379" y="120000"/>
                      <a:pt x="41379" y="120000"/>
                    </a:cubicBezTo>
                    <a:cubicBezTo>
                      <a:pt x="41379" y="120000"/>
                      <a:pt x="120000" y="101007"/>
                      <a:pt x="86896" y="46618"/>
                    </a:cubicBezTo>
                    <a:cubicBezTo>
                      <a:pt x="70344" y="12949"/>
                      <a:pt x="0" y="0"/>
                      <a:pt x="0" y="0"/>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6" name="Shape 646"/>
              <p:cNvSpPr/>
              <p:nvPr/>
            </p:nvSpPr>
            <p:spPr>
              <a:xfrm>
                <a:off x="3815" y="536"/>
                <a:ext cx="424" cy="134"/>
              </a:xfrm>
              <a:custGeom>
                <a:avLst/>
                <a:gdLst/>
                <a:ahLst/>
                <a:cxnLst/>
                <a:rect l="0" t="0" r="0" b="0"/>
                <a:pathLst>
                  <a:path w="120000" h="120000" extrusionOk="0">
                    <a:moveTo>
                      <a:pt x="74666" y="2105"/>
                    </a:moveTo>
                    <a:cubicBezTo>
                      <a:pt x="56000" y="6315"/>
                      <a:pt x="14000" y="50526"/>
                      <a:pt x="0" y="119999"/>
                    </a:cubicBezTo>
                    <a:cubicBezTo>
                      <a:pt x="30666" y="58947"/>
                      <a:pt x="50666" y="29473"/>
                      <a:pt x="66000" y="21052"/>
                    </a:cubicBezTo>
                    <a:cubicBezTo>
                      <a:pt x="77333" y="16842"/>
                      <a:pt x="78000" y="21052"/>
                      <a:pt x="120000" y="25263"/>
                    </a:cubicBezTo>
                    <a:cubicBezTo>
                      <a:pt x="120000" y="25263"/>
                      <a:pt x="105333" y="0"/>
                      <a:pt x="74666" y="2105"/>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7" name="Shape 647"/>
              <p:cNvSpPr/>
              <p:nvPr/>
            </p:nvSpPr>
            <p:spPr>
              <a:xfrm>
                <a:off x="4827" y="847"/>
                <a:ext cx="475" cy="1579"/>
              </a:xfrm>
              <a:custGeom>
                <a:avLst/>
                <a:gdLst/>
                <a:ahLst/>
                <a:cxnLst/>
                <a:rect l="0" t="0" r="0" b="0"/>
                <a:pathLst>
                  <a:path w="120000" h="120000" extrusionOk="0">
                    <a:moveTo>
                      <a:pt x="0" y="0"/>
                    </a:moveTo>
                    <a:cubicBezTo>
                      <a:pt x="0" y="0"/>
                      <a:pt x="48113" y="17938"/>
                      <a:pt x="58301" y="35257"/>
                    </a:cubicBezTo>
                    <a:cubicBezTo>
                      <a:pt x="94528" y="95463"/>
                      <a:pt x="23773" y="116082"/>
                      <a:pt x="6792" y="120000"/>
                    </a:cubicBezTo>
                    <a:cubicBezTo>
                      <a:pt x="32830" y="114432"/>
                      <a:pt x="32830" y="114432"/>
                      <a:pt x="32830" y="114432"/>
                    </a:cubicBezTo>
                    <a:cubicBezTo>
                      <a:pt x="32830" y="114432"/>
                      <a:pt x="120000" y="107628"/>
                      <a:pt x="79811" y="38969"/>
                    </a:cubicBezTo>
                    <a:cubicBezTo>
                      <a:pt x="70754" y="23505"/>
                      <a:pt x="38490" y="2474"/>
                      <a:pt x="0"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8" name="Shape 648"/>
              <p:cNvSpPr/>
              <p:nvPr/>
            </p:nvSpPr>
            <p:spPr>
              <a:xfrm>
                <a:off x="4813" y="839"/>
                <a:ext cx="489" cy="1494"/>
              </a:xfrm>
              <a:custGeom>
                <a:avLst/>
                <a:gdLst/>
                <a:ahLst/>
                <a:cxnLst/>
                <a:rect l="0" t="0" r="0" b="0"/>
                <a:pathLst>
                  <a:path w="120000" h="120000" extrusionOk="0">
                    <a:moveTo>
                      <a:pt x="47772" y="12790"/>
                    </a:moveTo>
                    <a:cubicBezTo>
                      <a:pt x="36966" y="7674"/>
                      <a:pt x="17630" y="697"/>
                      <a:pt x="0" y="0"/>
                    </a:cubicBezTo>
                    <a:cubicBezTo>
                      <a:pt x="27867" y="5813"/>
                      <a:pt x="56303" y="13720"/>
                      <a:pt x="75639" y="35581"/>
                    </a:cubicBezTo>
                    <a:cubicBezTo>
                      <a:pt x="118862" y="84651"/>
                      <a:pt x="73364" y="119767"/>
                      <a:pt x="73364" y="119767"/>
                    </a:cubicBezTo>
                    <a:cubicBezTo>
                      <a:pt x="73364" y="119767"/>
                      <a:pt x="73364" y="119767"/>
                      <a:pt x="79052" y="120000"/>
                    </a:cubicBezTo>
                    <a:cubicBezTo>
                      <a:pt x="79052" y="120000"/>
                      <a:pt x="120000" y="94186"/>
                      <a:pt x="88720" y="46976"/>
                    </a:cubicBezTo>
                    <a:cubicBezTo>
                      <a:pt x="74502" y="26511"/>
                      <a:pt x="59146" y="18372"/>
                      <a:pt x="47772" y="1279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49" name="Shape 649"/>
              <p:cNvSpPr/>
              <p:nvPr/>
            </p:nvSpPr>
            <p:spPr>
              <a:xfrm>
                <a:off x="4490" y="914"/>
                <a:ext cx="471" cy="1361"/>
              </a:xfrm>
              <a:custGeom>
                <a:avLst/>
                <a:gdLst/>
                <a:ahLst/>
                <a:cxnLst/>
                <a:rect l="0" t="0" r="0" b="0"/>
                <a:pathLst>
                  <a:path w="120000" h="120000" extrusionOk="0">
                    <a:moveTo>
                      <a:pt x="46432" y="0"/>
                    </a:moveTo>
                    <a:cubicBezTo>
                      <a:pt x="46432" y="0"/>
                      <a:pt x="62713" y="19549"/>
                      <a:pt x="65728" y="33691"/>
                    </a:cubicBezTo>
                    <a:cubicBezTo>
                      <a:pt x="77185" y="89636"/>
                      <a:pt x="0" y="116464"/>
                      <a:pt x="0" y="116464"/>
                    </a:cubicBezTo>
                    <a:cubicBezTo>
                      <a:pt x="31356" y="120000"/>
                      <a:pt x="31356" y="120000"/>
                      <a:pt x="31356" y="120000"/>
                    </a:cubicBezTo>
                    <a:cubicBezTo>
                      <a:pt x="31356" y="120000"/>
                      <a:pt x="120000" y="93587"/>
                      <a:pt x="88643" y="30155"/>
                    </a:cubicBezTo>
                    <a:cubicBezTo>
                      <a:pt x="80804" y="12062"/>
                      <a:pt x="46432" y="0"/>
                      <a:pt x="46432"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0" name="Shape 650"/>
              <p:cNvSpPr/>
              <p:nvPr/>
            </p:nvSpPr>
            <p:spPr>
              <a:xfrm>
                <a:off x="4634" y="897"/>
                <a:ext cx="337" cy="1381"/>
              </a:xfrm>
              <a:custGeom>
                <a:avLst/>
                <a:gdLst/>
                <a:ahLst/>
                <a:cxnLst/>
                <a:rect l="0" t="0" r="0" b="0"/>
                <a:pathLst>
                  <a:path w="120000" h="120000" extrusionOk="0">
                    <a:moveTo>
                      <a:pt x="839" y="0"/>
                    </a:moveTo>
                    <a:cubicBezTo>
                      <a:pt x="19300" y="2871"/>
                      <a:pt x="66293" y="20307"/>
                      <a:pt x="72167" y="37128"/>
                    </a:cubicBezTo>
                    <a:cubicBezTo>
                      <a:pt x="90629" y="86564"/>
                      <a:pt x="0" y="115692"/>
                      <a:pt x="0" y="115692"/>
                    </a:cubicBezTo>
                    <a:cubicBezTo>
                      <a:pt x="0" y="115692"/>
                      <a:pt x="7552" y="120000"/>
                      <a:pt x="25174" y="112000"/>
                    </a:cubicBezTo>
                    <a:cubicBezTo>
                      <a:pt x="42797" y="104000"/>
                      <a:pt x="120000" y="71384"/>
                      <a:pt x="75524" y="29948"/>
                    </a:cubicBezTo>
                    <a:cubicBezTo>
                      <a:pt x="56223" y="11282"/>
                      <a:pt x="20979" y="1435"/>
                      <a:pt x="839" y="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1" name="Shape 651"/>
              <p:cNvSpPr/>
              <p:nvPr/>
            </p:nvSpPr>
            <p:spPr>
              <a:xfrm>
                <a:off x="3861" y="852"/>
                <a:ext cx="373" cy="1429"/>
              </a:xfrm>
              <a:custGeom>
                <a:avLst/>
                <a:gdLst/>
                <a:ahLst/>
                <a:cxnLst/>
                <a:rect l="0" t="0" r="0" b="0"/>
                <a:pathLst>
                  <a:path w="120000" h="120000" extrusionOk="0">
                    <a:moveTo>
                      <a:pt x="63037" y="94214"/>
                    </a:moveTo>
                    <a:cubicBezTo>
                      <a:pt x="46329" y="78545"/>
                      <a:pt x="31139" y="51173"/>
                      <a:pt x="31139" y="51173"/>
                    </a:cubicBezTo>
                    <a:cubicBezTo>
                      <a:pt x="31139" y="51173"/>
                      <a:pt x="31139" y="51173"/>
                      <a:pt x="31139" y="50975"/>
                    </a:cubicBezTo>
                    <a:cubicBezTo>
                      <a:pt x="28101" y="44033"/>
                      <a:pt x="25063" y="31933"/>
                      <a:pt x="34177" y="21619"/>
                    </a:cubicBezTo>
                    <a:cubicBezTo>
                      <a:pt x="41772" y="13884"/>
                      <a:pt x="79746" y="0"/>
                      <a:pt x="79746" y="0"/>
                    </a:cubicBezTo>
                    <a:cubicBezTo>
                      <a:pt x="79746" y="0"/>
                      <a:pt x="31139" y="5950"/>
                      <a:pt x="19746" y="11900"/>
                    </a:cubicBezTo>
                    <a:cubicBezTo>
                      <a:pt x="7594" y="17851"/>
                      <a:pt x="759" y="39669"/>
                      <a:pt x="759" y="40661"/>
                    </a:cubicBezTo>
                    <a:cubicBezTo>
                      <a:pt x="759" y="41256"/>
                      <a:pt x="1518" y="43834"/>
                      <a:pt x="2278" y="47008"/>
                    </a:cubicBezTo>
                    <a:cubicBezTo>
                      <a:pt x="0" y="47404"/>
                      <a:pt x="0" y="47404"/>
                      <a:pt x="0" y="47404"/>
                    </a:cubicBezTo>
                    <a:cubicBezTo>
                      <a:pt x="0" y="47404"/>
                      <a:pt x="2278" y="68231"/>
                      <a:pt x="9873" y="78942"/>
                    </a:cubicBezTo>
                    <a:cubicBezTo>
                      <a:pt x="26582" y="101950"/>
                      <a:pt x="61518" y="120000"/>
                      <a:pt x="61518" y="120000"/>
                    </a:cubicBezTo>
                    <a:cubicBezTo>
                      <a:pt x="61518" y="120000"/>
                      <a:pt x="61518" y="120000"/>
                      <a:pt x="120000" y="118611"/>
                    </a:cubicBezTo>
                    <a:cubicBezTo>
                      <a:pt x="120000" y="118611"/>
                      <a:pt x="80506" y="109884"/>
                      <a:pt x="63037" y="94214"/>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2" name="Shape 652"/>
              <p:cNvSpPr/>
              <p:nvPr/>
            </p:nvSpPr>
            <p:spPr>
              <a:xfrm>
                <a:off x="3750" y="826"/>
                <a:ext cx="388" cy="1429"/>
              </a:xfrm>
              <a:custGeom>
                <a:avLst/>
                <a:gdLst/>
                <a:ahLst/>
                <a:cxnLst/>
                <a:rect l="0" t="0" r="0" b="0"/>
                <a:pathLst>
                  <a:path w="120000" h="120000" extrusionOk="0">
                    <a:moveTo>
                      <a:pt x="120000" y="793"/>
                    </a:moveTo>
                    <a:cubicBezTo>
                      <a:pt x="120000" y="793"/>
                      <a:pt x="60731" y="0"/>
                      <a:pt x="33658" y="25190"/>
                    </a:cubicBezTo>
                    <a:cubicBezTo>
                      <a:pt x="0" y="89652"/>
                      <a:pt x="60731" y="108495"/>
                      <a:pt x="80487" y="117223"/>
                    </a:cubicBezTo>
                    <a:cubicBezTo>
                      <a:pt x="93658" y="120000"/>
                      <a:pt x="103902" y="118413"/>
                      <a:pt x="103902" y="118413"/>
                    </a:cubicBezTo>
                    <a:cubicBezTo>
                      <a:pt x="103902" y="118413"/>
                      <a:pt x="0" y="94214"/>
                      <a:pt x="47560" y="24595"/>
                    </a:cubicBezTo>
                    <a:cubicBezTo>
                      <a:pt x="55609" y="12099"/>
                      <a:pt x="120000" y="793"/>
                      <a:pt x="120000" y="793"/>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3" name="Shape 653"/>
              <p:cNvSpPr/>
              <p:nvPr/>
            </p:nvSpPr>
            <p:spPr>
              <a:xfrm>
                <a:off x="3231" y="748"/>
                <a:ext cx="581" cy="1361"/>
              </a:xfrm>
              <a:custGeom>
                <a:avLst/>
                <a:gdLst/>
                <a:ahLst/>
                <a:cxnLst/>
                <a:rect l="0" t="0" r="0" b="0"/>
                <a:pathLst>
                  <a:path w="120000" h="120000" extrusionOk="0">
                    <a:moveTo>
                      <a:pt x="37560" y="80901"/>
                    </a:moveTo>
                    <a:cubicBezTo>
                      <a:pt x="36585" y="74870"/>
                      <a:pt x="21463" y="55944"/>
                      <a:pt x="40000" y="31819"/>
                    </a:cubicBezTo>
                    <a:cubicBezTo>
                      <a:pt x="52682" y="14558"/>
                      <a:pt x="87317" y="5615"/>
                      <a:pt x="109268" y="2703"/>
                    </a:cubicBezTo>
                    <a:cubicBezTo>
                      <a:pt x="84878" y="0"/>
                      <a:pt x="57560" y="6863"/>
                      <a:pt x="57560" y="6863"/>
                    </a:cubicBezTo>
                    <a:cubicBezTo>
                      <a:pt x="57560" y="6863"/>
                      <a:pt x="25365" y="13102"/>
                      <a:pt x="18536" y="19549"/>
                    </a:cubicBezTo>
                    <a:cubicBezTo>
                      <a:pt x="11707" y="26204"/>
                      <a:pt x="0" y="49913"/>
                      <a:pt x="14634" y="81317"/>
                    </a:cubicBezTo>
                    <a:cubicBezTo>
                      <a:pt x="28292" y="113136"/>
                      <a:pt x="80487" y="120000"/>
                      <a:pt x="120000" y="119168"/>
                    </a:cubicBezTo>
                    <a:cubicBezTo>
                      <a:pt x="78536" y="112097"/>
                      <a:pt x="40000" y="92963"/>
                      <a:pt x="37560" y="80901"/>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4" name="Shape 654"/>
              <p:cNvSpPr/>
              <p:nvPr/>
            </p:nvSpPr>
            <p:spPr>
              <a:xfrm>
                <a:off x="3245" y="728"/>
                <a:ext cx="471" cy="1304"/>
              </a:xfrm>
              <a:custGeom>
                <a:avLst/>
                <a:gdLst/>
                <a:ahLst/>
                <a:cxnLst/>
                <a:rect l="0" t="0" r="0" b="0"/>
                <a:pathLst>
                  <a:path w="120000" h="120000" extrusionOk="0">
                    <a:moveTo>
                      <a:pt x="120000" y="3913"/>
                    </a:moveTo>
                    <a:cubicBezTo>
                      <a:pt x="113400" y="0"/>
                      <a:pt x="78000" y="3478"/>
                      <a:pt x="64200" y="6521"/>
                    </a:cubicBezTo>
                    <a:cubicBezTo>
                      <a:pt x="51000" y="9565"/>
                      <a:pt x="32400" y="19565"/>
                      <a:pt x="17400" y="31739"/>
                    </a:cubicBezTo>
                    <a:cubicBezTo>
                      <a:pt x="2400" y="43913"/>
                      <a:pt x="0" y="56956"/>
                      <a:pt x="9600" y="80434"/>
                    </a:cubicBezTo>
                    <a:cubicBezTo>
                      <a:pt x="19200" y="104347"/>
                      <a:pt x="81600" y="120000"/>
                      <a:pt x="81600" y="120000"/>
                    </a:cubicBezTo>
                    <a:cubicBezTo>
                      <a:pt x="81600" y="120000"/>
                      <a:pt x="83400" y="118478"/>
                      <a:pt x="84000" y="116739"/>
                    </a:cubicBezTo>
                    <a:cubicBezTo>
                      <a:pt x="57600" y="109565"/>
                      <a:pt x="34800" y="99130"/>
                      <a:pt x="30000" y="92608"/>
                    </a:cubicBezTo>
                    <a:cubicBezTo>
                      <a:pt x="24600" y="84782"/>
                      <a:pt x="12000" y="76956"/>
                      <a:pt x="12000" y="64782"/>
                    </a:cubicBezTo>
                    <a:cubicBezTo>
                      <a:pt x="12000" y="52391"/>
                      <a:pt x="22800" y="37608"/>
                      <a:pt x="42600" y="22391"/>
                    </a:cubicBezTo>
                    <a:cubicBezTo>
                      <a:pt x="61800" y="7173"/>
                      <a:pt x="105000" y="5217"/>
                      <a:pt x="120000" y="3913"/>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5" name="Shape 655"/>
              <p:cNvSpPr/>
              <p:nvPr/>
            </p:nvSpPr>
            <p:spPr>
              <a:xfrm>
                <a:off x="436" y="-171"/>
                <a:ext cx="4211" cy="3912"/>
              </a:xfrm>
              <a:custGeom>
                <a:avLst/>
                <a:gdLst/>
                <a:ahLst/>
                <a:cxnLst/>
                <a:rect l="0" t="0" r="0" b="0"/>
                <a:pathLst>
                  <a:path w="120000" h="120000" extrusionOk="0">
                    <a:moveTo>
                      <a:pt x="23488" y="112971"/>
                    </a:moveTo>
                    <a:cubicBezTo>
                      <a:pt x="31766" y="117826"/>
                      <a:pt x="51486" y="118623"/>
                      <a:pt x="60975" y="119202"/>
                    </a:cubicBezTo>
                    <a:cubicBezTo>
                      <a:pt x="73561" y="120000"/>
                      <a:pt x="92069" y="118260"/>
                      <a:pt x="100347" y="112246"/>
                    </a:cubicBezTo>
                    <a:cubicBezTo>
                      <a:pt x="105597" y="108333"/>
                      <a:pt x="111923" y="95579"/>
                      <a:pt x="114279" y="89202"/>
                    </a:cubicBezTo>
                    <a:cubicBezTo>
                      <a:pt x="117577" y="79855"/>
                      <a:pt x="120000" y="68478"/>
                      <a:pt x="112798" y="49202"/>
                    </a:cubicBezTo>
                    <a:cubicBezTo>
                      <a:pt x="107077" y="33695"/>
                      <a:pt x="95300" y="25724"/>
                      <a:pt x="86954" y="26449"/>
                    </a:cubicBezTo>
                    <a:cubicBezTo>
                      <a:pt x="83925" y="20579"/>
                      <a:pt x="76791" y="15000"/>
                      <a:pt x="67302" y="14927"/>
                    </a:cubicBezTo>
                    <a:cubicBezTo>
                      <a:pt x="66763" y="8840"/>
                      <a:pt x="65888" y="6014"/>
                      <a:pt x="63869" y="2028"/>
                    </a:cubicBezTo>
                    <a:cubicBezTo>
                      <a:pt x="60370" y="0"/>
                      <a:pt x="52630" y="1521"/>
                      <a:pt x="50274" y="3550"/>
                    </a:cubicBezTo>
                    <a:cubicBezTo>
                      <a:pt x="52024" y="6739"/>
                      <a:pt x="52495" y="11449"/>
                      <a:pt x="52024" y="13913"/>
                    </a:cubicBezTo>
                    <a:cubicBezTo>
                      <a:pt x="52024" y="13913"/>
                      <a:pt x="43679" y="12608"/>
                      <a:pt x="38227" y="15072"/>
                    </a:cubicBezTo>
                    <a:cubicBezTo>
                      <a:pt x="32978" y="17391"/>
                      <a:pt x="27324" y="22898"/>
                      <a:pt x="27324" y="22898"/>
                    </a:cubicBezTo>
                    <a:cubicBezTo>
                      <a:pt x="27324" y="22898"/>
                      <a:pt x="20190" y="24492"/>
                      <a:pt x="16085" y="27028"/>
                    </a:cubicBezTo>
                    <a:cubicBezTo>
                      <a:pt x="10835" y="30144"/>
                      <a:pt x="3163" y="37753"/>
                      <a:pt x="0" y="53115"/>
                    </a:cubicBezTo>
                    <a:cubicBezTo>
                      <a:pt x="0" y="87391"/>
                      <a:pt x="0" y="87391"/>
                      <a:pt x="0" y="87391"/>
                    </a:cubicBezTo>
                    <a:cubicBezTo>
                      <a:pt x="4374" y="96521"/>
                      <a:pt x="13729" y="107391"/>
                      <a:pt x="23488" y="112971"/>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6" name="Shape 656"/>
              <p:cNvSpPr/>
              <p:nvPr/>
            </p:nvSpPr>
            <p:spPr>
              <a:xfrm>
                <a:off x="505" y="354"/>
                <a:ext cx="4262" cy="3052"/>
              </a:xfrm>
              <a:custGeom>
                <a:avLst/>
                <a:gdLst/>
                <a:ahLst/>
                <a:cxnLst/>
                <a:rect l="0" t="0" r="0" b="0"/>
                <a:pathLst>
                  <a:path w="120000" h="120000" extrusionOk="0">
                    <a:moveTo>
                      <a:pt x="81307" y="16346"/>
                    </a:moveTo>
                    <a:cubicBezTo>
                      <a:pt x="72265" y="0"/>
                      <a:pt x="53052" y="1114"/>
                      <a:pt x="40753" y="4829"/>
                    </a:cubicBezTo>
                    <a:cubicBezTo>
                      <a:pt x="28853" y="8637"/>
                      <a:pt x="23867" y="14117"/>
                      <a:pt x="23867" y="14117"/>
                    </a:cubicBezTo>
                    <a:cubicBezTo>
                      <a:pt x="23867" y="14117"/>
                      <a:pt x="2991" y="18018"/>
                      <a:pt x="997" y="62507"/>
                    </a:cubicBezTo>
                    <a:cubicBezTo>
                      <a:pt x="0" y="120000"/>
                      <a:pt x="41152" y="118049"/>
                      <a:pt x="76653" y="117306"/>
                    </a:cubicBezTo>
                    <a:cubicBezTo>
                      <a:pt x="120000" y="113498"/>
                      <a:pt x="112155" y="15325"/>
                      <a:pt x="81307" y="16346"/>
                    </a:cubicBezTo>
                    <a:close/>
                  </a:path>
                </a:pathLst>
              </a:custGeom>
              <a:solidFill>
                <a:srgbClr val="FEBE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7" name="Shape 657"/>
              <p:cNvSpPr/>
              <p:nvPr/>
            </p:nvSpPr>
            <p:spPr>
              <a:xfrm>
                <a:off x="1559" y="-125"/>
                <a:ext cx="1861" cy="1007"/>
              </a:xfrm>
              <a:custGeom>
                <a:avLst/>
                <a:gdLst/>
                <a:ahLst/>
                <a:cxnLst/>
                <a:rect l="0" t="0" r="0" b="0"/>
                <a:pathLst>
                  <a:path w="120000" h="120000" extrusionOk="0">
                    <a:moveTo>
                      <a:pt x="97157" y="71549"/>
                    </a:moveTo>
                    <a:cubicBezTo>
                      <a:pt x="84365" y="61126"/>
                      <a:pt x="72639" y="63943"/>
                      <a:pt x="72639" y="63943"/>
                    </a:cubicBezTo>
                    <a:cubicBezTo>
                      <a:pt x="72639" y="63943"/>
                      <a:pt x="77969" y="36901"/>
                      <a:pt x="68527" y="11830"/>
                    </a:cubicBezTo>
                    <a:cubicBezTo>
                      <a:pt x="60304" y="0"/>
                      <a:pt x="47360" y="12957"/>
                      <a:pt x="47360" y="12957"/>
                    </a:cubicBezTo>
                    <a:cubicBezTo>
                      <a:pt x="47360" y="12957"/>
                      <a:pt x="54213" y="54647"/>
                      <a:pt x="50406" y="62816"/>
                    </a:cubicBezTo>
                    <a:cubicBezTo>
                      <a:pt x="40812" y="62816"/>
                      <a:pt x="19949" y="50422"/>
                      <a:pt x="0" y="90985"/>
                    </a:cubicBezTo>
                    <a:cubicBezTo>
                      <a:pt x="0" y="90985"/>
                      <a:pt x="18578" y="78873"/>
                      <a:pt x="27106" y="80563"/>
                    </a:cubicBezTo>
                    <a:cubicBezTo>
                      <a:pt x="21015" y="92957"/>
                      <a:pt x="21472" y="106478"/>
                      <a:pt x="21472" y="106478"/>
                    </a:cubicBezTo>
                    <a:cubicBezTo>
                      <a:pt x="21472" y="106478"/>
                      <a:pt x="37766" y="92112"/>
                      <a:pt x="53604" y="91267"/>
                    </a:cubicBezTo>
                    <a:cubicBezTo>
                      <a:pt x="67157" y="100281"/>
                      <a:pt x="81472" y="119999"/>
                      <a:pt x="81472" y="119999"/>
                    </a:cubicBezTo>
                    <a:cubicBezTo>
                      <a:pt x="81472" y="119999"/>
                      <a:pt x="88477" y="109014"/>
                      <a:pt x="86040" y="87605"/>
                    </a:cubicBezTo>
                    <a:cubicBezTo>
                      <a:pt x="96700" y="90985"/>
                      <a:pt x="120000" y="109014"/>
                      <a:pt x="120000" y="109014"/>
                    </a:cubicBezTo>
                    <a:cubicBezTo>
                      <a:pt x="120000" y="109014"/>
                      <a:pt x="114365" y="85352"/>
                      <a:pt x="97157" y="71549"/>
                    </a:cubicBezTo>
                    <a:close/>
                  </a:path>
                </a:pathLst>
              </a:custGeom>
              <a:solidFill>
                <a:srgbClr val="92C44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8" name="Shape 658"/>
              <p:cNvSpPr/>
              <p:nvPr/>
            </p:nvSpPr>
            <p:spPr>
              <a:xfrm>
                <a:off x="2610" y="-43"/>
                <a:ext cx="132" cy="609"/>
              </a:xfrm>
              <a:custGeom>
                <a:avLst/>
                <a:gdLst/>
                <a:ahLst/>
                <a:cxnLst/>
                <a:rect l="0" t="0" r="0" b="0"/>
                <a:pathLst>
                  <a:path w="120000" h="120000" extrusionOk="0">
                    <a:moveTo>
                      <a:pt x="0" y="0"/>
                    </a:moveTo>
                    <a:cubicBezTo>
                      <a:pt x="0" y="0"/>
                      <a:pt x="47142" y="22325"/>
                      <a:pt x="59999" y="47906"/>
                    </a:cubicBezTo>
                    <a:cubicBezTo>
                      <a:pt x="68571" y="63255"/>
                      <a:pt x="40714" y="120000"/>
                      <a:pt x="40714" y="120000"/>
                    </a:cubicBezTo>
                    <a:cubicBezTo>
                      <a:pt x="40714" y="120000"/>
                      <a:pt x="119999" y="102325"/>
                      <a:pt x="87857" y="46511"/>
                    </a:cubicBezTo>
                    <a:cubicBezTo>
                      <a:pt x="68571" y="13023"/>
                      <a:pt x="0" y="0"/>
                      <a:pt x="0" y="0"/>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59" name="Shape 659"/>
              <p:cNvSpPr/>
              <p:nvPr/>
            </p:nvSpPr>
            <p:spPr>
              <a:xfrm>
                <a:off x="1559" y="344"/>
                <a:ext cx="796" cy="267"/>
              </a:xfrm>
              <a:custGeom>
                <a:avLst/>
                <a:gdLst/>
                <a:ahLst/>
                <a:cxnLst/>
                <a:rect l="0" t="0" r="0" b="0"/>
                <a:pathLst>
                  <a:path w="120000" h="120000" extrusionOk="0">
                    <a:moveTo>
                      <a:pt x="73846" y="2123"/>
                    </a:moveTo>
                    <a:cubicBezTo>
                      <a:pt x="55029" y="4247"/>
                      <a:pt x="13136" y="50973"/>
                      <a:pt x="0" y="120000"/>
                    </a:cubicBezTo>
                    <a:cubicBezTo>
                      <a:pt x="30177" y="59469"/>
                      <a:pt x="50059" y="29734"/>
                      <a:pt x="65325" y="20176"/>
                    </a:cubicBezTo>
                    <a:cubicBezTo>
                      <a:pt x="77041" y="15929"/>
                      <a:pt x="77041" y="19115"/>
                      <a:pt x="120000" y="23362"/>
                    </a:cubicBezTo>
                    <a:cubicBezTo>
                      <a:pt x="120000" y="23362"/>
                      <a:pt x="105088" y="0"/>
                      <a:pt x="73846" y="2123"/>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0" name="Shape 660"/>
              <p:cNvSpPr/>
              <p:nvPr/>
            </p:nvSpPr>
            <p:spPr>
              <a:xfrm>
                <a:off x="3484" y="3506"/>
                <a:ext cx="44" cy="26"/>
              </a:xfrm>
              <a:custGeom>
                <a:avLst/>
                <a:gdLst/>
                <a:ahLst/>
                <a:cxnLst/>
                <a:rect l="0" t="0" r="0" b="0"/>
                <a:pathLst>
                  <a:path w="120000" h="120000" extrusionOk="0">
                    <a:moveTo>
                      <a:pt x="120000" y="0"/>
                    </a:moveTo>
                    <a:cubicBezTo>
                      <a:pt x="82105" y="32727"/>
                      <a:pt x="44210" y="65454"/>
                      <a:pt x="0" y="120000"/>
                    </a:cubicBezTo>
                    <a:cubicBezTo>
                      <a:pt x="0" y="120000"/>
                      <a:pt x="44210" y="76363"/>
                      <a:pt x="120000"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1" name="Shape 661"/>
              <p:cNvSpPr/>
              <p:nvPr/>
            </p:nvSpPr>
            <p:spPr>
              <a:xfrm>
                <a:off x="3456" y="935"/>
                <a:ext cx="938" cy="2569"/>
              </a:xfrm>
              <a:custGeom>
                <a:avLst/>
                <a:gdLst/>
                <a:ahLst/>
                <a:cxnLst/>
                <a:rect l="0" t="0" r="0" b="0"/>
                <a:pathLst>
                  <a:path w="120000" h="120000" extrusionOk="0">
                    <a:moveTo>
                      <a:pt x="0" y="0"/>
                    </a:moveTo>
                    <a:cubicBezTo>
                      <a:pt x="0" y="0"/>
                      <a:pt x="48241" y="17867"/>
                      <a:pt x="58492" y="35183"/>
                    </a:cubicBezTo>
                    <a:cubicBezTo>
                      <a:pt x="93165" y="93419"/>
                      <a:pt x="29849" y="114816"/>
                      <a:pt x="9346" y="120000"/>
                    </a:cubicBezTo>
                    <a:cubicBezTo>
                      <a:pt x="32562" y="114705"/>
                      <a:pt x="32562" y="114705"/>
                      <a:pt x="32562" y="114705"/>
                    </a:cubicBezTo>
                    <a:cubicBezTo>
                      <a:pt x="32562" y="114705"/>
                      <a:pt x="120000" y="108088"/>
                      <a:pt x="79597" y="38933"/>
                    </a:cubicBezTo>
                    <a:cubicBezTo>
                      <a:pt x="70251" y="23602"/>
                      <a:pt x="38592" y="2205"/>
                      <a:pt x="0"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2" name="Shape 662"/>
              <p:cNvSpPr/>
              <p:nvPr/>
            </p:nvSpPr>
            <p:spPr>
              <a:xfrm>
                <a:off x="2825" y="1060"/>
                <a:ext cx="877" cy="2553"/>
              </a:xfrm>
              <a:custGeom>
                <a:avLst/>
                <a:gdLst/>
                <a:ahLst/>
                <a:cxnLst/>
                <a:rect l="0" t="0" r="0" b="0"/>
                <a:pathLst>
                  <a:path w="120000" h="120000" extrusionOk="0">
                    <a:moveTo>
                      <a:pt x="46576" y="0"/>
                    </a:moveTo>
                    <a:cubicBezTo>
                      <a:pt x="46576" y="0"/>
                      <a:pt x="63072" y="19537"/>
                      <a:pt x="65660" y="33524"/>
                    </a:cubicBezTo>
                    <a:cubicBezTo>
                      <a:pt x="76981" y="89805"/>
                      <a:pt x="0" y="116669"/>
                      <a:pt x="0" y="116669"/>
                    </a:cubicBezTo>
                    <a:cubicBezTo>
                      <a:pt x="31698" y="120000"/>
                      <a:pt x="31698" y="120000"/>
                      <a:pt x="31698" y="120000"/>
                    </a:cubicBezTo>
                    <a:cubicBezTo>
                      <a:pt x="31698" y="120000"/>
                      <a:pt x="119999" y="93691"/>
                      <a:pt x="89595" y="29972"/>
                    </a:cubicBezTo>
                    <a:cubicBezTo>
                      <a:pt x="80862" y="12099"/>
                      <a:pt x="46576" y="0"/>
                      <a:pt x="46576"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3" name="Shape 663"/>
              <p:cNvSpPr/>
              <p:nvPr/>
            </p:nvSpPr>
            <p:spPr>
              <a:xfrm>
                <a:off x="2294" y="-34"/>
                <a:ext cx="340" cy="121"/>
              </a:xfrm>
              <a:custGeom>
                <a:avLst/>
                <a:gdLst/>
                <a:ahLst/>
                <a:cxnLst/>
                <a:rect l="0" t="0" r="0" b="0"/>
                <a:pathLst>
                  <a:path w="120000" h="120000" extrusionOk="0">
                    <a:moveTo>
                      <a:pt x="76666" y="96923"/>
                    </a:moveTo>
                    <a:cubicBezTo>
                      <a:pt x="39166" y="101538"/>
                      <a:pt x="0" y="6923"/>
                      <a:pt x="0" y="6923"/>
                    </a:cubicBezTo>
                    <a:cubicBezTo>
                      <a:pt x="6666" y="39230"/>
                      <a:pt x="6666" y="39230"/>
                      <a:pt x="6666" y="39230"/>
                    </a:cubicBezTo>
                    <a:cubicBezTo>
                      <a:pt x="6666" y="39230"/>
                      <a:pt x="20833" y="120000"/>
                      <a:pt x="70833" y="120000"/>
                    </a:cubicBezTo>
                    <a:cubicBezTo>
                      <a:pt x="103333" y="120000"/>
                      <a:pt x="115000" y="64615"/>
                      <a:pt x="120000" y="34615"/>
                    </a:cubicBezTo>
                    <a:cubicBezTo>
                      <a:pt x="120000" y="27692"/>
                      <a:pt x="114166" y="0"/>
                      <a:pt x="114166" y="0"/>
                    </a:cubicBezTo>
                    <a:cubicBezTo>
                      <a:pt x="114166" y="0"/>
                      <a:pt x="107500" y="94615"/>
                      <a:pt x="76666" y="96923"/>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4" name="Shape 664"/>
              <p:cNvSpPr/>
              <p:nvPr/>
            </p:nvSpPr>
            <p:spPr>
              <a:xfrm>
                <a:off x="513" y="771"/>
                <a:ext cx="3829" cy="2813"/>
              </a:xfrm>
              <a:custGeom>
                <a:avLst/>
                <a:gdLst/>
                <a:ahLst/>
                <a:cxnLst/>
                <a:rect l="0" t="0" r="0" b="0"/>
                <a:pathLst>
                  <a:path w="120000" h="120000" extrusionOk="0">
                    <a:moveTo>
                      <a:pt x="112971" y="44534"/>
                    </a:moveTo>
                    <a:cubicBezTo>
                      <a:pt x="109494" y="27808"/>
                      <a:pt x="105795" y="21057"/>
                      <a:pt x="103057" y="16624"/>
                    </a:cubicBezTo>
                    <a:cubicBezTo>
                      <a:pt x="100394" y="12292"/>
                      <a:pt x="95733" y="6952"/>
                      <a:pt x="91220" y="6146"/>
                    </a:cubicBezTo>
                    <a:cubicBezTo>
                      <a:pt x="98175" y="10881"/>
                      <a:pt x="105203" y="17229"/>
                      <a:pt x="109864" y="34962"/>
                    </a:cubicBezTo>
                    <a:cubicBezTo>
                      <a:pt x="117854" y="65591"/>
                      <a:pt x="113267" y="89471"/>
                      <a:pt x="110604" y="99143"/>
                    </a:cubicBezTo>
                    <a:cubicBezTo>
                      <a:pt x="107940" y="104181"/>
                      <a:pt x="105425" y="108312"/>
                      <a:pt x="100024" y="110528"/>
                    </a:cubicBezTo>
                    <a:cubicBezTo>
                      <a:pt x="95807" y="112443"/>
                      <a:pt x="89371" y="114256"/>
                      <a:pt x="84710" y="115264"/>
                    </a:cubicBezTo>
                    <a:cubicBezTo>
                      <a:pt x="84858" y="114861"/>
                      <a:pt x="84932" y="114659"/>
                      <a:pt x="85080" y="114357"/>
                    </a:cubicBezTo>
                    <a:cubicBezTo>
                      <a:pt x="88113" y="106801"/>
                      <a:pt x="100838" y="76574"/>
                      <a:pt x="93514" y="38287"/>
                    </a:cubicBezTo>
                    <a:cubicBezTo>
                      <a:pt x="90184" y="21158"/>
                      <a:pt x="84340" y="11989"/>
                      <a:pt x="81011" y="10680"/>
                    </a:cubicBezTo>
                    <a:cubicBezTo>
                      <a:pt x="84044" y="13299"/>
                      <a:pt x="91886" y="29622"/>
                      <a:pt x="92996" y="44735"/>
                    </a:cubicBezTo>
                    <a:cubicBezTo>
                      <a:pt x="95659" y="83425"/>
                      <a:pt x="85302" y="108614"/>
                      <a:pt x="81972" y="115768"/>
                    </a:cubicBezTo>
                    <a:cubicBezTo>
                      <a:pt x="81528" y="115768"/>
                      <a:pt x="81085" y="115869"/>
                      <a:pt x="80715" y="115869"/>
                    </a:cubicBezTo>
                    <a:cubicBezTo>
                      <a:pt x="76572" y="116272"/>
                      <a:pt x="65474" y="116272"/>
                      <a:pt x="59112" y="116272"/>
                    </a:cubicBezTo>
                    <a:cubicBezTo>
                      <a:pt x="56152" y="116272"/>
                      <a:pt x="51565" y="116272"/>
                      <a:pt x="46905" y="115869"/>
                    </a:cubicBezTo>
                    <a:cubicBezTo>
                      <a:pt x="42392" y="108513"/>
                      <a:pt x="30480" y="83224"/>
                      <a:pt x="37805" y="28614"/>
                    </a:cubicBezTo>
                    <a:cubicBezTo>
                      <a:pt x="39358" y="16725"/>
                      <a:pt x="51639" y="6045"/>
                      <a:pt x="51639" y="6045"/>
                    </a:cubicBezTo>
                    <a:cubicBezTo>
                      <a:pt x="51639" y="6045"/>
                      <a:pt x="40246" y="5138"/>
                      <a:pt x="35215" y="29118"/>
                    </a:cubicBezTo>
                    <a:cubicBezTo>
                      <a:pt x="29297" y="87153"/>
                      <a:pt x="39136" y="106498"/>
                      <a:pt x="43353" y="115465"/>
                    </a:cubicBezTo>
                    <a:cubicBezTo>
                      <a:pt x="39432" y="114760"/>
                      <a:pt x="35659" y="113853"/>
                      <a:pt x="33218" y="112141"/>
                    </a:cubicBezTo>
                    <a:cubicBezTo>
                      <a:pt x="28557" y="109118"/>
                      <a:pt x="20863" y="102468"/>
                      <a:pt x="17459" y="99345"/>
                    </a:cubicBezTo>
                    <a:cubicBezTo>
                      <a:pt x="12207" y="93299"/>
                      <a:pt x="7916" y="85642"/>
                      <a:pt x="6954" y="80705"/>
                    </a:cubicBezTo>
                    <a:cubicBezTo>
                      <a:pt x="5696" y="73853"/>
                      <a:pt x="2885" y="67002"/>
                      <a:pt x="2885" y="56221"/>
                    </a:cubicBezTo>
                    <a:cubicBezTo>
                      <a:pt x="2885" y="45541"/>
                      <a:pt x="5400" y="32644"/>
                      <a:pt x="9765" y="19345"/>
                    </a:cubicBezTo>
                    <a:cubicBezTo>
                      <a:pt x="14278" y="6045"/>
                      <a:pt x="24340" y="4332"/>
                      <a:pt x="27817" y="3324"/>
                    </a:cubicBezTo>
                    <a:cubicBezTo>
                      <a:pt x="26337" y="0"/>
                      <a:pt x="18051" y="2921"/>
                      <a:pt x="14796" y="5541"/>
                    </a:cubicBezTo>
                    <a:cubicBezTo>
                      <a:pt x="11689" y="8161"/>
                      <a:pt x="7620" y="16725"/>
                      <a:pt x="4217" y="27506"/>
                    </a:cubicBezTo>
                    <a:cubicBezTo>
                      <a:pt x="665" y="38186"/>
                      <a:pt x="0" y="49370"/>
                      <a:pt x="2219" y="69924"/>
                    </a:cubicBezTo>
                    <a:cubicBezTo>
                      <a:pt x="3699" y="83324"/>
                      <a:pt x="10209" y="93803"/>
                      <a:pt x="14648" y="99445"/>
                    </a:cubicBezTo>
                    <a:cubicBezTo>
                      <a:pt x="14426" y="99647"/>
                      <a:pt x="14426" y="99647"/>
                      <a:pt x="14426" y="99647"/>
                    </a:cubicBezTo>
                    <a:cubicBezTo>
                      <a:pt x="14426" y="99647"/>
                      <a:pt x="24636" y="113148"/>
                      <a:pt x="35659" y="116272"/>
                    </a:cubicBezTo>
                    <a:cubicBezTo>
                      <a:pt x="46905" y="119596"/>
                      <a:pt x="57262" y="119596"/>
                      <a:pt x="63625" y="119596"/>
                    </a:cubicBezTo>
                    <a:cubicBezTo>
                      <a:pt x="69913" y="119596"/>
                      <a:pt x="79457" y="120000"/>
                      <a:pt x="86411" y="118287"/>
                    </a:cubicBezTo>
                    <a:cubicBezTo>
                      <a:pt x="93366" y="116574"/>
                      <a:pt x="103797" y="114256"/>
                      <a:pt x="106683" y="110125"/>
                    </a:cubicBezTo>
                    <a:cubicBezTo>
                      <a:pt x="109494" y="106095"/>
                      <a:pt x="113933" y="102065"/>
                      <a:pt x="118668" y="83929"/>
                    </a:cubicBezTo>
                    <a:cubicBezTo>
                      <a:pt x="119999" y="79093"/>
                      <a:pt x="119999" y="74659"/>
                      <a:pt x="119999" y="74659"/>
                    </a:cubicBezTo>
                    <a:cubicBezTo>
                      <a:pt x="119999" y="74659"/>
                      <a:pt x="117114" y="83224"/>
                      <a:pt x="114377" y="90277"/>
                    </a:cubicBezTo>
                    <a:cubicBezTo>
                      <a:pt x="116152" y="80201"/>
                      <a:pt x="116966" y="64785"/>
                      <a:pt x="112971" y="44534"/>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5" name="Shape 665"/>
              <p:cNvSpPr/>
              <p:nvPr/>
            </p:nvSpPr>
            <p:spPr>
              <a:xfrm>
                <a:off x="1406" y="1313"/>
                <a:ext cx="4827" cy="3360"/>
              </a:xfrm>
              <a:custGeom>
                <a:avLst/>
                <a:gdLst/>
                <a:ahLst/>
                <a:cxnLst/>
                <a:rect l="0" t="0" r="0" b="0"/>
                <a:pathLst>
                  <a:path w="120000" h="120000" extrusionOk="0">
                    <a:moveTo>
                      <a:pt x="116829" y="78257"/>
                    </a:moveTo>
                    <a:cubicBezTo>
                      <a:pt x="114070" y="55910"/>
                      <a:pt x="106086" y="45200"/>
                      <a:pt x="100861" y="40983"/>
                    </a:cubicBezTo>
                    <a:cubicBezTo>
                      <a:pt x="96810" y="37779"/>
                      <a:pt x="89823" y="35671"/>
                      <a:pt x="89823" y="35671"/>
                    </a:cubicBezTo>
                    <a:cubicBezTo>
                      <a:pt x="89823" y="35671"/>
                      <a:pt x="84363" y="28503"/>
                      <a:pt x="79197" y="25467"/>
                    </a:cubicBezTo>
                    <a:cubicBezTo>
                      <a:pt x="73855" y="22347"/>
                      <a:pt x="65812" y="23865"/>
                      <a:pt x="65812" y="23865"/>
                    </a:cubicBezTo>
                    <a:cubicBezTo>
                      <a:pt x="65577" y="22178"/>
                      <a:pt x="64637" y="19226"/>
                      <a:pt x="65870" y="16865"/>
                    </a:cubicBezTo>
                    <a:cubicBezTo>
                      <a:pt x="66927" y="15179"/>
                      <a:pt x="71389" y="20491"/>
                      <a:pt x="72622" y="21925"/>
                    </a:cubicBezTo>
                    <a:cubicBezTo>
                      <a:pt x="75968" y="9360"/>
                      <a:pt x="69628" y="2361"/>
                      <a:pt x="67984" y="1686"/>
                    </a:cubicBezTo>
                    <a:cubicBezTo>
                      <a:pt x="62818" y="0"/>
                      <a:pt x="58062" y="3457"/>
                      <a:pt x="54246" y="8517"/>
                    </a:cubicBezTo>
                    <a:cubicBezTo>
                      <a:pt x="52309" y="13661"/>
                      <a:pt x="51428" y="17203"/>
                      <a:pt x="50900" y="25214"/>
                    </a:cubicBezTo>
                    <a:cubicBezTo>
                      <a:pt x="41741" y="25298"/>
                      <a:pt x="34755" y="32719"/>
                      <a:pt x="31761" y="40140"/>
                    </a:cubicBezTo>
                    <a:cubicBezTo>
                      <a:pt x="23659" y="39212"/>
                      <a:pt x="12211" y="49585"/>
                      <a:pt x="6634" y="69908"/>
                    </a:cubicBezTo>
                    <a:cubicBezTo>
                      <a:pt x="0" y="93689"/>
                      <a:pt x="1702" y="108193"/>
                      <a:pt x="4814" y="120000"/>
                    </a:cubicBezTo>
                    <a:cubicBezTo>
                      <a:pt x="116242" y="120000"/>
                      <a:pt x="116242" y="120000"/>
                      <a:pt x="116242" y="120000"/>
                    </a:cubicBezTo>
                    <a:cubicBezTo>
                      <a:pt x="117005" y="117807"/>
                      <a:pt x="117592" y="115614"/>
                      <a:pt x="118062" y="113591"/>
                    </a:cubicBezTo>
                    <a:cubicBezTo>
                      <a:pt x="120000" y="105158"/>
                      <a:pt x="119178" y="97652"/>
                      <a:pt x="116829" y="78257"/>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6" name="Shape 666"/>
              <p:cNvSpPr/>
              <p:nvPr/>
            </p:nvSpPr>
            <p:spPr>
              <a:xfrm>
                <a:off x="1559" y="2097"/>
                <a:ext cx="4423" cy="2574"/>
              </a:xfrm>
              <a:custGeom>
                <a:avLst/>
                <a:gdLst/>
                <a:ahLst/>
                <a:cxnLst/>
                <a:rect l="0" t="0" r="0" b="0"/>
                <a:pathLst>
                  <a:path w="120000" h="120000" extrusionOk="0">
                    <a:moveTo>
                      <a:pt x="119743" y="83119"/>
                    </a:moveTo>
                    <a:cubicBezTo>
                      <a:pt x="117629" y="24220"/>
                      <a:pt x="95333" y="19045"/>
                      <a:pt x="95333" y="19045"/>
                    </a:cubicBezTo>
                    <a:cubicBezTo>
                      <a:pt x="95333" y="19045"/>
                      <a:pt x="89887" y="11559"/>
                      <a:pt x="77074" y="6715"/>
                    </a:cubicBezTo>
                    <a:cubicBezTo>
                      <a:pt x="63812" y="1541"/>
                      <a:pt x="43182" y="0"/>
                      <a:pt x="33443" y="21798"/>
                    </a:cubicBezTo>
                    <a:cubicBezTo>
                      <a:pt x="11083" y="21027"/>
                      <a:pt x="0" y="80036"/>
                      <a:pt x="9482" y="120000"/>
                    </a:cubicBezTo>
                    <a:cubicBezTo>
                      <a:pt x="115387" y="120000"/>
                      <a:pt x="115387" y="120000"/>
                      <a:pt x="115387" y="120000"/>
                    </a:cubicBezTo>
                    <a:cubicBezTo>
                      <a:pt x="118398" y="110422"/>
                      <a:pt x="120000" y="98311"/>
                      <a:pt x="119743" y="83119"/>
                    </a:cubicBezTo>
                    <a:close/>
                  </a:path>
                </a:pathLst>
              </a:custGeom>
              <a:solidFill>
                <a:srgbClr val="EE9127"/>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7" name="Shape 667"/>
              <p:cNvSpPr/>
              <p:nvPr/>
            </p:nvSpPr>
            <p:spPr>
              <a:xfrm>
                <a:off x="2761" y="1406"/>
                <a:ext cx="2078" cy="1235"/>
              </a:xfrm>
              <a:custGeom>
                <a:avLst/>
                <a:gdLst/>
                <a:ahLst/>
                <a:cxnLst/>
                <a:rect l="0" t="0" r="0" b="0"/>
                <a:pathLst>
                  <a:path w="120000" h="120000" extrusionOk="0">
                    <a:moveTo>
                      <a:pt x="120000" y="93384"/>
                    </a:moveTo>
                    <a:cubicBezTo>
                      <a:pt x="100090" y="56673"/>
                      <a:pt x="79090" y="67915"/>
                      <a:pt x="69409" y="67915"/>
                    </a:cubicBezTo>
                    <a:cubicBezTo>
                      <a:pt x="58363" y="40382"/>
                      <a:pt x="74454" y="10783"/>
                      <a:pt x="88090" y="39235"/>
                    </a:cubicBezTo>
                    <a:cubicBezTo>
                      <a:pt x="91772" y="24091"/>
                      <a:pt x="86727" y="6883"/>
                      <a:pt x="77590" y="3441"/>
                    </a:cubicBezTo>
                    <a:cubicBezTo>
                      <a:pt x="68318" y="0"/>
                      <a:pt x="57818" y="4359"/>
                      <a:pt x="51409" y="21567"/>
                    </a:cubicBezTo>
                    <a:cubicBezTo>
                      <a:pt x="41863" y="44282"/>
                      <a:pt x="47181" y="68833"/>
                      <a:pt x="47181" y="68833"/>
                    </a:cubicBezTo>
                    <a:cubicBezTo>
                      <a:pt x="47181" y="68833"/>
                      <a:pt x="35454" y="66309"/>
                      <a:pt x="22909" y="75717"/>
                    </a:cubicBezTo>
                    <a:cubicBezTo>
                      <a:pt x="5727" y="88336"/>
                      <a:pt x="0" y="109674"/>
                      <a:pt x="0" y="109674"/>
                    </a:cubicBezTo>
                    <a:cubicBezTo>
                      <a:pt x="0" y="109674"/>
                      <a:pt x="23318" y="93384"/>
                      <a:pt x="33818" y="90172"/>
                    </a:cubicBezTo>
                    <a:cubicBezTo>
                      <a:pt x="31363" y="109674"/>
                      <a:pt x="38590" y="120000"/>
                      <a:pt x="38590" y="120000"/>
                    </a:cubicBezTo>
                    <a:cubicBezTo>
                      <a:pt x="38590" y="120000"/>
                      <a:pt x="52500" y="101414"/>
                      <a:pt x="66272" y="93613"/>
                    </a:cubicBezTo>
                    <a:cubicBezTo>
                      <a:pt x="82227" y="94531"/>
                      <a:pt x="98454" y="107380"/>
                      <a:pt x="98454" y="107380"/>
                    </a:cubicBezTo>
                    <a:cubicBezTo>
                      <a:pt x="98454" y="107380"/>
                      <a:pt x="98863" y="95219"/>
                      <a:pt x="92863" y="84206"/>
                    </a:cubicBezTo>
                    <a:cubicBezTo>
                      <a:pt x="101590" y="82141"/>
                      <a:pt x="120000" y="93384"/>
                      <a:pt x="120000" y="93384"/>
                    </a:cubicBezTo>
                    <a:close/>
                  </a:path>
                </a:pathLst>
              </a:custGeom>
              <a:solidFill>
                <a:srgbClr val="92C44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8" name="Shape 668"/>
              <p:cNvSpPr/>
              <p:nvPr/>
            </p:nvSpPr>
            <p:spPr>
              <a:xfrm>
                <a:off x="3520" y="1618"/>
                <a:ext cx="141" cy="682"/>
              </a:xfrm>
              <a:custGeom>
                <a:avLst/>
                <a:gdLst/>
                <a:ahLst/>
                <a:cxnLst/>
                <a:rect l="0" t="0" r="0" b="0"/>
                <a:pathLst>
                  <a:path w="120000" h="120000" extrusionOk="0">
                    <a:moveTo>
                      <a:pt x="120000" y="0"/>
                    </a:moveTo>
                    <a:cubicBezTo>
                      <a:pt x="120000" y="0"/>
                      <a:pt x="50000" y="13287"/>
                      <a:pt x="32000" y="46920"/>
                    </a:cubicBezTo>
                    <a:cubicBezTo>
                      <a:pt x="0" y="102560"/>
                      <a:pt x="80000" y="120000"/>
                      <a:pt x="80000" y="120000"/>
                    </a:cubicBezTo>
                    <a:cubicBezTo>
                      <a:pt x="80000" y="120000"/>
                      <a:pt x="50000" y="63529"/>
                      <a:pt x="60000" y="47750"/>
                    </a:cubicBezTo>
                    <a:cubicBezTo>
                      <a:pt x="74000" y="22422"/>
                      <a:pt x="120000" y="0"/>
                      <a:pt x="120000" y="0"/>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9" name="Shape 669"/>
              <p:cNvSpPr/>
              <p:nvPr/>
            </p:nvSpPr>
            <p:spPr>
              <a:xfrm>
                <a:off x="3947" y="2055"/>
                <a:ext cx="893" cy="290"/>
              </a:xfrm>
              <a:custGeom>
                <a:avLst/>
                <a:gdLst/>
                <a:ahLst/>
                <a:cxnLst/>
                <a:rect l="0" t="0" r="0" b="0"/>
                <a:pathLst>
                  <a:path w="120000" h="120000" extrusionOk="0">
                    <a:moveTo>
                      <a:pt x="45396" y="1951"/>
                    </a:moveTo>
                    <a:cubicBezTo>
                      <a:pt x="14920" y="0"/>
                      <a:pt x="0" y="23414"/>
                      <a:pt x="0" y="23414"/>
                    </a:cubicBezTo>
                    <a:cubicBezTo>
                      <a:pt x="42539" y="19512"/>
                      <a:pt x="42857" y="16585"/>
                      <a:pt x="54603" y="20487"/>
                    </a:cubicBezTo>
                    <a:cubicBezTo>
                      <a:pt x="69206" y="28292"/>
                      <a:pt x="89841" y="59512"/>
                      <a:pt x="120000" y="120000"/>
                    </a:cubicBezTo>
                    <a:cubicBezTo>
                      <a:pt x="106349" y="50731"/>
                      <a:pt x="64761" y="3902"/>
                      <a:pt x="45396" y="1951"/>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0" name="Shape 670"/>
              <p:cNvSpPr/>
              <p:nvPr/>
            </p:nvSpPr>
            <p:spPr>
              <a:xfrm>
                <a:off x="1970" y="2567"/>
                <a:ext cx="808" cy="2107"/>
              </a:xfrm>
              <a:custGeom>
                <a:avLst/>
                <a:gdLst/>
                <a:ahLst/>
                <a:cxnLst/>
                <a:rect l="0" t="0" r="0" b="0"/>
                <a:pathLst>
                  <a:path w="120000" h="120000" extrusionOk="0">
                    <a:moveTo>
                      <a:pt x="44210" y="48026"/>
                    </a:moveTo>
                    <a:cubicBezTo>
                      <a:pt x="57894" y="24349"/>
                      <a:pt x="120000" y="0"/>
                      <a:pt x="120000" y="0"/>
                    </a:cubicBezTo>
                    <a:cubicBezTo>
                      <a:pt x="70526" y="2959"/>
                      <a:pt x="28771" y="32017"/>
                      <a:pt x="16842" y="52869"/>
                    </a:cubicBezTo>
                    <a:cubicBezTo>
                      <a:pt x="0" y="83273"/>
                      <a:pt x="350" y="104663"/>
                      <a:pt x="8421" y="119999"/>
                    </a:cubicBezTo>
                    <a:cubicBezTo>
                      <a:pt x="39298" y="119999"/>
                      <a:pt x="39298" y="119999"/>
                      <a:pt x="39298" y="119999"/>
                    </a:cubicBezTo>
                    <a:cubicBezTo>
                      <a:pt x="28421" y="102645"/>
                      <a:pt x="26666" y="79237"/>
                      <a:pt x="44210" y="48026"/>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1" name="Shape 671"/>
              <p:cNvSpPr/>
              <p:nvPr/>
            </p:nvSpPr>
            <p:spPr>
              <a:xfrm>
                <a:off x="1904" y="2543"/>
                <a:ext cx="906" cy="2131"/>
              </a:xfrm>
              <a:custGeom>
                <a:avLst/>
                <a:gdLst/>
                <a:ahLst/>
                <a:cxnLst/>
                <a:rect l="0" t="0" r="0" b="0"/>
                <a:pathLst>
                  <a:path w="120000" h="120000" extrusionOk="0">
                    <a:moveTo>
                      <a:pt x="32500" y="42572"/>
                    </a:moveTo>
                    <a:cubicBezTo>
                      <a:pt x="54375" y="16363"/>
                      <a:pt x="87187" y="6917"/>
                      <a:pt x="120000" y="0"/>
                    </a:cubicBezTo>
                    <a:cubicBezTo>
                      <a:pt x="99062" y="1064"/>
                      <a:pt x="76875" y="9046"/>
                      <a:pt x="64062" y="15565"/>
                    </a:cubicBezTo>
                    <a:cubicBezTo>
                      <a:pt x="51562" y="22084"/>
                      <a:pt x="33750" y="31929"/>
                      <a:pt x="17500" y="56541"/>
                    </a:cubicBezTo>
                    <a:cubicBezTo>
                      <a:pt x="0" y="83680"/>
                      <a:pt x="1875" y="105099"/>
                      <a:pt x="8437" y="120000"/>
                    </a:cubicBezTo>
                    <a:cubicBezTo>
                      <a:pt x="16875" y="120000"/>
                      <a:pt x="16875" y="120000"/>
                      <a:pt x="16875" y="120000"/>
                    </a:cubicBezTo>
                    <a:cubicBezTo>
                      <a:pt x="8125" y="101906"/>
                      <a:pt x="5000" y="74767"/>
                      <a:pt x="32500" y="42572"/>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2" name="Shape 672"/>
              <p:cNvSpPr/>
              <p:nvPr/>
            </p:nvSpPr>
            <p:spPr>
              <a:xfrm>
                <a:off x="2601" y="2579"/>
                <a:ext cx="446" cy="2094"/>
              </a:xfrm>
              <a:custGeom>
                <a:avLst/>
                <a:gdLst/>
                <a:ahLst/>
                <a:cxnLst/>
                <a:rect l="0" t="0" r="0" b="0"/>
                <a:pathLst>
                  <a:path w="120000" h="120000" extrusionOk="0">
                    <a:moveTo>
                      <a:pt x="77460" y="45727"/>
                    </a:moveTo>
                    <a:cubicBezTo>
                      <a:pt x="83809" y="26651"/>
                      <a:pt x="119365" y="0"/>
                      <a:pt x="119365" y="0"/>
                    </a:cubicBezTo>
                    <a:cubicBezTo>
                      <a:pt x="119365" y="0"/>
                      <a:pt x="45079" y="16369"/>
                      <a:pt x="26031" y="40992"/>
                    </a:cubicBezTo>
                    <a:cubicBezTo>
                      <a:pt x="0" y="74678"/>
                      <a:pt x="13968" y="100789"/>
                      <a:pt x="40000" y="120000"/>
                    </a:cubicBezTo>
                    <a:cubicBezTo>
                      <a:pt x="120000" y="120000"/>
                      <a:pt x="120000" y="120000"/>
                      <a:pt x="120000" y="120000"/>
                    </a:cubicBezTo>
                    <a:cubicBezTo>
                      <a:pt x="90158" y="101736"/>
                      <a:pt x="67301" y="77113"/>
                      <a:pt x="77460" y="45727"/>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3" name="Shape 673"/>
              <p:cNvSpPr/>
              <p:nvPr/>
            </p:nvSpPr>
            <p:spPr>
              <a:xfrm>
                <a:off x="2528" y="2534"/>
                <a:ext cx="589" cy="2139"/>
              </a:xfrm>
              <a:custGeom>
                <a:avLst/>
                <a:gdLst/>
                <a:ahLst/>
                <a:cxnLst/>
                <a:rect l="0" t="0" r="0" b="0"/>
                <a:pathLst>
                  <a:path w="120000" h="120000" extrusionOk="0">
                    <a:moveTo>
                      <a:pt x="34560" y="50066"/>
                    </a:moveTo>
                    <a:cubicBezTo>
                      <a:pt x="41760" y="27549"/>
                      <a:pt x="98880" y="3973"/>
                      <a:pt x="120000" y="0"/>
                    </a:cubicBezTo>
                    <a:cubicBezTo>
                      <a:pt x="96480" y="1854"/>
                      <a:pt x="54240" y="15364"/>
                      <a:pt x="30240" y="40529"/>
                    </a:cubicBezTo>
                    <a:cubicBezTo>
                      <a:pt x="0" y="71920"/>
                      <a:pt x="15840" y="99735"/>
                      <a:pt x="39840" y="119999"/>
                    </a:cubicBezTo>
                    <a:cubicBezTo>
                      <a:pt x="58080" y="119999"/>
                      <a:pt x="58080" y="119999"/>
                      <a:pt x="58080" y="119999"/>
                    </a:cubicBezTo>
                    <a:cubicBezTo>
                      <a:pt x="38880" y="102251"/>
                      <a:pt x="24960" y="78675"/>
                      <a:pt x="34560" y="50066"/>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4" name="Shape 674"/>
              <p:cNvSpPr/>
              <p:nvPr/>
            </p:nvSpPr>
            <p:spPr>
              <a:xfrm>
                <a:off x="4227" y="2567"/>
                <a:ext cx="518" cy="2107"/>
              </a:xfrm>
              <a:custGeom>
                <a:avLst/>
                <a:gdLst/>
                <a:ahLst/>
                <a:cxnLst/>
                <a:rect l="0" t="0" r="0" b="0"/>
                <a:pathLst>
                  <a:path w="120000" h="120000" extrusionOk="0">
                    <a:moveTo>
                      <a:pt x="120000" y="67668"/>
                    </a:moveTo>
                    <a:cubicBezTo>
                      <a:pt x="116164" y="66995"/>
                      <a:pt x="116164" y="66995"/>
                      <a:pt x="116164" y="66995"/>
                    </a:cubicBezTo>
                    <a:cubicBezTo>
                      <a:pt x="117260" y="62421"/>
                      <a:pt x="118356" y="58654"/>
                      <a:pt x="118356" y="57982"/>
                    </a:cubicBezTo>
                    <a:cubicBezTo>
                      <a:pt x="118356" y="56502"/>
                      <a:pt x="108493" y="25426"/>
                      <a:pt x="90410" y="16950"/>
                    </a:cubicBezTo>
                    <a:cubicBezTo>
                      <a:pt x="71780" y="8475"/>
                      <a:pt x="0" y="0"/>
                      <a:pt x="0" y="0"/>
                    </a:cubicBezTo>
                    <a:cubicBezTo>
                      <a:pt x="0" y="0"/>
                      <a:pt x="57534" y="19775"/>
                      <a:pt x="67945" y="31076"/>
                    </a:cubicBezTo>
                    <a:cubicBezTo>
                      <a:pt x="81095" y="45470"/>
                      <a:pt x="76712" y="62556"/>
                      <a:pt x="72328" y="72511"/>
                    </a:cubicBezTo>
                    <a:cubicBezTo>
                      <a:pt x="71232" y="72780"/>
                      <a:pt x="71232" y="72780"/>
                      <a:pt x="71232" y="72780"/>
                    </a:cubicBezTo>
                    <a:cubicBezTo>
                      <a:pt x="71232" y="72780"/>
                      <a:pt x="58082" y="98475"/>
                      <a:pt x="39452" y="119999"/>
                    </a:cubicBezTo>
                    <a:cubicBezTo>
                      <a:pt x="98630" y="119999"/>
                      <a:pt x="98630" y="119999"/>
                      <a:pt x="98630" y="119999"/>
                    </a:cubicBezTo>
                    <a:cubicBezTo>
                      <a:pt x="100821" y="117578"/>
                      <a:pt x="103013" y="115022"/>
                      <a:pt x="104657" y="112600"/>
                    </a:cubicBezTo>
                    <a:cubicBezTo>
                      <a:pt x="116164" y="96995"/>
                      <a:pt x="120000" y="67668"/>
                      <a:pt x="120000" y="67668"/>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5" name="Shape 675"/>
              <p:cNvSpPr/>
              <p:nvPr/>
            </p:nvSpPr>
            <p:spPr>
              <a:xfrm>
                <a:off x="4168" y="2495"/>
                <a:ext cx="684" cy="2176"/>
              </a:xfrm>
              <a:custGeom>
                <a:avLst/>
                <a:gdLst/>
                <a:ahLst/>
                <a:cxnLst/>
                <a:rect l="0" t="0" r="0" b="0"/>
                <a:pathLst>
                  <a:path w="120000" h="120000" extrusionOk="0">
                    <a:moveTo>
                      <a:pt x="102206" y="34750"/>
                    </a:moveTo>
                    <a:cubicBezTo>
                      <a:pt x="70758" y="0"/>
                      <a:pt x="0" y="1171"/>
                      <a:pt x="0" y="1171"/>
                    </a:cubicBezTo>
                    <a:cubicBezTo>
                      <a:pt x="0" y="1171"/>
                      <a:pt x="76551" y="16919"/>
                      <a:pt x="86896" y="34099"/>
                    </a:cubicBezTo>
                    <a:cubicBezTo>
                      <a:pt x="108413" y="71843"/>
                      <a:pt x="102620" y="99826"/>
                      <a:pt x="87310" y="119999"/>
                    </a:cubicBezTo>
                    <a:cubicBezTo>
                      <a:pt x="103448" y="119999"/>
                      <a:pt x="103448" y="119999"/>
                      <a:pt x="103448" y="119999"/>
                    </a:cubicBezTo>
                    <a:cubicBezTo>
                      <a:pt x="115448" y="100997"/>
                      <a:pt x="120000" y="74056"/>
                      <a:pt x="102206" y="3475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6" name="Shape 676"/>
              <p:cNvSpPr/>
              <p:nvPr/>
            </p:nvSpPr>
            <p:spPr>
              <a:xfrm>
                <a:off x="4736" y="2572"/>
                <a:ext cx="1040" cy="2099"/>
              </a:xfrm>
              <a:custGeom>
                <a:avLst/>
                <a:gdLst/>
                <a:ahLst/>
                <a:cxnLst/>
                <a:rect l="0" t="0" r="0" b="0"/>
                <a:pathLst>
                  <a:path w="120000" h="120000" extrusionOk="0">
                    <a:moveTo>
                      <a:pt x="99319" y="27401"/>
                    </a:moveTo>
                    <a:cubicBezTo>
                      <a:pt x="91972" y="18222"/>
                      <a:pt x="56870" y="9718"/>
                      <a:pt x="56870" y="9718"/>
                    </a:cubicBezTo>
                    <a:cubicBezTo>
                      <a:pt x="56870" y="9718"/>
                      <a:pt x="26666" y="0"/>
                      <a:pt x="0" y="4049"/>
                    </a:cubicBezTo>
                    <a:cubicBezTo>
                      <a:pt x="24217" y="7829"/>
                      <a:pt x="62585" y="20382"/>
                      <a:pt x="76190" y="44274"/>
                    </a:cubicBezTo>
                    <a:cubicBezTo>
                      <a:pt x="95782" y="77480"/>
                      <a:pt x="80272" y="103397"/>
                      <a:pt x="78639" y="111901"/>
                    </a:cubicBezTo>
                    <a:cubicBezTo>
                      <a:pt x="78367" y="114330"/>
                      <a:pt x="77006" y="117030"/>
                      <a:pt x="75102" y="120000"/>
                    </a:cubicBezTo>
                    <a:cubicBezTo>
                      <a:pt x="100952" y="120000"/>
                      <a:pt x="100952" y="120000"/>
                      <a:pt x="100952" y="120000"/>
                    </a:cubicBezTo>
                    <a:cubicBezTo>
                      <a:pt x="102312" y="117570"/>
                      <a:pt x="103129" y="115140"/>
                      <a:pt x="104217" y="112575"/>
                    </a:cubicBezTo>
                    <a:cubicBezTo>
                      <a:pt x="119999" y="69111"/>
                      <a:pt x="106666" y="36445"/>
                      <a:pt x="99319" y="27401"/>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7" name="Shape 677"/>
              <p:cNvSpPr/>
              <p:nvPr/>
            </p:nvSpPr>
            <p:spPr>
              <a:xfrm>
                <a:off x="4861" y="2464"/>
                <a:ext cx="990" cy="2208"/>
              </a:xfrm>
              <a:custGeom>
                <a:avLst/>
                <a:gdLst/>
                <a:ahLst/>
                <a:cxnLst/>
                <a:rect l="0" t="0" r="0" b="0"/>
                <a:pathLst>
                  <a:path w="120000" h="120000" extrusionOk="0">
                    <a:moveTo>
                      <a:pt x="102243" y="41711"/>
                    </a:moveTo>
                    <a:cubicBezTo>
                      <a:pt x="87637" y="25540"/>
                      <a:pt x="69594" y="12320"/>
                      <a:pt x="56133" y="8470"/>
                    </a:cubicBezTo>
                    <a:cubicBezTo>
                      <a:pt x="42386" y="4491"/>
                      <a:pt x="6873" y="0"/>
                      <a:pt x="0" y="5133"/>
                    </a:cubicBezTo>
                    <a:cubicBezTo>
                      <a:pt x="15178" y="6545"/>
                      <a:pt x="58711" y="9112"/>
                      <a:pt x="77899" y="29390"/>
                    </a:cubicBezTo>
                    <a:cubicBezTo>
                      <a:pt x="97088" y="49411"/>
                      <a:pt x="107971" y="69176"/>
                      <a:pt x="107971" y="85475"/>
                    </a:cubicBezTo>
                    <a:cubicBezTo>
                      <a:pt x="107971" y="100363"/>
                      <a:pt x="97661" y="110374"/>
                      <a:pt x="91646" y="120000"/>
                    </a:cubicBezTo>
                    <a:cubicBezTo>
                      <a:pt x="102816" y="120000"/>
                      <a:pt x="102816" y="120000"/>
                      <a:pt x="102816" y="120000"/>
                    </a:cubicBezTo>
                    <a:cubicBezTo>
                      <a:pt x="106252" y="115636"/>
                      <a:pt x="109116" y="111144"/>
                      <a:pt x="110548" y="106267"/>
                    </a:cubicBezTo>
                    <a:cubicBezTo>
                      <a:pt x="120000" y="74951"/>
                      <a:pt x="117422" y="58010"/>
                      <a:pt x="102243" y="41711"/>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678" name="Shape 678"/>
            <p:cNvGrpSpPr/>
            <p:nvPr/>
          </p:nvGrpSpPr>
          <p:grpSpPr>
            <a:xfrm flipH="1">
              <a:off x="2055223" y="5313305"/>
              <a:ext cx="1134584" cy="955221"/>
              <a:chOff x="3900132" y="5425719"/>
              <a:chExt cx="1778554" cy="1449267"/>
            </a:xfrm>
          </p:grpSpPr>
          <p:sp>
            <p:nvSpPr>
              <p:cNvPr id="679" name="Shape 679"/>
              <p:cNvSpPr/>
              <p:nvPr/>
            </p:nvSpPr>
            <p:spPr>
              <a:xfrm>
                <a:off x="3900132" y="5425719"/>
                <a:ext cx="1778554" cy="1449266"/>
              </a:xfrm>
              <a:custGeom>
                <a:avLst/>
                <a:gdLst/>
                <a:ahLst/>
                <a:cxnLst/>
                <a:rect l="0" t="0" r="0" b="0"/>
                <a:pathLst>
                  <a:path w="120000" h="120000" extrusionOk="0">
                    <a:moveTo>
                      <a:pt x="56295" y="54"/>
                    </a:moveTo>
                    <a:cubicBezTo>
                      <a:pt x="60108" y="457"/>
                      <a:pt x="63532" y="3054"/>
                      <a:pt x="66460" y="6635"/>
                    </a:cubicBezTo>
                    <a:cubicBezTo>
                      <a:pt x="68474" y="11093"/>
                      <a:pt x="69356" y="14435"/>
                      <a:pt x="69985" y="21758"/>
                    </a:cubicBezTo>
                    <a:cubicBezTo>
                      <a:pt x="79430" y="21758"/>
                      <a:pt x="86481" y="28284"/>
                      <a:pt x="89504" y="35129"/>
                    </a:cubicBezTo>
                    <a:cubicBezTo>
                      <a:pt x="97814" y="34333"/>
                      <a:pt x="109525" y="43566"/>
                      <a:pt x="115318" y="61713"/>
                    </a:cubicBezTo>
                    <a:cubicBezTo>
                      <a:pt x="122495" y="84317"/>
                      <a:pt x="120103" y="97530"/>
                      <a:pt x="116829" y="108513"/>
                    </a:cubicBezTo>
                    <a:cubicBezTo>
                      <a:pt x="115817" y="111518"/>
                      <a:pt x="114217" y="115755"/>
                      <a:pt x="112265" y="120000"/>
                    </a:cubicBezTo>
                    <a:lnTo>
                      <a:pt x="10359" y="120000"/>
                    </a:lnTo>
                    <a:cubicBezTo>
                      <a:pt x="5926" y="113607"/>
                      <a:pt x="2541" y="106793"/>
                      <a:pt x="1106" y="101191"/>
                    </a:cubicBezTo>
                    <a:cubicBezTo>
                      <a:pt x="-782" y="93550"/>
                      <a:pt x="-153" y="86705"/>
                      <a:pt x="2239" y="69354"/>
                    </a:cubicBezTo>
                    <a:cubicBezTo>
                      <a:pt x="5135" y="49138"/>
                      <a:pt x="13320" y="39587"/>
                      <a:pt x="18735" y="35925"/>
                    </a:cubicBezTo>
                    <a:cubicBezTo>
                      <a:pt x="22889" y="32902"/>
                      <a:pt x="30063" y="30992"/>
                      <a:pt x="30068" y="30991"/>
                    </a:cubicBezTo>
                    <a:cubicBezTo>
                      <a:pt x="30068" y="30991"/>
                      <a:pt x="35734" y="24623"/>
                      <a:pt x="41023" y="21917"/>
                    </a:cubicBezTo>
                    <a:cubicBezTo>
                      <a:pt x="46436" y="19053"/>
                      <a:pt x="54618" y="20484"/>
                      <a:pt x="54623" y="20484"/>
                    </a:cubicBezTo>
                    <a:cubicBezTo>
                      <a:pt x="54875" y="18733"/>
                      <a:pt x="55882" y="16186"/>
                      <a:pt x="54623" y="14117"/>
                    </a:cubicBezTo>
                    <a:cubicBezTo>
                      <a:pt x="53490" y="12525"/>
                      <a:pt x="48956" y="17301"/>
                      <a:pt x="47697" y="18574"/>
                    </a:cubicBezTo>
                    <a:cubicBezTo>
                      <a:pt x="44297" y="7272"/>
                      <a:pt x="50845" y="1064"/>
                      <a:pt x="52356" y="427"/>
                    </a:cubicBezTo>
                    <a:cubicBezTo>
                      <a:pt x="53710" y="29"/>
                      <a:pt x="55024" y="-79"/>
                      <a:pt x="56295" y="54"/>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0" name="Shape 680"/>
              <p:cNvSpPr/>
              <p:nvPr/>
            </p:nvSpPr>
            <p:spPr>
              <a:xfrm>
                <a:off x="3983651" y="5722937"/>
                <a:ext cx="1620621" cy="1152049"/>
              </a:xfrm>
              <a:custGeom>
                <a:avLst/>
                <a:gdLst/>
                <a:ahLst/>
                <a:cxnLst/>
                <a:rect l="0" t="0" r="0" b="0"/>
                <a:pathLst>
                  <a:path w="120000" h="120000" extrusionOk="0">
                    <a:moveTo>
                      <a:pt x="61739" y="3"/>
                    </a:moveTo>
                    <a:cubicBezTo>
                      <a:pt x="72154" y="136"/>
                      <a:pt x="82798" y="3935"/>
                      <a:pt x="89016" y="15485"/>
                    </a:cubicBezTo>
                    <a:cubicBezTo>
                      <a:pt x="115199" y="14739"/>
                      <a:pt x="132600" y="86122"/>
                      <a:pt x="108572" y="120000"/>
                    </a:cubicBezTo>
                    <a:lnTo>
                      <a:pt x="12485" y="120000"/>
                    </a:lnTo>
                    <a:cubicBezTo>
                      <a:pt x="3957" y="109419"/>
                      <a:pt x="-414" y="92686"/>
                      <a:pt x="30" y="66838"/>
                    </a:cubicBezTo>
                    <a:cubicBezTo>
                      <a:pt x="2379" y="17245"/>
                      <a:pt x="25308" y="13152"/>
                      <a:pt x="25317" y="13151"/>
                    </a:cubicBezTo>
                    <a:cubicBezTo>
                      <a:pt x="25317" y="13151"/>
                      <a:pt x="30982" y="6732"/>
                      <a:pt x="44247" y="2841"/>
                    </a:cubicBezTo>
                    <a:cubicBezTo>
                      <a:pt x="49325" y="1163"/>
                      <a:pt x="55491" y="-76"/>
                      <a:pt x="61739" y="3"/>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1" name="Shape 681"/>
              <p:cNvSpPr/>
              <p:nvPr/>
            </p:nvSpPr>
            <p:spPr>
              <a:xfrm>
                <a:off x="4413282" y="5447623"/>
                <a:ext cx="783964" cy="467059"/>
              </a:xfrm>
              <a:custGeom>
                <a:avLst/>
                <a:gdLst/>
                <a:ahLst/>
                <a:cxnLst/>
                <a:rect l="0" t="0" r="0" b="0"/>
                <a:pathLst>
                  <a:path w="120000" h="120000" extrusionOk="0">
                    <a:moveTo>
                      <a:pt x="97428" y="75360"/>
                    </a:moveTo>
                    <a:cubicBezTo>
                      <a:pt x="84285" y="66240"/>
                      <a:pt x="72857" y="69120"/>
                      <a:pt x="72857" y="69120"/>
                    </a:cubicBezTo>
                    <a:cubicBezTo>
                      <a:pt x="72857" y="69120"/>
                      <a:pt x="78000" y="44160"/>
                      <a:pt x="68571" y="21600"/>
                    </a:cubicBezTo>
                    <a:cubicBezTo>
                      <a:pt x="62000" y="4320"/>
                      <a:pt x="51714" y="0"/>
                      <a:pt x="42285" y="3840"/>
                    </a:cubicBezTo>
                    <a:cubicBezTo>
                      <a:pt x="33428" y="7200"/>
                      <a:pt x="28571" y="24000"/>
                      <a:pt x="32000" y="39360"/>
                    </a:cubicBezTo>
                    <a:cubicBezTo>
                      <a:pt x="45714" y="11040"/>
                      <a:pt x="61714" y="40320"/>
                      <a:pt x="50571" y="67680"/>
                    </a:cubicBezTo>
                    <a:cubicBezTo>
                      <a:pt x="40857" y="67680"/>
                      <a:pt x="20000" y="56640"/>
                      <a:pt x="0" y="93600"/>
                    </a:cubicBezTo>
                    <a:cubicBezTo>
                      <a:pt x="0" y="93600"/>
                      <a:pt x="18571" y="82080"/>
                      <a:pt x="27142" y="84000"/>
                    </a:cubicBezTo>
                    <a:cubicBezTo>
                      <a:pt x="21142" y="95520"/>
                      <a:pt x="21428" y="107520"/>
                      <a:pt x="21428" y="107520"/>
                    </a:cubicBezTo>
                    <a:cubicBezTo>
                      <a:pt x="21428" y="107520"/>
                      <a:pt x="38000" y="94560"/>
                      <a:pt x="53714" y="94080"/>
                    </a:cubicBezTo>
                    <a:cubicBezTo>
                      <a:pt x="67714" y="101280"/>
                      <a:pt x="81428" y="120000"/>
                      <a:pt x="81428" y="120000"/>
                    </a:cubicBezTo>
                    <a:cubicBezTo>
                      <a:pt x="81428" y="120000"/>
                      <a:pt x="88571" y="109440"/>
                      <a:pt x="86000" y="90240"/>
                    </a:cubicBezTo>
                    <a:cubicBezTo>
                      <a:pt x="96571" y="93600"/>
                      <a:pt x="120000" y="109440"/>
                      <a:pt x="120000" y="109440"/>
                    </a:cubicBezTo>
                    <a:cubicBezTo>
                      <a:pt x="120000" y="109440"/>
                      <a:pt x="114571" y="88320"/>
                      <a:pt x="97428" y="75360"/>
                    </a:cubicBezTo>
                    <a:close/>
                  </a:path>
                </a:pathLst>
              </a:custGeom>
              <a:solidFill>
                <a:srgbClr val="92C44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2" name="Shape 682"/>
              <p:cNvSpPr/>
              <p:nvPr/>
            </p:nvSpPr>
            <p:spPr>
              <a:xfrm>
                <a:off x="4857425" y="5528232"/>
                <a:ext cx="53740" cy="257632"/>
              </a:xfrm>
              <a:custGeom>
                <a:avLst/>
                <a:gdLst/>
                <a:ahLst/>
                <a:cxnLst/>
                <a:rect l="0" t="0" r="0" b="0"/>
                <a:pathLst>
                  <a:path w="120000" h="120000" extrusionOk="0">
                    <a:moveTo>
                      <a:pt x="0" y="0"/>
                    </a:moveTo>
                    <a:cubicBezTo>
                      <a:pt x="0" y="0"/>
                      <a:pt x="45517" y="21739"/>
                      <a:pt x="62068" y="46956"/>
                    </a:cubicBezTo>
                    <a:cubicBezTo>
                      <a:pt x="70344" y="62608"/>
                      <a:pt x="41379" y="120000"/>
                      <a:pt x="41379" y="120000"/>
                    </a:cubicBezTo>
                    <a:cubicBezTo>
                      <a:pt x="41379" y="120000"/>
                      <a:pt x="120000" y="101739"/>
                      <a:pt x="86896" y="46956"/>
                    </a:cubicBezTo>
                    <a:cubicBezTo>
                      <a:pt x="70344" y="13043"/>
                      <a:pt x="0" y="0"/>
                      <a:pt x="0" y="0"/>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3" name="Shape 683"/>
              <p:cNvSpPr/>
              <p:nvPr/>
            </p:nvSpPr>
            <p:spPr>
              <a:xfrm>
                <a:off x="4413282" y="5692612"/>
                <a:ext cx="335873" cy="108268"/>
              </a:xfrm>
              <a:custGeom>
                <a:avLst/>
                <a:gdLst/>
                <a:ahLst/>
                <a:cxnLst/>
                <a:rect l="0" t="0" r="0" b="0"/>
                <a:pathLst>
                  <a:path w="120000" h="120000" extrusionOk="0">
                    <a:moveTo>
                      <a:pt x="74666" y="2068"/>
                    </a:moveTo>
                    <a:cubicBezTo>
                      <a:pt x="56000" y="6206"/>
                      <a:pt x="14000" y="51724"/>
                      <a:pt x="0" y="120000"/>
                    </a:cubicBezTo>
                    <a:cubicBezTo>
                      <a:pt x="30666" y="60000"/>
                      <a:pt x="50666" y="28965"/>
                      <a:pt x="66000" y="20689"/>
                    </a:cubicBezTo>
                    <a:cubicBezTo>
                      <a:pt x="77333" y="16551"/>
                      <a:pt x="78000" y="20689"/>
                      <a:pt x="120000" y="24827"/>
                    </a:cubicBezTo>
                    <a:cubicBezTo>
                      <a:pt x="120000" y="24827"/>
                      <a:pt x="105333" y="0"/>
                      <a:pt x="74666" y="2068"/>
                    </a:cubicBezTo>
                    <a:close/>
                  </a:path>
                </a:pathLst>
              </a:custGeom>
              <a:solidFill>
                <a:srgbClr val="7E9D3E"/>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4" name="Shape 684"/>
              <p:cNvSpPr/>
              <p:nvPr/>
            </p:nvSpPr>
            <p:spPr>
              <a:xfrm>
                <a:off x="5052476" y="5994503"/>
                <a:ext cx="189023" cy="880483"/>
              </a:xfrm>
              <a:custGeom>
                <a:avLst/>
                <a:gdLst/>
                <a:ahLst/>
                <a:cxnLst/>
                <a:rect l="0" t="0" r="0" b="0"/>
                <a:pathLst>
                  <a:path w="120000" h="120000" extrusionOk="0">
                    <a:moveTo>
                      <a:pt x="24178" y="0"/>
                    </a:moveTo>
                    <a:cubicBezTo>
                      <a:pt x="24178" y="0"/>
                      <a:pt x="91771" y="14756"/>
                      <a:pt x="107188" y="36892"/>
                    </a:cubicBezTo>
                    <a:cubicBezTo>
                      <a:pt x="136909" y="75027"/>
                      <a:pt x="110211" y="102225"/>
                      <a:pt x="75075" y="120000"/>
                    </a:cubicBezTo>
                    <a:lnTo>
                      <a:pt x="0" y="120000"/>
                    </a:lnTo>
                    <a:cubicBezTo>
                      <a:pt x="37613" y="103350"/>
                      <a:pt x="73973" y="77209"/>
                      <a:pt x="62125" y="41217"/>
                    </a:cubicBezTo>
                    <a:cubicBezTo>
                      <a:pt x="56196" y="23918"/>
                      <a:pt x="24184" y="4"/>
                      <a:pt x="24178"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5" name="Shape 685"/>
              <p:cNvSpPr/>
              <p:nvPr/>
            </p:nvSpPr>
            <p:spPr>
              <a:xfrm>
                <a:off x="5062398" y="5980278"/>
                <a:ext cx="196537" cy="894708"/>
              </a:xfrm>
              <a:custGeom>
                <a:avLst/>
                <a:gdLst/>
                <a:ahLst/>
                <a:cxnLst/>
                <a:rect l="0" t="0" r="0" b="0"/>
                <a:pathLst>
                  <a:path w="120000" h="120000" extrusionOk="0">
                    <a:moveTo>
                      <a:pt x="0" y="0"/>
                    </a:moveTo>
                    <a:cubicBezTo>
                      <a:pt x="27372" y="1751"/>
                      <a:pt x="75273" y="13762"/>
                      <a:pt x="101505" y="36532"/>
                    </a:cubicBezTo>
                    <a:cubicBezTo>
                      <a:pt x="143652" y="71775"/>
                      <a:pt x="105398" y="101787"/>
                      <a:pt x="69860" y="120000"/>
                    </a:cubicBezTo>
                    <a:lnTo>
                      <a:pt x="49275" y="120000"/>
                    </a:lnTo>
                    <a:cubicBezTo>
                      <a:pt x="80254" y="103610"/>
                      <a:pt x="110618" y="78041"/>
                      <a:pt x="96943" y="45039"/>
                    </a:cubicBezTo>
                    <a:cubicBezTo>
                      <a:pt x="88959" y="24771"/>
                      <a:pt x="25091" y="3503"/>
                      <a:pt x="0" y="0"/>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6" name="Shape 686"/>
              <p:cNvSpPr/>
              <p:nvPr/>
            </p:nvSpPr>
            <p:spPr>
              <a:xfrm>
                <a:off x="4450426" y="5944714"/>
                <a:ext cx="194220" cy="930270"/>
              </a:xfrm>
              <a:custGeom>
                <a:avLst/>
                <a:gdLst/>
                <a:ahLst/>
                <a:cxnLst/>
                <a:rect l="0" t="0" r="0" b="0"/>
                <a:pathLst>
                  <a:path w="120000" h="120000" extrusionOk="0">
                    <a:moveTo>
                      <a:pt x="120000" y="0"/>
                    </a:moveTo>
                    <a:cubicBezTo>
                      <a:pt x="120000" y="0"/>
                      <a:pt x="62307" y="16855"/>
                      <a:pt x="51923" y="26245"/>
                    </a:cubicBezTo>
                    <a:cubicBezTo>
                      <a:pt x="38077" y="38766"/>
                      <a:pt x="42692" y="53454"/>
                      <a:pt x="47308" y="61882"/>
                    </a:cubicBezTo>
                    <a:cubicBezTo>
                      <a:pt x="47308" y="62109"/>
                      <a:pt x="47308" y="62122"/>
                      <a:pt x="47308" y="62123"/>
                    </a:cubicBezTo>
                    <a:cubicBezTo>
                      <a:pt x="47308" y="62123"/>
                      <a:pt x="69230" y="95351"/>
                      <a:pt x="94615" y="114374"/>
                    </a:cubicBezTo>
                    <a:cubicBezTo>
                      <a:pt x="97424" y="116387"/>
                      <a:pt x="100607" y="118306"/>
                      <a:pt x="105605" y="120000"/>
                    </a:cubicBezTo>
                    <a:lnTo>
                      <a:pt x="44744" y="120000"/>
                    </a:lnTo>
                    <a:cubicBezTo>
                      <a:pt x="33699" y="112889"/>
                      <a:pt x="23023" y="104662"/>
                      <a:pt x="15000" y="95833"/>
                    </a:cubicBezTo>
                    <a:cubicBezTo>
                      <a:pt x="3462" y="82832"/>
                      <a:pt x="0" y="57552"/>
                      <a:pt x="0" y="57548"/>
                    </a:cubicBezTo>
                    <a:cubicBezTo>
                      <a:pt x="0" y="57548"/>
                      <a:pt x="0" y="57548"/>
                      <a:pt x="433" y="57488"/>
                    </a:cubicBezTo>
                    <a:lnTo>
                      <a:pt x="3461" y="57066"/>
                    </a:lnTo>
                    <a:cubicBezTo>
                      <a:pt x="2307" y="53214"/>
                      <a:pt x="1154" y="50083"/>
                      <a:pt x="1154" y="49361"/>
                    </a:cubicBezTo>
                    <a:cubicBezTo>
                      <a:pt x="1154" y="48157"/>
                      <a:pt x="11538" y="21670"/>
                      <a:pt x="30000" y="14447"/>
                    </a:cubicBezTo>
                    <a:cubicBezTo>
                      <a:pt x="47303" y="7225"/>
                      <a:pt x="119965" y="3"/>
                      <a:pt x="120000" y="0"/>
                    </a:cubicBezTo>
                    <a:close/>
                  </a:path>
                </a:pathLst>
              </a:custGeom>
              <a:solidFill>
                <a:srgbClr val="FFF7D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7" name="Shape 687"/>
              <p:cNvSpPr/>
              <p:nvPr/>
            </p:nvSpPr>
            <p:spPr>
              <a:xfrm>
                <a:off x="4421501" y="5931607"/>
                <a:ext cx="245463" cy="943376"/>
              </a:xfrm>
              <a:custGeom>
                <a:avLst/>
                <a:gdLst/>
                <a:ahLst/>
                <a:cxnLst/>
                <a:rect l="0" t="0" r="0" b="0"/>
                <a:pathLst>
                  <a:path w="120000" h="120000" extrusionOk="0">
                    <a:moveTo>
                      <a:pt x="120000" y="3"/>
                    </a:moveTo>
                    <a:cubicBezTo>
                      <a:pt x="120000" y="3"/>
                      <a:pt x="39771" y="13537"/>
                      <a:pt x="29742" y="28496"/>
                    </a:cubicBezTo>
                    <a:cubicBezTo>
                      <a:pt x="-2304" y="73567"/>
                      <a:pt x="20840" y="102735"/>
                      <a:pt x="49042" y="120000"/>
                    </a:cubicBezTo>
                    <a:lnTo>
                      <a:pt x="30081" y="120000"/>
                    </a:lnTo>
                    <a:cubicBezTo>
                      <a:pt x="5717" y="104031"/>
                      <a:pt x="-13641" y="77166"/>
                      <a:pt x="12420" y="29208"/>
                    </a:cubicBezTo>
                    <a:cubicBezTo>
                      <a:pt x="46153" y="-946"/>
                      <a:pt x="120000" y="3"/>
                      <a:pt x="120000" y="3"/>
                    </a:cubicBezTo>
                    <a:close/>
                  </a:path>
                </a:pathLst>
              </a:custGeom>
              <a:solidFill>
                <a:srgbClr val="D279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688" name="Shape 688"/>
            <p:cNvGrpSpPr/>
            <p:nvPr/>
          </p:nvGrpSpPr>
          <p:grpSpPr>
            <a:xfrm>
              <a:off x="-1588" y="5362669"/>
              <a:ext cx="1522207" cy="1521242"/>
              <a:chOff x="-1588" y="5362669"/>
              <a:chExt cx="1522207" cy="1521242"/>
            </a:xfrm>
          </p:grpSpPr>
          <p:sp>
            <p:nvSpPr>
              <p:cNvPr id="689" name="Shape 689"/>
              <p:cNvSpPr/>
              <p:nvPr/>
            </p:nvSpPr>
            <p:spPr>
              <a:xfrm>
                <a:off x="-1588" y="5362669"/>
                <a:ext cx="1522207" cy="1521242"/>
              </a:xfrm>
              <a:custGeom>
                <a:avLst/>
                <a:gdLst/>
                <a:ahLst/>
                <a:cxnLst/>
                <a:rect l="0" t="0" r="0" b="0"/>
                <a:pathLst>
                  <a:path w="120000" h="120000" extrusionOk="0">
                    <a:moveTo>
                      <a:pt x="44943" y="86"/>
                    </a:moveTo>
                    <a:cubicBezTo>
                      <a:pt x="57994" y="-1174"/>
                      <a:pt x="64161" y="11799"/>
                      <a:pt x="64161" y="11799"/>
                    </a:cubicBezTo>
                    <a:cubicBezTo>
                      <a:pt x="64167" y="11803"/>
                      <a:pt x="80538" y="22827"/>
                      <a:pt x="89127" y="23903"/>
                    </a:cubicBezTo>
                    <a:cubicBezTo>
                      <a:pt x="106845" y="26593"/>
                      <a:pt x="120000" y="72320"/>
                      <a:pt x="120000" y="86038"/>
                    </a:cubicBezTo>
                    <a:cubicBezTo>
                      <a:pt x="120000" y="98632"/>
                      <a:pt x="115056" y="112170"/>
                      <a:pt x="109760" y="120000"/>
                    </a:cubicBezTo>
                    <a:lnTo>
                      <a:pt x="0" y="120000"/>
                    </a:lnTo>
                    <a:cubicBezTo>
                      <a:pt x="0" y="35738"/>
                      <a:pt x="0" y="35738"/>
                      <a:pt x="0" y="35738"/>
                    </a:cubicBezTo>
                    <a:cubicBezTo>
                      <a:pt x="11275" y="24979"/>
                      <a:pt x="16912" y="26593"/>
                      <a:pt x="16912" y="26593"/>
                    </a:cubicBezTo>
                    <a:cubicBezTo>
                      <a:pt x="30604" y="6688"/>
                      <a:pt x="38926" y="1577"/>
                      <a:pt x="38926" y="1577"/>
                    </a:cubicBezTo>
                    <a:cubicBezTo>
                      <a:pt x="41073" y="737"/>
                      <a:pt x="43078" y="266"/>
                      <a:pt x="44943" y="86"/>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0" name="Shape 690"/>
              <p:cNvSpPr/>
              <p:nvPr/>
            </p:nvSpPr>
            <p:spPr>
              <a:xfrm>
                <a:off x="-1588" y="5667282"/>
                <a:ext cx="1425345" cy="1216628"/>
              </a:xfrm>
              <a:custGeom>
                <a:avLst/>
                <a:gdLst/>
                <a:ahLst/>
                <a:cxnLst/>
                <a:rect l="0" t="0" r="0" b="0"/>
                <a:pathLst>
                  <a:path w="120000" h="120000" extrusionOk="0">
                    <a:moveTo>
                      <a:pt x="55722" y="21"/>
                    </a:moveTo>
                    <a:cubicBezTo>
                      <a:pt x="63970" y="-272"/>
                      <a:pt x="72145" y="2415"/>
                      <a:pt x="76591" y="8294"/>
                    </a:cubicBezTo>
                    <a:cubicBezTo>
                      <a:pt x="97245" y="-104"/>
                      <a:pt x="116752" y="33827"/>
                      <a:pt x="119620" y="73134"/>
                    </a:cubicBezTo>
                    <a:cubicBezTo>
                      <a:pt x="121243" y="93400"/>
                      <a:pt x="117655" y="110085"/>
                      <a:pt x="108910" y="120000"/>
                    </a:cubicBezTo>
                    <a:lnTo>
                      <a:pt x="3610" y="120000"/>
                    </a:lnTo>
                    <a:cubicBezTo>
                      <a:pt x="1650" y="115808"/>
                      <a:pt x="369" y="110605"/>
                      <a:pt x="0" y="104378"/>
                    </a:cubicBezTo>
                    <a:cubicBezTo>
                      <a:pt x="0" y="33491"/>
                      <a:pt x="0" y="33491"/>
                      <a:pt x="0" y="33491"/>
                    </a:cubicBezTo>
                    <a:cubicBezTo>
                      <a:pt x="5737" y="17365"/>
                      <a:pt x="16924" y="6614"/>
                      <a:pt x="34423" y="9638"/>
                    </a:cubicBezTo>
                    <a:cubicBezTo>
                      <a:pt x="39156" y="3591"/>
                      <a:pt x="47475" y="315"/>
                      <a:pt x="55722" y="21"/>
                    </a:cubicBezTo>
                    <a:close/>
                  </a:path>
                </a:pathLst>
              </a:custGeom>
              <a:solidFill>
                <a:srgbClr val="EB7F2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1" name="Shape 691"/>
              <p:cNvSpPr/>
              <p:nvPr/>
            </p:nvSpPr>
            <p:spPr>
              <a:xfrm>
                <a:off x="907408" y="5750478"/>
                <a:ext cx="488242" cy="1133433"/>
              </a:xfrm>
              <a:custGeom>
                <a:avLst/>
                <a:gdLst/>
                <a:ahLst/>
                <a:cxnLst/>
                <a:rect l="0" t="0" r="0" b="0"/>
                <a:pathLst>
                  <a:path w="120000" h="120000" extrusionOk="0">
                    <a:moveTo>
                      <a:pt x="0" y="0"/>
                    </a:moveTo>
                    <a:cubicBezTo>
                      <a:pt x="4" y="0"/>
                      <a:pt x="48665" y="1084"/>
                      <a:pt x="72157" y="14445"/>
                    </a:cubicBezTo>
                    <a:cubicBezTo>
                      <a:pt x="102362" y="32503"/>
                      <a:pt x="128373" y="61033"/>
                      <a:pt x="117465" y="92452"/>
                    </a:cubicBezTo>
                    <a:cubicBezTo>
                      <a:pt x="113304" y="104194"/>
                      <a:pt x="103282" y="113743"/>
                      <a:pt x="90578" y="120000"/>
                    </a:cubicBezTo>
                    <a:lnTo>
                      <a:pt x="70820" y="120000"/>
                    </a:lnTo>
                    <a:cubicBezTo>
                      <a:pt x="92371" y="112156"/>
                      <a:pt x="114925" y="96928"/>
                      <a:pt x="107397" y="68978"/>
                    </a:cubicBezTo>
                    <a:cubicBezTo>
                      <a:pt x="96489" y="27808"/>
                      <a:pt x="57054" y="11917"/>
                      <a:pt x="37756" y="7945"/>
                    </a:cubicBezTo>
                    <a:cubicBezTo>
                      <a:pt x="18458" y="3972"/>
                      <a:pt x="0" y="0"/>
                      <a:pt x="0" y="0"/>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2" name="Shape 692"/>
              <p:cNvSpPr/>
              <p:nvPr/>
            </p:nvSpPr>
            <p:spPr>
              <a:xfrm>
                <a:off x="829495" y="5883221"/>
                <a:ext cx="371297" cy="967028"/>
              </a:xfrm>
              <a:custGeom>
                <a:avLst/>
                <a:gdLst/>
                <a:ahLst/>
                <a:cxnLst/>
                <a:rect l="0" t="0" r="0" b="0"/>
                <a:pathLst>
                  <a:path w="120000" h="120000" extrusionOk="0">
                    <a:moveTo>
                      <a:pt x="100000" y="41672"/>
                    </a:moveTo>
                    <a:cubicBezTo>
                      <a:pt x="120000" y="71382"/>
                      <a:pt x="111250" y="95691"/>
                      <a:pt x="92500" y="109581"/>
                    </a:cubicBezTo>
                    <a:cubicBezTo>
                      <a:pt x="80000" y="119228"/>
                      <a:pt x="61250" y="120000"/>
                      <a:pt x="61250" y="120000"/>
                    </a:cubicBezTo>
                    <a:cubicBezTo>
                      <a:pt x="61250" y="120000"/>
                      <a:pt x="98750" y="98392"/>
                      <a:pt x="87500" y="47073"/>
                    </a:cubicBezTo>
                    <a:cubicBezTo>
                      <a:pt x="81250" y="15434"/>
                      <a:pt x="0" y="0"/>
                      <a:pt x="0" y="0"/>
                    </a:cubicBezTo>
                    <a:cubicBezTo>
                      <a:pt x="0" y="0"/>
                      <a:pt x="77500" y="1543"/>
                      <a:pt x="100000" y="41672"/>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3" name="Shape 693"/>
              <p:cNvSpPr/>
              <p:nvPr/>
            </p:nvSpPr>
            <p:spPr>
              <a:xfrm>
                <a:off x="191754" y="5883221"/>
                <a:ext cx="168331" cy="925033"/>
              </a:xfrm>
              <a:custGeom>
                <a:avLst/>
                <a:gdLst/>
                <a:ahLst/>
                <a:cxnLst/>
                <a:rect l="0" t="0" r="0" b="0"/>
                <a:pathLst>
                  <a:path w="120000" h="120000" extrusionOk="0">
                    <a:moveTo>
                      <a:pt x="93333" y="0"/>
                    </a:moveTo>
                    <a:cubicBezTo>
                      <a:pt x="93333" y="0"/>
                      <a:pt x="36190" y="11671"/>
                      <a:pt x="30476" y="37933"/>
                    </a:cubicBezTo>
                    <a:cubicBezTo>
                      <a:pt x="20952" y="71124"/>
                      <a:pt x="120000" y="120000"/>
                      <a:pt x="120000" y="120000"/>
                    </a:cubicBezTo>
                    <a:cubicBezTo>
                      <a:pt x="120000" y="120000"/>
                      <a:pt x="102857" y="117446"/>
                      <a:pt x="89523" y="117082"/>
                    </a:cubicBezTo>
                    <a:cubicBezTo>
                      <a:pt x="34285" y="102127"/>
                      <a:pt x="0" y="68206"/>
                      <a:pt x="1904" y="36838"/>
                    </a:cubicBezTo>
                    <a:cubicBezTo>
                      <a:pt x="1904" y="5471"/>
                      <a:pt x="93333" y="0"/>
                      <a:pt x="93333" y="0"/>
                    </a:cubicBezTo>
                    <a:close/>
                  </a:path>
                </a:pathLst>
              </a:custGeom>
              <a:solidFill>
                <a:srgbClr val="9C55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4" name="Shape 694"/>
              <p:cNvSpPr/>
              <p:nvPr/>
            </p:nvSpPr>
            <p:spPr>
              <a:xfrm>
                <a:off x="321611" y="5460466"/>
                <a:ext cx="578583" cy="369368"/>
              </a:xfrm>
              <a:custGeom>
                <a:avLst/>
                <a:gdLst/>
                <a:ahLst/>
                <a:cxnLst/>
                <a:rect l="0" t="0" r="0" b="0"/>
                <a:pathLst>
                  <a:path w="120000" h="120000" extrusionOk="0">
                    <a:moveTo>
                      <a:pt x="49411" y="0"/>
                    </a:moveTo>
                    <a:cubicBezTo>
                      <a:pt x="49411" y="0"/>
                      <a:pt x="49411" y="0"/>
                      <a:pt x="69176" y="0"/>
                    </a:cubicBezTo>
                    <a:cubicBezTo>
                      <a:pt x="69176" y="0"/>
                      <a:pt x="69176" y="0"/>
                      <a:pt x="67764" y="31111"/>
                    </a:cubicBezTo>
                    <a:cubicBezTo>
                      <a:pt x="67764" y="31111"/>
                      <a:pt x="75529" y="38888"/>
                      <a:pt x="97411" y="52222"/>
                    </a:cubicBezTo>
                    <a:cubicBezTo>
                      <a:pt x="118588" y="64444"/>
                      <a:pt x="120000" y="96666"/>
                      <a:pt x="120000" y="96666"/>
                    </a:cubicBezTo>
                    <a:cubicBezTo>
                      <a:pt x="77647" y="118888"/>
                      <a:pt x="2823" y="120000"/>
                      <a:pt x="2117" y="93333"/>
                    </a:cubicBezTo>
                    <a:cubicBezTo>
                      <a:pt x="0" y="66666"/>
                      <a:pt x="49411" y="0"/>
                      <a:pt x="49411" y="0"/>
                    </a:cubicBezTo>
                    <a:close/>
                  </a:path>
                </a:pathLst>
              </a:custGeom>
              <a:solidFill>
                <a:srgbClr val="6F86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5" name="Shape 695"/>
              <p:cNvSpPr/>
              <p:nvPr/>
            </p:nvSpPr>
            <p:spPr>
              <a:xfrm>
                <a:off x="276883" y="5460466"/>
                <a:ext cx="490569" cy="412654"/>
              </a:xfrm>
              <a:custGeom>
                <a:avLst/>
                <a:gdLst/>
                <a:ahLst/>
                <a:cxnLst/>
                <a:rect l="0" t="0" r="0" b="0"/>
                <a:pathLst>
                  <a:path w="120000" h="120000" extrusionOk="0">
                    <a:moveTo>
                      <a:pt x="69166" y="0"/>
                    </a:moveTo>
                    <a:cubicBezTo>
                      <a:pt x="69166" y="0"/>
                      <a:pt x="40833" y="38677"/>
                      <a:pt x="39166" y="51570"/>
                    </a:cubicBezTo>
                    <a:cubicBezTo>
                      <a:pt x="38333" y="64462"/>
                      <a:pt x="38333" y="87272"/>
                      <a:pt x="43333" y="91239"/>
                    </a:cubicBezTo>
                    <a:cubicBezTo>
                      <a:pt x="66666" y="109090"/>
                      <a:pt x="110833" y="95206"/>
                      <a:pt x="120000" y="95206"/>
                    </a:cubicBezTo>
                    <a:cubicBezTo>
                      <a:pt x="99166" y="111074"/>
                      <a:pt x="61666" y="120000"/>
                      <a:pt x="26666" y="106115"/>
                    </a:cubicBezTo>
                    <a:cubicBezTo>
                      <a:pt x="0" y="95206"/>
                      <a:pt x="12500" y="72396"/>
                      <a:pt x="22500" y="49586"/>
                    </a:cubicBezTo>
                    <a:cubicBezTo>
                      <a:pt x="35000" y="20826"/>
                      <a:pt x="69166" y="0"/>
                      <a:pt x="69166" y="0"/>
                    </a:cubicBezTo>
                    <a:close/>
                  </a:path>
                </a:pathLst>
              </a:custGeom>
              <a:solidFill>
                <a:srgbClr val="5C6B2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696" name="Shape 696"/>
            <p:cNvGrpSpPr/>
            <p:nvPr/>
          </p:nvGrpSpPr>
          <p:grpSpPr>
            <a:xfrm>
              <a:off x="1808901" y="5856152"/>
              <a:ext cx="1693951" cy="1019100"/>
              <a:chOff x="1623186" y="-214403"/>
              <a:chExt cx="1171187" cy="716005"/>
            </a:xfrm>
          </p:grpSpPr>
          <p:sp>
            <p:nvSpPr>
              <p:cNvPr id="697" name="Shape 697"/>
              <p:cNvSpPr/>
              <p:nvPr/>
            </p:nvSpPr>
            <p:spPr>
              <a:xfrm>
                <a:off x="1623186" y="-214403"/>
                <a:ext cx="1171187" cy="716005"/>
              </a:xfrm>
              <a:custGeom>
                <a:avLst/>
                <a:gdLst/>
                <a:ahLst/>
                <a:cxnLst/>
                <a:rect l="0" t="0" r="0" b="0"/>
                <a:pathLst>
                  <a:path w="120000" h="120000" extrusionOk="0">
                    <a:moveTo>
                      <a:pt x="66865" y="0"/>
                    </a:moveTo>
                    <a:cubicBezTo>
                      <a:pt x="68059" y="0"/>
                      <a:pt x="69253" y="504"/>
                      <a:pt x="69552" y="1512"/>
                    </a:cubicBezTo>
                    <a:cubicBezTo>
                      <a:pt x="70746" y="6050"/>
                      <a:pt x="73134" y="19159"/>
                      <a:pt x="73134" y="19159"/>
                    </a:cubicBezTo>
                    <a:cubicBezTo>
                      <a:pt x="73134" y="19159"/>
                      <a:pt x="84776" y="25210"/>
                      <a:pt x="88656" y="34789"/>
                    </a:cubicBezTo>
                    <a:cubicBezTo>
                      <a:pt x="95820" y="33277"/>
                      <a:pt x="110447" y="38319"/>
                      <a:pt x="114029" y="49915"/>
                    </a:cubicBezTo>
                    <a:cubicBezTo>
                      <a:pt x="117611" y="61008"/>
                      <a:pt x="120000" y="79159"/>
                      <a:pt x="119402" y="101344"/>
                    </a:cubicBezTo>
                    <a:cubicBezTo>
                      <a:pt x="119104" y="108907"/>
                      <a:pt x="118208" y="114957"/>
                      <a:pt x="117014" y="120000"/>
                    </a:cubicBezTo>
                    <a:cubicBezTo>
                      <a:pt x="4477" y="120000"/>
                      <a:pt x="4477" y="120000"/>
                      <a:pt x="4477" y="120000"/>
                    </a:cubicBezTo>
                    <a:cubicBezTo>
                      <a:pt x="2089" y="109915"/>
                      <a:pt x="0" y="93277"/>
                      <a:pt x="2388" y="69075"/>
                    </a:cubicBezTo>
                    <a:cubicBezTo>
                      <a:pt x="3582" y="57478"/>
                      <a:pt x="13134" y="30756"/>
                      <a:pt x="20000" y="27226"/>
                    </a:cubicBezTo>
                    <a:cubicBezTo>
                      <a:pt x="27462" y="23193"/>
                      <a:pt x="40597" y="27226"/>
                      <a:pt x="40597" y="27226"/>
                    </a:cubicBezTo>
                    <a:cubicBezTo>
                      <a:pt x="40597" y="27226"/>
                      <a:pt x="40597" y="27226"/>
                      <a:pt x="55223" y="20168"/>
                    </a:cubicBezTo>
                    <a:cubicBezTo>
                      <a:pt x="55223" y="20168"/>
                      <a:pt x="55223" y="20168"/>
                      <a:pt x="55223" y="3025"/>
                    </a:cubicBezTo>
                    <a:cubicBezTo>
                      <a:pt x="55223" y="3025"/>
                      <a:pt x="62686" y="0"/>
                      <a:pt x="66865" y="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8" name="Shape 698"/>
              <p:cNvSpPr/>
              <p:nvPr/>
            </p:nvSpPr>
            <p:spPr>
              <a:xfrm>
                <a:off x="1937889" y="-65032"/>
                <a:ext cx="573870" cy="148094"/>
              </a:xfrm>
              <a:custGeom>
                <a:avLst/>
                <a:gdLst/>
                <a:ahLst/>
                <a:cxnLst/>
                <a:rect l="0" t="0" r="0" b="0"/>
                <a:pathLst>
                  <a:path w="120000" h="120000" extrusionOk="0">
                    <a:moveTo>
                      <a:pt x="117563" y="115294"/>
                    </a:moveTo>
                    <a:cubicBezTo>
                      <a:pt x="117563" y="115294"/>
                      <a:pt x="116954" y="112941"/>
                      <a:pt x="115736" y="110588"/>
                    </a:cubicBezTo>
                    <a:cubicBezTo>
                      <a:pt x="109644" y="94117"/>
                      <a:pt x="91979" y="23529"/>
                      <a:pt x="68832" y="11764"/>
                    </a:cubicBezTo>
                    <a:cubicBezTo>
                      <a:pt x="41421" y="0"/>
                      <a:pt x="0" y="75294"/>
                      <a:pt x="0" y="75294"/>
                    </a:cubicBezTo>
                    <a:cubicBezTo>
                      <a:pt x="1218" y="80000"/>
                      <a:pt x="1218" y="80000"/>
                      <a:pt x="1218" y="80000"/>
                    </a:cubicBezTo>
                    <a:cubicBezTo>
                      <a:pt x="120000" y="120000"/>
                      <a:pt x="120000" y="120000"/>
                      <a:pt x="120000" y="120000"/>
                    </a:cubicBezTo>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9" name="Shape 699"/>
              <p:cNvSpPr/>
              <p:nvPr/>
            </p:nvSpPr>
            <p:spPr>
              <a:xfrm>
                <a:off x="1689827" y="-108343"/>
                <a:ext cx="1095905" cy="609945"/>
              </a:xfrm>
              <a:custGeom>
                <a:avLst/>
                <a:gdLst/>
                <a:ahLst/>
                <a:cxnLst/>
                <a:rect l="0" t="0" r="0" b="0"/>
                <a:pathLst>
                  <a:path w="120000" h="120000" extrusionOk="0">
                    <a:moveTo>
                      <a:pt x="57446" y="14845"/>
                    </a:moveTo>
                    <a:cubicBezTo>
                      <a:pt x="67659" y="14845"/>
                      <a:pt x="78510" y="20412"/>
                      <a:pt x="85531" y="33402"/>
                    </a:cubicBezTo>
                    <a:cubicBezTo>
                      <a:pt x="112978" y="22268"/>
                      <a:pt x="120000" y="84123"/>
                      <a:pt x="108829" y="120000"/>
                    </a:cubicBezTo>
                    <a:cubicBezTo>
                      <a:pt x="4787" y="120000"/>
                      <a:pt x="4787" y="120000"/>
                      <a:pt x="4787" y="120000"/>
                    </a:cubicBezTo>
                    <a:cubicBezTo>
                      <a:pt x="1276" y="107010"/>
                      <a:pt x="0" y="90927"/>
                      <a:pt x="638" y="76082"/>
                    </a:cubicBezTo>
                    <a:cubicBezTo>
                      <a:pt x="2872" y="16701"/>
                      <a:pt x="21063" y="0"/>
                      <a:pt x="32234" y="27835"/>
                    </a:cubicBezTo>
                    <a:cubicBezTo>
                      <a:pt x="37021" y="19793"/>
                      <a:pt x="46914" y="14845"/>
                      <a:pt x="57446" y="14845"/>
                    </a:cubicBezTo>
                    <a:close/>
                  </a:path>
                </a:pathLst>
              </a:custGeom>
              <a:solidFill>
                <a:srgbClr val="EE91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0" name="Shape 700"/>
              <p:cNvSpPr/>
              <p:nvPr/>
            </p:nvSpPr>
            <p:spPr>
              <a:xfrm>
                <a:off x="1672550" y="-39116"/>
                <a:ext cx="1072455" cy="540718"/>
              </a:xfrm>
              <a:custGeom>
                <a:avLst/>
                <a:gdLst/>
                <a:ahLst/>
                <a:cxnLst/>
                <a:rect l="0" t="0" r="0" b="0"/>
                <a:pathLst>
                  <a:path w="120000" h="120000" extrusionOk="0">
                    <a:moveTo>
                      <a:pt x="82173" y="37541"/>
                    </a:moveTo>
                    <a:cubicBezTo>
                      <a:pt x="87065" y="38212"/>
                      <a:pt x="89021" y="52290"/>
                      <a:pt x="90652" y="89162"/>
                    </a:cubicBezTo>
                    <a:cubicBezTo>
                      <a:pt x="90652" y="100558"/>
                      <a:pt x="90000" y="111284"/>
                      <a:pt x="89347" y="120000"/>
                    </a:cubicBezTo>
                    <a:cubicBezTo>
                      <a:pt x="84782" y="120000"/>
                      <a:pt x="84782" y="120000"/>
                      <a:pt x="84782" y="120000"/>
                    </a:cubicBezTo>
                    <a:cubicBezTo>
                      <a:pt x="85108" y="112625"/>
                      <a:pt x="85760" y="104581"/>
                      <a:pt x="85760" y="94525"/>
                    </a:cubicBezTo>
                    <a:cubicBezTo>
                      <a:pt x="86413" y="63016"/>
                      <a:pt x="83804" y="43575"/>
                      <a:pt x="82173" y="37541"/>
                    </a:cubicBezTo>
                    <a:close/>
                    <a:moveTo>
                      <a:pt x="38152" y="28826"/>
                    </a:moveTo>
                    <a:cubicBezTo>
                      <a:pt x="38152" y="28826"/>
                      <a:pt x="33586" y="50949"/>
                      <a:pt x="31630" y="84469"/>
                    </a:cubicBezTo>
                    <a:cubicBezTo>
                      <a:pt x="30978" y="98547"/>
                      <a:pt x="31630" y="110614"/>
                      <a:pt x="32934" y="120000"/>
                    </a:cubicBezTo>
                    <a:cubicBezTo>
                      <a:pt x="28369" y="120000"/>
                      <a:pt x="28369" y="120000"/>
                      <a:pt x="28369" y="120000"/>
                    </a:cubicBezTo>
                    <a:cubicBezTo>
                      <a:pt x="27065" y="108603"/>
                      <a:pt x="26413" y="93854"/>
                      <a:pt x="27717" y="80446"/>
                    </a:cubicBezTo>
                    <a:cubicBezTo>
                      <a:pt x="32608" y="34189"/>
                      <a:pt x="38152" y="28826"/>
                      <a:pt x="38152" y="28826"/>
                    </a:cubicBezTo>
                    <a:close/>
                    <a:moveTo>
                      <a:pt x="100434" y="16089"/>
                    </a:moveTo>
                    <a:cubicBezTo>
                      <a:pt x="108913" y="15418"/>
                      <a:pt x="115108" y="32849"/>
                      <a:pt x="117391" y="53631"/>
                    </a:cubicBezTo>
                    <a:cubicBezTo>
                      <a:pt x="120000" y="79776"/>
                      <a:pt x="118369" y="107932"/>
                      <a:pt x="114782" y="120000"/>
                    </a:cubicBezTo>
                    <a:cubicBezTo>
                      <a:pt x="108913" y="120000"/>
                      <a:pt x="108913" y="120000"/>
                      <a:pt x="108913" y="120000"/>
                    </a:cubicBezTo>
                    <a:cubicBezTo>
                      <a:pt x="112500" y="107262"/>
                      <a:pt x="112500" y="107262"/>
                      <a:pt x="112500" y="107262"/>
                    </a:cubicBezTo>
                    <a:cubicBezTo>
                      <a:pt x="119347" y="65698"/>
                      <a:pt x="110217" y="33519"/>
                      <a:pt x="106304" y="28826"/>
                    </a:cubicBezTo>
                    <a:cubicBezTo>
                      <a:pt x="102391" y="24134"/>
                      <a:pt x="86739" y="22793"/>
                      <a:pt x="86739" y="22793"/>
                    </a:cubicBezTo>
                    <a:cubicBezTo>
                      <a:pt x="81847" y="19441"/>
                      <a:pt x="81847" y="19441"/>
                      <a:pt x="81847" y="19441"/>
                    </a:cubicBezTo>
                    <a:cubicBezTo>
                      <a:pt x="81847" y="19441"/>
                      <a:pt x="91956" y="16089"/>
                      <a:pt x="100434" y="16089"/>
                    </a:cubicBezTo>
                    <a:close/>
                    <a:moveTo>
                      <a:pt x="25108" y="4022"/>
                    </a:moveTo>
                    <a:cubicBezTo>
                      <a:pt x="29347" y="4692"/>
                      <a:pt x="33913" y="8715"/>
                      <a:pt x="39130" y="14748"/>
                    </a:cubicBezTo>
                    <a:cubicBezTo>
                      <a:pt x="39130" y="14748"/>
                      <a:pt x="22500" y="8044"/>
                      <a:pt x="17934" y="12737"/>
                    </a:cubicBezTo>
                    <a:cubicBezTo>
                      <a:pt x="11086" y="27486"/>
                      <a:pt x="1630" y="58994"/>
                      <a:pt x="5869" y="98547"/>
                    </a:cubicBezTo>
                    <a:cubicBezTo>
                      <a:pt x="6847" y="107932"/>
                      <a:pt x="8478" y="114636"/>
                      <a:pt x="10108" y="120000"/>
                    </a:cubicBezTo>
                    <a:cubicBezTo>
                      <a:pt x="4891" y="120000"/>
                      <a:pt x="4891" y="120000"/>
                      <a:pt x="4891" y="120000"/>
                    </a:cubicBezTo>
                    <a:cubicBezTo>
                      <a:pt x="326" y="102569"/>
                      <a:pt x="0" y="79106"/>
                      <a:pt x="1956" y="56312"/>
                    </a:cubicBezTo>
                    <a:cubicBezTo>
                      <a:pt x="5543" y="18770"/>
                      <a:pt x="12717" y="0"/>
                      <a:pt x="25108" y="4022"/>
                    </a:cubicBezTo>
                    <a:close/>
                  </a:path>
                </a:pathLst>
              </a:custGeom>
              <a:solidFill>
                <a:srgbClr val="A1602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1" name="Shape 701"/>
              <p:cNvSpPr/>
              <p:nvPr/>
            </p:nvSpPr>
            <p:spPr>
              <a:xfrm>
                <a:off x="2085983" y="-156356"/>
                <a:ext cx="269040" cy="269040"/>
              </a:xfrm>
              <a:custGeom>
                <a:avLst/>
                <a:gdLst/>
                <a:ahLst/>
                <a:cxnLst/>
                <a:rect l="0" t="0" r="0" b="0"/>
                <a:pathLst>
                  <a:path w="120000" h="120000" extrusionOk="0">
                    <a:moveTo>
                      <a:pt x="0" y="88695"/>
                    </a:moveTo>
                    <a:cubicBezTo>
                      <a:pt x="0" y="88695"/>
                      <a:pt x="27391" y="113478"/>
                      <a:pt x="65217" y="116086"/>
                    </a:cubicBezTo>
                    <a:cubicBezTo>
                      <a:pt x="113478" y="120000"/>
                      <a:pt x="120000" y="92608"/>
                      <a:pt x="120000" y="92608"/>
                    </a:cubicBezTo>
                    <a:cubicBezTo>
                      <a:pt x="90000" y="73043"/>
                      <a:pt x="90000" y="73043"/>
                      <a:pt x="90000" y="73043"/>
                    </a:cubicBezTo>
                    <a:cubicBezTo>
                      <a:pt x="90000" y="73043"/>
                      <a:pt x="108260" y="41739"/>
                      <a:pt x="83478" y="7826"/>
                    </a:cubicBezTo>
                    <a:cubicBezTo>
                      <a:pt x="61304" y="0"/>
                      <a:pt x="48260" y="9130"/>
                      <a:pt x="48260" y="9130"/>
                    </a:cubicBezTo>
                    <a:cubicBezTo>
                      <a:pt x="54782" y="48260"/>
                      <a:pt x="54782" y="48260"/>
                      <a:pt x="54782" y="48260"/>
                    </a:cubicBezTo>
                    <a:cubicBezTo>
                      <a:pt x="54782" y="48260"/>
                      <a:pt x="1304" y="69130"/>
                      <a:pt x="0" y="88695"/>
                    </a:cubicBezTo>
                    <a:close/>
                  </a:path>
                </a:pathLst>
              </a:custGeom>
              <a:solidFill>
                <a:srgbClr val="888A3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2" name="Shape 702"/>
              <p:cNvSpPr/>
              <p:nvPr/>
            </p:nvSpPr>
            <p:spPr>
              <a:xfrm>
                <a:off x="2089684" y="-141546"/>
                <a:ext cx="287552" cy="262869"/>
              </a:xfrm>
              <a:custGeom>
                <a:avLst/>
                <a:gdLst/>
                <a:ahLst/>
                <a:cxnLst/>
                <a:rect l="0" t="0" r="0" b="0"/>
                <a:pathLst>
                  <a:path w="120000" h="120000" extrusionOk="0">
                    <a:moveTo>
                      <a:pt x="0" y="84000"/>
                    </a:moveTo>
                    <a:cubicBezTo>
                      <a:pt x="0" y="84000"/>
                      <a:pt x="23030" y="114666"/>
                      <a:pt x="55757" y="116000"/>
                    </a:cubicBezTo>
                    <a:cubicBezTo>
                      <a:pt x="88484" y="118666"/>
                      <a:pt x="99393" y="120000"/>
                      <a:pt x="110303" y="94666"/>
                    </a:cubicBezTo>
                    <a:cubicBezTo>
                      <a:pt x="119999" y="70666"/>
                      <a:pt x="86060" y="66666"/>
                      <a:pt x="86060" y="66666"/>
                    </a:cubicBezTo>
                    <a:cubicBezTo>
                      <a:pt x="86060" y="66666"/>
                      <a:pt x="94545" y="52000"/>
                      <a:pt x="92121" y="32000"/>
                    </a:cubicBezTo>
                    <a:cubicBezTo>
                      <a:pt x="89696" y="12000"/>
                      <a:pt x="80000" y="1333"/>
                      <a:pt x="80000" y="1333"/>
                    </a:cubicBezTo>
                    <a:cubicBezTo>
                      <a:pt x="71515" y="0"/>
                      <a:pt x="71515" y="0"/>
                      <a:pt x="71515" y="0"/>
                    </a:cubicBezTo>
                    <a:cubicBezTo>
                      <a:pt x="71515" y="0"/>
                      <a:pt x="82424" y="17333"/>
                      <a:pt x="81212" y="36000"/>
                    </a:cubicBezTo>
                    <a:cubicBezTo>
                      <a:pt x="80000" y="53333"/>
                      <a:pt x="72727" y="72000"/>
                      <a:pt x="72727" y="72000"/>
                    </a:cubicBezTo>
                    <a:cubicBezTo>
                      <a:pt x="72727" y="72000"/>
                      <a:pt x="99393" y="74666"/>
                      <a:pt x="99393" y="82666"/>
                    </a:cubicBezTo>
                    <a:cubicBezTo>
                      <a:pt x="99393" y="98666"/>
                      <a:pt x="84848" y="108000"/>
                      <a:pt x="70303" y="108000"/>
                    </a:cubicBezTo>
                    <a:cubicBezTo>
                      <a:pt x="56969" y="108000"/>
                      <a:pt x="0" y="84000"/>
                      <a:pt x="0" y="84000"/>
                    </a:cubicBezTo>
                    <a:close/>
                  </a:path>
                </a:pathLst>
              </a:custGeom>
              <a:solidFill>
                <a:srgbClr val="696A2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grpSp>
        <p:nvGrpSpPr>
          <p:cNvPr id="703" name="Shape 703"/>
          <p:cNvGrpSpPr/>
          <p:nvPr/>
        </p:nvGrpSpPr>
        <p:grpSpPr>
          <a:xfrm rot="-1651836">
            <a:off x="369244" y="506290"/>
            <a:ext cx="892896" cy="1021769"/>
            <a:chOff x="4634" y="753"/>
            <a:chExt cx="1162" cy="1330"/>
          </a:xfrm>
        </p:grpSpPr>
        <p:sp>
          <p:nvSpPr>
            <p:cNvPr id="704" name="Shape 704"/>
            <p:cNvSpPr/>
            <p:nvPr/>
          </p:nvSpPr>
          <p:spPr>
            <a:xfrm>
              <a:off x="4634" y="753"/>
              <a:ext cx="1162" cy="1235"/>
            </a:xfrm>
            <a:custGeom>
              <a:avLst/>
              <a:gdLst/>
              <a:ahLst/>
              <a:cxnLst/>
              <a:rect l="0" t="0" r="0" b="0"/>
              <a:pathLst>
                <a:path w="120000" h="120000" extrusionOk="0">
                  <a:moveTo>
                    <a:pt x="52332" y="106921"/>
                  </a:moveTo>
                  <a:cubicBezTo>
                    <a:pt x="52332" y="106921"/>
                    <a:pt x="13630" y="107151"/>
                    <a:pt x="7302" y="75717"/>
                  </a:cubicBezTo>
                  <a:cubicBezTo>
                    <a:pt x="13387" y="81912"/>
                    <a:pt x="27748" y="84665"/>
                    <a:pt x="27748" y="84665"/>
                  </a:cubicBezTo>
                  <a:cubicBezTo>
                    <a:pt x="27748" y="84665"/>
                    <a:pt x="0" y="53919"/>
                    <a:pt x="14117" y="25468"/>
                  </a:cubicBezTo>
                  <a:cubicBezTo>
                    <a:pt x="21176" y="37629"/>
                    <a:pt x="43569" y="54378"/>
                    <a:pt x="43569" y="54378"/>
                  </a:cubicBezTo>
                  <a:cubicBezTo>
                    <a:pt x="43569" y="54378"/>
                    <a:pt x="43569" y="22944"/>
                    <a:pt x="81298" y="0"/>
                  </a:cubicBezTo>
                  <a:cubicBezTo>
                    <a:pt x="80324" y="16520"/>
                    <a:pt x="78377" y="61261"/>
                    <a:pt x="78377" y="61261"/>
                  </a:cubicBezTo>
                  <a:cubicBezTo>
                    <a:pt x="120000" y="42906"/>
                    <a:pt x="120000" y="42906"/>
                    <a:pt x="120000" y="42906"/>
                  </a:cubicBezTo>
                  <a:cubicBezTo>
                    <a:pt x="120000" y="42906"/>
                    <a:pt x="112941" y="76405"/>
                    <a:pt x="97119" y="84894"/>
                  </a:cubicBezTo>
                  <a:cubicBezTo>
                    <a:pt x="103691" y="87189"/>
                    <a:pt x="113427" y="81453"/>
                    <a:pt x="113427" y="81453"/>
                  </a:cubicBezTo>
                  <a:cubicBezTo>
                    <a:pt x="113427" y="81453"/>
                    <a:pt x="99066" y="120000"/>
                    <a:pt x="52332" y="106921"/>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5" name="Shape 705"/>
            <p:cNvSpPr/>
            <p:nvPr/>
          </p:nvSpPr>
          <p:spPr>
            <a:xfrm>
              <a:off x="4733" y="827"/>
              <a:ext cx="987" cy="1002"/>
            </a:xfrm>
            <a:custGeom>
              <a:avLst/>
              <a:gdLst/>
              <a:ahLst/>
              <a:cxnLst/>
              <a:rect l="0" t="0" r="0" b="0"/>
              <a:pathLst>
                <a:path w="120000" h="120000" extrusionOk="0">
                  <a:moveTo>
                    <a:pt x="64019" y="119433"/>
                  </a:moveTo>
                  <a:cubicBezTo>
                    <a:pt x="64019" y="119433"/>
                    <a:pt x="107368" y="119433"/>
                    <a:pt x="110526" y="101320"/>
                  </a:cubicBezTo>
                  <a:cubicBezTo>
                    <a:pt x="99617" y="106981"/>
                    <a:pt x="87272" y="101886"/>
                    <a:pt x="87272" y="101886"/>
                  </a:cubicBezTo>
                  <a:cubicBezTo>
                    <a:pt x="87272" y="101886"/>
                    <a:pt x="119999" y="77547"/>
                    <a:pt x="119712" y="55471"/>
                  </a:cubicBezTo>
                  <a:cubicBezTo>
                    <a:pt x="105071" y="64528"/>
                    <a:pt x="73205" y="75849"/>
                    <a:pt x="73205" y="75849"/>
                  </a:cubicBezTo>
                  <a:cubicBezTo>
                    <a:pt x="73205" y="75849"/>
                    <a:pt x="72918" y="27735"/>
                    <a:pt x="78086" y="0"/>
                  </a:cubicBezTo>
                  <a:cubicBezTo>
                    <a:pt x="59712" y="14150"/>
                    <a:pt x="46220" y="47830"/>
                    <a:pt x="43062" y="68490"/>
                  </a:cubicBezTo>
                  <a:cubicBezTo>
                    <a:pt x="32440" y="65943"/>
                    <a:pt x="12918" y="46132"/>
                    <a:pt x="7177" y="35660"/>
                  </a:cubicBezTo>
                  <a:cubicBezTo>
                    <a:pt x="0" y="68773"/>
                    <a:pt x="33588" y="100471"/>
                    <a:pt x="37320" y="103301"/>
                  </a:cubicBezTo>
                  <a:cubicBezTo>
                    <a:pt x="27272" y="105566"/>
                    <a:pt x="17511" y="101320"/>
                    <a:pt x="8612" y="95943"/>
                  </a:cubicBezTo>
                  <a:cubicBezTo>
                    <a:pt x="15215" y="112075"/>
                    <a:pt x="42488" y="119433"/>
                    <a:pt x="62296" y="120000"/>
                  </a:cubicBezTo>
                  <a:cubicBezTo>
                    <a:pt x="64019" y="119433"/>
                    <a:pt x="64019" y="119433"/>
                    <a:pt x="64019" y="119433"/>
                  </a:cubicBezTo>
                  <a:cubicBezTo>
                    <a:pt x="64019" y="119433"/>
                    <a:pt x="64019" y="119433"/>
                    <a:pt x="64019" y="119433"/>
                  </a:cubicBezTo>
                  <a:close/>
                </a:path>
              </a:pathLst>
            </a:custGeom>
            <a:solidFill>
              <a:srgbClr val="DD72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6" name="Shape 706"/>
            <p:cNvSpPr/>
            <p:nvPr/>
          </p:nvSpPr>
          <p:spPr>
            <a:xfrm>
              <a:off x="5118" y="1093"/>
              <a:ext cx="163" cy="696"/>
            </a:xfrm>
            <a:custGeom>
              <a:avLst/>
              <a:gdLst/>
              <a:ahLst/>
              <a:cxnLst/>
              <a:rect l="0" t="0" r="0" b="0"/>
              <a:pathLst>
                <a:path w="120000" h="120000" extrusionOk="0">
                  <a:moveTo>
                    <a:pt x="92173" y="120000"/>
                  </a:moveTo>
                  <a:cubicBezTo>
                    <a:pt x="92173" y="120000"/>
                    <a:pt x="20869" y="79322"/>
                    <a:pt x="120000" y="0"/>
                  </a:cubicBezTo>
                  <a:cubicBezTo>
                    <a:pt x="90434" y="10576"/>
                    <a:pt x="0" y="88271"/>
                    <a:pt x="92173"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7" name="Shape 707"/>
            <p:cNvSpPr/>
            <p:nvPr/>
          </p:nvSpPr>
          <p:spPr>
            <a:xfrm>
              <a:off x="4858" y="1297"/>
              <a:ext cx="315" cy="338"/>
            </a:xfrm>
            <a:custGeom>
              <a:avLst/>
              <a:gdLst/>
              <a:ahLst/>
              <a:cxnLst/>
              <a:rect l="0" t="0" r="0" b="0"/>
              <a:pathLst>
                <a:path w="120000" h="120000" extrusionOk="0">
                  <a:moveTo>
                    <a:pt x="120000" y="120000"/>
                  </a:moveTo>
                  <a:cubicBezTo>
                    <a:pt x="120000" y="120000"/>
                    <a:pt x="60895" y="98181"/>
                    <a:pt x="0" y="0"/>
                  </a:cubicBezTo>
                  <a:cubicBezTo>
                    <a:pt x="4477" y="16783"/>
                    <a:pt x="64477" y="111608"/>
                    <a:pt x="120000"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8" name="Shape 708"/>
            <p:cNvSpPr/>
            <p:nvPr/>
          </p:nvSpPr>
          <p:spPr>
            <a:xfrm>
              <a:off x="4911" y="1710"/>
              <a:ext cx="277" cy="93"/>
            </a:xfrm>
            <a:custGeom>
              <a:avLst/>
              <a:gdLst/>
              <a:ahLst/>
              <a:cxnLst/>
              <a:rect l="0" t="0" r="0" b="0"/>
              <a:pathLst>
                <a:path w="120000" h="120000" extrusionOk="0">
                  <a:moveTo>
                    <a:pt x="120000" y="66000"/>
                  </a:moveTo>
                  <a:cubicBezTo>
                    <a:pt x="120000" y="66000"/>
                    <a:pt x="76923" y="102000"/>
                    <a:pt x="0" y="0"/>
                  </a:cubicBezTo>
                  <a:cubicBezTo>
                    <a:pt x="9230" y="24000"/>
                    <a:pt x="84102" y="120000"/>
                    <a:pt x="120000" y="66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9" name="Shape 709"/>
            <p:cNvSpPr/>
            <p:nvPr/>
          </p:nvSpPr>
          <p:spPr>
            <a:xfrm>
              <a:off x="5256" y="1401"/>
              <a:ext cx="385" cy="260"/>
            </a:xfrm>
            <a:custGeom>
              <a:avLst/>
              <a:gdLst/>
              <a:ahLst/>
              <a:cxnLst/>
              <a:rect l="0" t="0" r="0" b="0"/>
              <a:pathLst>
                <a:path w="120000" h="120000" extrusionOk="0">
                  <a:moveTo>
                    <a:pt x="0" y="114545"/>
                  </a:moveTo>
                  <a:cubicBezTo>
                    <a:pt x="0" y="114545"/>
                    <a:pt x="51219" y="104727"/>
                    <a:pt x="120000" y="0"/>
                  </a:cubicBezTo>
                  <a:cubicBezTo>
                    <a:pt x="113414" y="19636"/>
                    <a:pt x="45365" y="120000"/>
                    <a:pt x="0" y="114545"/>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0" name="Shape 710"/>
            <p:cNvSpPr/>
            <p:nvPr/>
          </p:nvSpPr>
          <p:spPr>
            <a:xfrm>
              <a:off x="5238" y="1701"/>
              <a:ext cx="373" cy="116"/>
            </a:xfrm>
            <a:custGeom>
              <a:avLst/>
              <a:gdLst/>
              <a:ahLst/>
              <a:cxnLst/>
              <a:rect l="0" t="0" r="0" b="0"/>
              <a:pathLst>
                <a:path w="120000" h="120000" extrusionOk="0">
                  <a:moveTo>
                    <a:pt x="0" y="62400"/>
                  </a:moveTo>
                  <a:cubicBezTo>
                    <a:pt x="0" y="62400"/>
                    <a:pt x="41772" y="103200"/>
                    <a:pt x="120000" y="0"/>
                  </a:cubicBezTo>
                  <a:cubicBezTo>
                    <a:pt x="109367" y="26400"/>
                    <a:pt x="34177" y="120000"/>
                    <a:pt x="0" y="624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1" name="Shape 711"/>
            <p:cNvSpPr/>
            <p:nvPr/>
          </p:nvSpPr>
          <p:spPr>
            <a:xfrm>
              <a:off x="5040" y="1845"/>
              <a:ext cx="185" cy="237"/>
            </a:xfrm>
            <a:custGeom>
              <a:avLst/>
              <a:gdLst/>
              <a:ahLst/>
              <a:cxnLst/>
              <a:rect l="0" t="0" r="0" b="0"/>
              <a:pathLst>
                <a:path w="120000" h="120000" extrusionOk="0">
                  <a:moveTo>
                    <a:pt x="89620" y="7128"/>
                  </a:moveTo>
                  <a:cubicBezTo>
                    <a:pt x="89620" y="7128"/>
                    <a:pt x="120000" y="84356"/>
                    <a:pt x="16708" y="120000"/>
                  </a:cubicBezTo>
                  <a:cubicBezTo>
                    <a:pt x="12151" y="120000"/>
                    <a:pt x="0" y="109306"/>
                    <a:pt x="0" y="109306"/>
                  </a:cubicBezTo>
                  <a:cubicBezTo>
                    <a:pt x="0" y="109306"/>
                    <a:pt x="51645" y="97425"/>
                    <a:pt x="74430" y="68910"/>
                  </a:cubicBezTo>
                  <a:cubicBezTo>
                    <a:pt x="95696" y="39207"/>
                    <a:pt x="78987" y="0"/>
                    <a:pt x="78987" y="0"/>
                  </a:cubicBezTo>
                  <a:cubicBezTo>
                    <a:pt x="89620" y="7128"/>
                    <a:pt x="89620" y="7128"/>
                    <a:pt x="89620" y="7128"/>
                  </a:cubicBezTo>
                  <a:cubicBezTo>
                    <a:pt x="89620" y="7128"/>
                    <a:pt x="89620" y="7128"/>
                    <a:pt x="89620" y="7128"/>
                  </a:cubicBezTo>
                  <a:close/>
                </a:path>
              </a:pathLst>
            </a:custGeom>
            <a:solidFill>
              <a:srgbClr val="92552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712" name="Shape 712"/>
          <p:cNvGrpSpPr/>
          <p:nvPr/>
        </p:nvGrpSpPr>
        <p:grpSpPr>
          <a:xfrm rot="5825446">
            <a:off x="11635757" y="394368"/>
            <a:ext cx="408170" cy="467082"/>
            <a:chOff x="4634" y="753"/>
            <a:chExt cx="1162" cy="1330"/>
          </a:xfrm>
        </p:grpSpPr>
        <p:sp>
          <p:nvSpPr>
            <p:cNvPr id="713" name="Shape 713"/>
            <p:cNvSpPr/>
            <p:nvPr/>
          </p:nvSpPr>
          <p:spPr>
            <a:xfrm>
              <a:off x="4634" y="753"/>
              <a:ext cx="1162" cy="1235"/>
            </a:xfrm>
            <a:custGeom>
              <a:avLst/>
              <a:gdLst/>
              <a:ahLst/>
              <a:cxnLst/>
              <a:rect l="0" t="0" r="0" b="0"/>
              <a:pathLst>
                <a:path w="120000" h="120000" extrusionOk="0">
                  <a:moveTo>
                    <a:pt x="52332" y="106921"/>
                  </a:moveTo>
                  <a:cubicBezTo>
                    <a:pt x="52332" y="106921"/>
                    <a:pt x="13630" y="107151"/>
                    <a:pt x="7302" y="75717"/>
                  </a:cubicBezTo>
                  <a:cubicBezTo>
                    <a:pt x="13387" y="81912"/>
                    <a:pt x="27748" y="84665"/>
                    <a:pt x="27748" y="84665"/>
                  </a:cubicBezTo>
                  <a:cubicBezTo>
                    <a:pt x="27748" y="84665"/>
                    <a:pt x="0" y="53919"/>
                    <a:pt x="14117" y="25468"/>
                  </a:cubicBezTo>
                  <a:cubicBezTo>
                    <a:pt x="21176" y="37629"/>
                    <a:pt x="43569" y="54378"/>
                    <a:pt x="43569" y="54378"/>
                  </a:cubicBezTo>
                  <a:cubicBezTo>
                    <a:pt x="43569" y="54378"/>
                    <a:pt x="43569" y="22944"/>
                    <a:pt x="81298" y="0"/>
                  </a:cubicBezTo>
                  <a:cubicBezTo>
                    <a:pt x="80324" y="16520"/>
                    <a:pt x="78377" y="61261"/>
                    <a:pt x="78377" y="61261"/>
                  </a:cubicBezTo>
                  <a:cubicBezTo>
                    <a:pt x="120000" y="42906"/>
                    <a:pt x="120000" y="42906"/>
                    <a:pt x="120000" y="42906"/>
                  </a:cubicBezTo>
                  <a:cubicBezTo>
                    <a:pt x="120000" y="42906"/>
                    <a:pt x="112941" y="76405"/>
                    <a:pt x="97119" y="84894"/>
                  </a:cubicBezTo>
                  <a:cubicBezTo>
                    <a:pt x="103691" y="87189"/>
                    <a:pt x="113427" y="81453"/>
                    <a:pt x="113427" y="81453"/>
                  </a:cubicBezTo>
                  <a:cubicBezTo>
                    <a:pt x="113427" y="81453"/>
                    <a:pt x="99066" y="120000"/>
                    <a:pt x="52332" y="106921"/>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4" name="Shape 714"/>
            <p:cNvSpPr/>
            <p:nvPr/>
          </p:nvSpPr>
          <p:spPr>
            <a:xfrm>
              <a:off x="4733" y="827"/>
              <a:ext cx="987" cy="1002"/>
            </a:xfrm>
            <a:custGeom>
              <a:avLst/>
              <a:gdLst/>
              <a:ahLst/>
              <a:cxnLst/>
              <a:rect l="0" t="0" r="0" b="0"/>
              <a:pathLst>
                <a:path w="120000" h="120000" extrusionOk="0">
                  <a:moveTo>
                    <a:pt x="64019" y="119433"/>
                  </a:moveTo>
                  <a:cubicBezTo>
                    <a:pt x="64019" y="119433"/>
                    <a:pt x="107368" y="119433"/>
                    <a:pt x="110526" y="101320"/>
                  </a:cubicBezTo>
                  <a:cubicBezTo>
                    <a:pt x="99617" y="106981"/>
                    <a:pt x="87272" y="101886"/>
                    <a:pt x="87272" y="101886"/>
                  </a:cubicBezTo>
                  <a:cubicBezTo>
                    <a:pt x="87272" y="101886"/>
                    <a:pt x="119999" y="77547"/>
                    <a:pt x="119712" y="55471"/>
                  </a:cubicBezTo>
                  <a:cubicBezTo>
                    <a:pt x="105071" y="64528"/>
                    <a:pt x="73205" y="75849"/>
                    <a:pt x="73205" y="75849"/>
                  </a:cubicBezTo>
                  <a:cubicBezTo>
                    <a:pt x="73205" y="75849"/>
                    <a:pt x="72918" y="27735"/>
                    <a:pt x="78086" y="0"/>
                  </a:cubicBezTo>
                  <a:cubicBezTo>
                    <a:pt x="59712" y="14150"/>
                    <a:pt x="46220" y="47830"/>
                    <a:pt x="43062" y="68490"/>
                  </a:cubicBezTo>
                  <a:cubicBezTo>
                    <a:pt x="32440" y="65943"/>
                    <a:pt x="12918" y="46132"/>
                    <a:pt x="7177" y="35660"/>
                  </a:cubicBezTo>
                  <a:cubicBezTo>
                    <a:pt x="0" y="68773"/>
                    <a:pt x="33588" y="100471"/>
                    <a:pt x="37320" y="103301"/>
                  </a:cubicBezTo>
                  <a:cubicBezTo>
                    <a:pt x="27272" y="105566"/>
                    <a:pt x="17511" y="101320"/>
                    <a:pt x="8612" y="95943"/>
                  </a:cubicBezTo>
                  <a:cubicBezTo>
                    <a:pt x="15215" y="112075"/>
                    <a:pt x="42488" y="119433"/>
                    <a:pt x="62296" y="120000"/>
                  </a:cubicBezTo>
                  <a:cubicBezTo>
                    <a:pt x="64019" y="119433"/>
                    <a:pt x="64019" y="119433"/>
                    <a:pt x="64019" y="119433"/>
                  </a:cubicBezTo>
                  <a:cubicBezTo>
                    <a:pt x="64019" y="119433"/>
                    <a:pt x="64019" y="119433"/>
                    <a:pt x="64019" y="119433"/>
                  </a:cubicBezTo>
                  <a:close/>
                </a:path>
              </a:pathLst>
            </a:custGeom>
            <a:solidFill>
              <a:srgbClr val="DD72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5" name="Shape 715"/>
            <p:cNvSpPr/>
            <p:nvPr/>
          </p:nvSpPr>
          <p:spPr>
            <a:xfrm>
              <a:off x="5118" y="1093"/>
              <a:ext cx="163" cy="696"/>
            </a:xfrm>
            <a:custGeom>
              <a:avLst/>
              <a:gdLst/>
              <a:ahLst/>
              <a:cxnLst/>
              <a:rect l="0" t="0" r="0" b="0"/>
              <a:pathLst>
                <a:path w="120000" h="120000" extrusionOk="0">
                  <a:moveTo>
                    <a:pt x="92173" y="120000"/>
                  </a:moveTo>
                  <a:cubicBezTo>
                    <a:pt x="92173" y="120000"/>
                    <a:pt x="20869" y="79322"/>
                    <a:pt x="120000" y="0"/>
                  </a:cubicBezTo>
                  <a:cubicBezTo>
                    <a:pt x="90434" y="10576"/>
                    <a:pt x="0" y="88271"/>
                    <a:pt x="92173"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6" name="Shape 716"/>
            <p:cNvSpPr/>
            <p:nvPr/>
          </p:nvSpPr>
          <p:spPr>
            <a:xfrm>
              <a:off x="4858" y="1297"/>
              <a:ext cx="315" cy="338"/>
            </a:xfrm>
            <a:custGeom>
              <a:avLst/>
              <a:gdLst/>
              <a:ahLst/>
              <a:cxnLst/>
              <a:rect l="0" t="0" r="0" b="0"/>
              <a:pathLst>
                <a:path w="120000" h="120000" extrusionOk="0">
                  <a:moveTo>
                    <a:pt x="120000" y="120000"/>
                  </a:moveTo>
                  <a:cubicBezTo>
                    <a:pt x="120000" y="120000"/>
                    <a:pt x="60895" y="98181"/>
                    <a:pt x="0" y="0"/>
                  </a:cubicBezTo>
                  <a:cubicBezTo>
                    <a:pt x="4477" y="16783"/>
                    <a:pt x="64477" y="111608"/>
                    <a:pt x="120000"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7" name="Shape 717"/>
            <p:cNvSpPr/>
            <p:nvPr/>
          </p:nvSpPr>
          <p:spPr>
            <a:xfrm>
              <a:off x="4911" y="1710"/>
              <a:ext cx="277" cy="93"/>
            </a:xfrm>
            <a:custGeom>
              <a:avLst/>
              <a:gdLst/>
              <a:ahLst/>
              <a:cxnLst/>
              <a:rect l="0" t="0" r="0" b="0"/>
              <a:pathLst>
                <a:path w="120000" h="120000" extrusionOk="0">
                  <a:moveTo>
                    <a:pt x="120000" y="66000"/>
                  </a:moveTo>
                  <a:cubicBezTo>
                    <a:pt x="120000" y="66000"/>
                    <a:pt x="76923" y="102000"/>
                    <a:pt x="0" y="0"/>
                  </a:cubicBezTo>
                  <a:cubicBezTo>
                    <a:pt x="9230" y="24000"/>
                    <a:pt x="84102" y="120000"/>
                    <a:pt x="120000" y="66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8" name="Shape 718"/>
            <p:cNvSpPr/>
            <p:nvPr/>
          </p:nvSpPr>
          <p:spPr>
            <a:xfrm>
              <a:off x="5256" y="1401"/>
              <a:ext cx="385" cy="260"/>
            </a:xfrm>
            <a:custGeom>
              <a:avLst/>
              <a:gdLst/>
              <a:ahLst/>
              <a:cxnLst/>
              <a:rect l="0" t="0" r="0" b="0"/>
              <a:pathLst>
                <a:path w="120000" h="120000" extrusionOk="0">
                  <a:moveTo>
                    <a:pt x="0" y="114545"/>
                  </a:moveTo>
                  <a:cubicBezTo>
                    <a:pt x="0" y="114545"/>
                    <a:pt x="51219" y="104727"/>
                    <a:pt x="120000" y="0"/>
                  </a:cubicBezTo>
                  <a:cubicBezTo>
                    <a:pt x="113414" y="19636"/>
                    <a:pt x="45365" y="120000"/>
                    <a:pt x="0" y="114545"/>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9" name="Shape 719"/>
            <p:cNvSpPr/>
            <p:nvPr/>
          </p:nvSpPr>
          <p:spPr>
            <a:xfrm>
              <a:off x="5238" y="1701"/>
              <a:ext cx="373" cy="116"/>
            </a:xfrm>
            <a:custGeom>
              <a:avLst/>
              <a:gdLst/>
              <a:ahLst/>
              <a:cxnLst/>
              <a:rect l="0" t="0" r="0" b="0"/>
              <a:pathLst>
                <a:path w="120000" h="120000" extrusionOk="0">
                  <a:moveTo>
                    <a:pt x="0" y="62400"/>
                  </a:moveTo>
                  <a:cubicBezTo>
                    <a:pt x="0" y="62400"/>
                    <a:pt x="41772" y="103200"/>
                    <a:pt x="120000" y="0"/>
                  </a:cubicBezTo>
                  <a:cubicBezTo>
                    <a:pt x="109367" y="26400"/>
                    <a:pt x="34177" y="120000"/>
                    <a:pt x="0" y="624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0" name="Shape 720"/>
            <p:cNvSpPr/>
            <p:nvPr/>
          </p:nvSpPr>
          <p:spPr>
            <a:xfrm>
              <a:off x="5040" y="1845"/>
              <a:ext cx="185" cy="237"/>
            </a:xfrm>
            <a:custGeom>
              <a:avLst/>
              <a:gdLst/>
              <a:ahLst/>
              <a:cxnLst/>
              <a:rect l="0" t="0" r="0" b="0"/>
              <a:pathLst>
                <a:path w="120000" h="120000" extrusionOk="0">
                  <a:moveTo>
                    <a:pt x="89620" y="7128"/>
                  </a:moveTo>
                  <a:cubicBezTo>
                    <a:pt x="89620" y="7128"/>
                    <a:pt x="120000" y="84356"/>
                    <a:pt x="16708" y="120000"/>
                  </a:cubicBezTo>
                  <a:cubicBezTo>
                    <a:pt x="12151" y="120000"/>
                    <a:pt x="0" y="109306"/>
                    <a:pt x="0" y="109306"/>
                  </a:cubicBezTo>
                  <a:cubicBezTo>
                    <a:pt x="0" y="109306"/>
                    <a:pt x="51645" y="97425"/>
                    <a:pt x="74430" y="68910"/>
                  </a:cubicBezTo>
                  <a:cubicBezTo>
                    <a:pt x="95696" y="39207"/>
                    <a:pt x="78987" y="0"/>
                    <a:pt x="78987" y="0"/>
                  </a:cubicBezTo>
                  <a:cubicBezTo>
                    <a:pt x="89620" y="7128"/>
                    <a:pt x="89620" y="7128"/>
                    <a:pt x="89620" y="7128"/>
                  </a:cubicBezTo>
                  <a:cubicBezTo>
                    <a:pt x="89620" y="7128"/>
                    <a:pt x="89620" y="7128"/>
                    <a:pt x="89620" y="7128"/>
                  </a:cubicBezTo>
                  <a:close/>
                </a:path>
              </a:pathLst>
            </a:custGeom>
            <a:solidFill>
              <a:srgbClr val="92552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721" name="Shape 721"/>
          <p:cNvGrpSpPr/>
          <p:nvPr/>
        </p:nvGrpSpPr>
        <p:grpSpPr>
          <a:xfrm>
            <a:off x="23436" y="3048992"/>
            <a:ext cx="388174" cy="364676"/>
            <a:chOff x="3636" y="1962"/>
            <a:chExt cx="412" cy="388"/>
          </a:xfrm>
        </p:grpSpPr>
        <p:sp>
          <p:nvSpPr>
            <p:cNvPr id="722" name="Shape 722"/>
            <p:cNvSpPr/>
            <p:nvPr/>
          </p:nvSpPr>
          <p:spPr>
            <a:xfrm>
              <a:off x="3970" y="1976"/>
              <a:ext cx="76" cy="109"/>
            </a:xfrm>
            <a:custGeom>
              <a:avLst/>
              <a:gdLst/>
              <a:ahLst/>
              <a:cxnLst/>
              <a:rect l="0" t="0" r="0" b="0"/>
              <a:pathLst>
                <a:path w="120000" h="120000" extrusionOk="0">
                  <a:moveTo>
                    <a:pt x="14545" y="120000"/>
                  </a:moveTo>
                  <a:cubicBezTo>
                    <a:pt x="14545" y="120000"/>
                    <a:pt x="120000" y="88695"/>
                    <a:pt x="90909" y="2608"/>
                  </a:cubicBezTo>
                  <a:cubicBezTo>
                    <a:pt x="90909" y="2608"/>
                    <a:pt x="69090" y="0"/>
                    <a:pt x="69090" y="0"/>
                  </a:cubicBezTo>
                  <a:cubicBezTo>
                    <a:pt x="69090" y="0"/>
                    <a:pt x="90909" y="39130"/>
                    <a:pt x="72727" y="70434"/>
                  </a:cubicBezTo>
                  <a:cubicBezTo>
                    <a:pt x="54545" y="101739"/>
                    <a:pt x="0" y="117391"/>
                    <a:pt x="0" y="117391"/>
                  </a:cubicBezTo>
                  <a:cubicBezTo>
                    <a:pt x="14545" y="120000"/>
                    <a:pt x="14545" y="120000"/>
                    <a:pt x="14545" y="120000"/>
                  </a:cubicBezTo>
                  <a:cubicBezTo>
                    <a:pt x="14545" y="120000"/>
                    <a:pt x="14545" y="120000"/>
                    <a:pt x="14545" y="120000"/>
                  </a:cubicBezTo>
                  <a:close/>
                </a:path>
              </a:pathLst>
            </a:custGeom>
            <a:solidFill>
              <a:srgbClr val="CB7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3" name="Shape 723"/>
            <p:cNvSpPr/>
            <p:nvPr/>
          </p:nvSpPr>
          <p:spPr>
            <a:xfrm>
              <a:off x="3636" y="1962"/>
              <a:ext cx="412" cy="388"/>
            </a:xfrm>
            <a:custGeom>
              <a:avLst/>
              <a:gdLst/>
              <a:ahLst/>
              <a:cxnLst/>
              <a:rect l="0" t="0" r="0" b="0"/>
              <a:pathLst>
                <a:path w="120000" h="120000" extrusionOk="0">
                  <a:moveTo>
                    <a:pt x="99428" y="19756"/>
                  </a:moveTo>
                  <a:cubicBezTo>
                    <a:pt x="99428" y="19756"/>
                    <a:pt x="119999" y="49756"/>
                    <a:pt x="117257" y="73170"/>
                  </a:cubicBezTo>
                  <a:cubicBezTo>
                    <a:pt x="115199" y="95853"/>
                    <a:pt x="104914" y="96585"/>
                    <a:pt x="104914" y="96585"/>
                  </a:cubicBezTo>
                  <a:cubicBezTo>
                    <a:pt x="102857" y="67317"/>
                    <a:pt x="102857" y="67317"/>
                    <a:pt x="102857" y="67317"/>
                  </a:cubicBezTo>
                  <a:cubicBezTo>
                    <a:pt x="102857" y="67317"/>
                    <a:pt x="94628" y="106829"/>
                    <a:pt x="74742" y="115609"/>
                  </a:cubicBezTo>
                  <a:cubicBezTo>
                    <a:pt x="64457" y="120000"/>
                    <a:pt x="61028" y="118536"/>
                    <a:pt x="61028" y="118536"/>
                  </a:cubicBezTo>
                  <a:cubicBezTo>
                    <a:pt x="61028" y="118536"/>
                    <a:pt x="67885" y="92926"/>
                    <a:pt x="68571" y="80487"/>
                  </a:cubicBezTo>
                  <a:cubicBezTo>
                    <a:pt x="64457" y="83414"/>
                    <a:pt x="40457" y="89268"/>
                    <a:pt x="24685" y="85609"/>
                  </a:cubicBezTo>
                  <a:cubicBezTo>
                    <a:pt x="8914" y="82682"/>
                    <a:pt x="0" y="79024"/>
                    <a:pt x="0" y="79024"/>
                  </a:cubicBezTo>
                  <a:cubicBezTo>
                    <a:pt x="58285" y="46097"/>
                    <a:pt x="58285" y="46097"/>
                    <a:pt x="58285" y="46097"/>
                  </a:cubicBezTo>
                  <a:cubicBezTo>
                    <a:pt x="24685" y="21951"/>
                    <a:pt x="24685" y="21951"/>
                    <a:pt x="24685" y="21951"/>
                  </a:cubicBezTo>
                  <a:cubicBezTo>
                    <a:pt x="24685" y="21951"/>
                    <a:pt x="42514" y="2195"/>
                    <a:pt x="69257" y="15365"/>
                  </a:cubicBezTo>
                  <a:cubicBezTo>
                    <a:pt x="65828" y="10243"/>
                    <a:pt x="58285" y="3658"/>
                    <a:pt x="58285" y="3658"/>
                  </a:cubicBezTo>
                  <a:cubicBezTo>
                    <a:pt x="58285" y="3658"/>
                    <a:pt x="70628" y="0"/>
                    <a:pt x="80228" y="3658"/>
                  </a:cubicBezTo>
                  <a:cubicBezTo>
                    <a:pt x="90514" y="8048"/>
                    <a:pt x="98057" y="17560"/>
                    <a:pt x="98057" y="17560"/>
                  </a:cubicBezTo>
                  <a:cubicBezTo>
                    <a:pt x="99428" y="19756"/>
                    <a:pt x="99428" y="19756"/>
                    <a:pt x="99428" y="19756"/>
                  </a:cubicBezTo>
                  <a:cubicBezTo>
                    <a:pt x="99428" y="19756"/>
                    <a:pt x="99428" y="19756"/>
                    <a:pt x="99428" y="19756"/>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4" name="Shape 724"/>
            <p:cNvSpPr/>
            <p:nvPr/>
          </p:nvSpPr>
          <p:spPr>
            <a:xfrm>
              <a:off x="3675" y="1962"/>
              <a:ext cx="362" cy="367"/>
            </a:xfrm>
            <a:custGeom>
              <a:avLst/>
              <a:gdLst/>
              <a:ahLst/>
              <a:cxnLst/>
              <a:rect l="0" t="0" r="0" b="0"/>
              <a:pathLst>
                <a:path w="120000" h="120000" extrusionOk="0">
                  <a:moveTo>
                    <a:pt x="102077" y="34064"/>
                  </a:moveTo>
                  <a:cubicBezTo>
                    <a:pt x="102077" y="34064"/>
                    <a:pt x="80259" y="0"/>
                    <a:pt x="65454" y="6967"/>
                  </a:cubicBezTo>
                  <a:cubicBezTo>
                    <a:pt x="74805" y="12387"/>
                    <a:pt x="76363" y="24774"/>
                    <a:pt x="76363" y="24774"/>
                  </a:cubicBezTo>
                  <a:cubicBezTo>
                    <a:pt x="76363" y="24774"/>
                    <a:pt x="41298" y="11612"/>
                    <a:pt x="24155" y="22451"/>
                  </a:cubicBezTo>
                  <a:cubicBezTo>
                    <a:pt x="38181" y="29419"/>
                    <a:pt x="63116" y="48000"/>
                    <a:pt x="63116" y="48000"/>
                  </a:cubicBezTo>
                  <a:cubicBezTo>
                    <a:pt x="63116" y="48000"/>
                    <a:pt x="24935" y="72774"/>
                    <a:pt x="0" y="82064"/>
                  </a:cubicBezTo>
                  <a:cubicBezTo>
                    <a:pt x="20259" y="89806"/>
                    <a:pt x="53766" y="83612"/>
                    <a:pt x="71688" y="75870"/>
                  </a:cubicBezTo>
                  <a:cubicBezTo>
                    <a:pt x="74805" y="85161"/>
                    <a:pt x="68571" y="109935"/>
                    <a:pt x="63116" y="120000"/>
                  </a:cubicBezTo>
                  <a:cubicBezTo>
                    <a:pt x="93506" y="108387"/>
                    <a:pt x="102077" y="67354"/>
                    <a:pt x="102077" y="62709"/>
                  </a:cubicBezTo>
                  <a:cubicBezTo>
                    <a:pt x="109090" y="69677"/>
                    <a:pt x="110649" y="78967"/>
                    <a:pt x="110649" y="89032"/>
                  </a:cubicBezTo>
                  <a:cubicBezTo>
                    <a:pt x="120000" y="75870"/>
                    <a:pt x="112207" y="51096"/>
                    <a:pt x="103636" y="34838"/>
                  </a:cubicBezTo>
                  <a:cubicBezTo>
                    <a:pt x="102077" y="34064"/>
                    <a:pt x="102077" y="34064"/>
                    <a:pt x="102077" y="34064"/>
                  </a:cubicBezTo>
                  <a:cubicBezTo>
                    <a:pt x="102077" y="34064"/>
                    <a:pt x="102077" y="34064"/>
                    <a:pt x="102077" y="34064"/>
                  </a:cubicBezTo>
                  <a:close/>
                </a:path>
              </a:pathLst>
            </a:custGeom>
            <a:solidFill>
              <a:srgbClr val="FBBD4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5" name="Shape 725"/>
            <p:cNvSpPr/>
            <p:nvPr/>
          </p:nvSpPr>
          <p:spPr>
            <a:xfrm>
              <a:off x="3770" y="2079"/>
              <a:ext cx="207" cy="114"/>
            </a:xfrm>
            <a:custGeom>
              <a:avLst/>
              <a:gdLst/>
              <a:ahLst/>
              <a:cxnLst/>
              <a:rect l="0" t="0" r="0" b="0"/>
              <a:pathLst>
                <a:path w="120000" h="120000" extrusionOk="0">
                  <a:moveTo>
                    <a:pt x="120000" y="0"/>
                  </a:moveTo>
                  <a:cubicBezTo>
                    <a:pt x="120000" y="0"/>
                    <a:pt x="90000" y="71020"/>
                    <a:pt x="0" y="119999"/>
                  </a:cubicBezTo>
                  <a:cubicBezTo>
                    <a:pt x="13636" y="119999"/>
                    <a:pt x="102272" y="71020"/>
                    <a:pt x="12000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6" name="Shape 726"/>
            <p:cNvSpPr/>
            <p:nvPr/>
          </p:nvSpPr>
          <p:spPr>
            <a:xfrm>
              <a:off x="3904" y="2128"/>
              <a:ext cx="57" cy="149"/>
            </a:xfrm>
            <a:custGeom>
              <a:avLst/>
              <a:gdLst/>
              <a:ahLst/>
              <a:cxnLst/>
              <a:rect l="0" t="0" r="0" b="0"/>
              <a:pathLst>
                <a:path w="120000" h="120000" extrusionOk="0">
                  <a:moveTo>
                    <a:pt x="86400" y="0"/>
                  </a:moveTo>
                  <a:cubicBezTo>
                    <a:pt x="86400" y="0"/>
                    <a:pt x="105600" y="45000"/>
                    <a:pt x="0" y="120000"/>
                  </a:cubicBezTo>
                  <a:cubicBezTo>
                    <a:pt x="24000" y="110625"/>
                    <a:pt x="120000" y="37500"/>
                    <a:pt x="8640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7" name="Shape 727"/>
            <p:cNvSpPr/>
            <p:nvPr/>
          </p:nvSpPr>
          <p:spPr>
            <a:xfrm>
              <a:off x="3983" y="2104"/>
              <a:ext cx="36" cy="88"/>
            </a:xfrm>
            <a:custGeom>
              <a:avLst/>
              <a:gdLst/>
              <a:ahLst/>
              <a:cxnLst/>
              <a:rect l="0" t="0" r="0" b="0"/>
              <a:pathLst>
                <a:path w="120000" h="120000" extrusionOk="0">
                  <a:moveTo>
                    <a:pt x="0" y="0"/>
                  </a:moveTo>
                  <a:cubicBezTo>
                    <a:pt x="0" y="0"/>
                    <a:pt x="82500" y="31578"/>
                    <a:pt x="112500" y="120000"/>
                  </a:cubicBezTo>
                  <a:cubicBezTo>
                    <a:pt x="120000" y="104210"/>
                    <a:pt x="82500" y="22105"/>
                    <a:pt x="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8" name="Shape 728"/>
            <p:cNvSpPr/>
            <p:nvPr/>
          </p:nvSpPr>
          <p:spPr>
            <a:xfrm>
              <a:off x="3909" y="2004"/>
              <a:ext cx="54" cy="76"/>
            </a:xfrm>
            <a:custGeom>
              <a:avLst/>
              <a:gdLst/>
              <a:ahLst/>
              <a:cxnLst/>
              <a:rect l="0" t="0" r="0" b="0"/>
              <a:pathLst>
                <a:path w="120000" h="120000" extrusionOk="0">
                  <a:moveTo>
                    <a:pt x="120000" y="120000"/>
                  </a:moveTo>
                  <a:cubicBezTo>
                    <a:pt x="120000" y="120000"/>
                    <a:pt x="104347" y="69090"/>
                    <a:pt x="0" y="0"/>
                  </a:cubicBezTo>
                  <a:cubicBezTo>
                    <a:pt x="15652" y="3636"/>
                    <a:pt x="120000" y="72727"/>
                    <a:pt x="120000" y="12000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9" name="Shape 729"/>
            <p:cNvSpPr/>
            <p:nvPr/>
          </p:nvSpPr>
          <p:spPr>
            <a:xfrm>
              <a:off x="3793" y="2031"/>
              <a:ext cx="140" cy="69"/>
            </a:xfrm>
            <a:custGeom>
              <a:avLst/>
              <a:gdLst/>
              <a:ahLst/>
              <a:cxnLst/>
              <a:rect l="0" t="0" r="0" b="0"/>
              <a:pathLst>
                <a:path w="120000" h="120000" extrusionOk="0">
                  <a:moveTo>
                    <a:pt x="120000" y="120000"/>
                  </a:moveTo>
                  <a:cubicBezTo>
                    <a:pt x="120000" y="120000"/>
                    <a:pt x="89491" y="41379"/>
                    <a:pt x="0" y="0"/>
                  </a:cubicBezTo>
                  <a:cubicBezTo>
                    <a:pt x="12203" y="0"/>
                    <a:pt x="101694" y="41379"/>
                    <a:pt x="120000" y="12000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730" name="Shape 730"/>
          <p:cNvSpPr txBox="1">
            <a:spLocks noGrp="1"/>
          </p:cNvSpPr>
          <p:nvPr>
            <p:ph type="title"/>
          </p:nvPr>
        </p:nvSpPr>
        <p:spPr>
          <a:xfrm>
            <a:off x="2034902" y="828875"/>
            <a:ext cx="6058552" cy="3507549"/>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chemeClr val="dk1"/>
              </a:buClr>
              <a:buFont typeface="Arial"/>
              <a:buNone/>
              <a:defRPr sz="60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31" name="Shape 731"/>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32" name="Shape 732"/>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33" name="Shape 733"/>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1523999" y="1485900"/>
            <a:ext cx="9144001" cy="29337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52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36" name="Shape 736"/>
          <p:cNvSpPr txBox="1">
            <a:spLocks noGrp="1"/>
          </p:cNvSpPr>
          <p:nvPr>
            <p:ph type="body" idx="1"/>
          </p:nvPr>
        </p:nvSpPr>
        <p:spPr>
          <a:xfrm>
            <a:off x="1522412" y="4454032"/>
            <a:ext cx="9144000" cy="118476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3F3F3F"/>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1000"/>
              </a:spcBef>
              <a:spcAft>
                <a:spcPts val="0"/>
              </a:spcAft>
              <a:buClr>
                <a:srgbClr val="3F3F3F"/>
              </a:buClr>
              <a:buFont typeface="Arial"/>
              <a:buNone/>
              <a:defRPr sz="1800" b="0" i="0" u="none" strike="noStrike" cap="none">
                <a:solidFill>
                  <a:srgbClr val="888888"/>
                </a:solidFill>
                <a:latin typeface="Cambria"/>
                <a:ea typeface="Cambria"/>
                <a:cs typeface="Cambria"/>
                <a:sym typeface="Cambria"/>
              </a:defRPr>
            </a:lvl2pPr>
            <a:lvl3pPr marL="914400" marR="0" lvl="2" indent="0" algn="l" rtl="0">
              <a:lnSpc>
                <a:spcPct val="100000"/>
              </a:lnSpc>
              <a:spcBef>
                <a:spcPts val="800"/>
              </a:spcBef>
              <a:spcAft>
                <a:spcPts val="0"/>
              </a:spcAft>
              <a:buClr>
                <a:srgbClr val="3F3F3F"/>
              </a:buClr>
              <a:buFont typeface="Arial"/>
              <a:buNone/>
              <a:defRPr sz="1600" b="0" i="0" u="none" strike="noStrike" cap="none">
                <a:solidFill>
                  <a:srgbClr val="888888"/>
                </a:solidFill>
                <a:latin typeface="Cambria"/>
                <a:ea typeface="Cambria"/>
                <a:cs typeface="Cambria"/>
                <a:sym typeface="Cambria"/>
              </a:defRPr>
            </a:lvl3pPr>
            <a:lvl4pPr marL="1371600" marR="0" lvl="3" indent="0" algn="l" rtl="0">
              <a:lnSpc>
                <a:spcPct val="100000"/>
              </a:lnSpc>
              <a:spcBef>
                <a:spcPts val="800"/>
              </a:spcBef>
              <a:spcAft>
                <a:spcPts val="0"/>
              </a:spcAft>
              <a:buClr>
                <a:srgbClr val="3F3F3F"/>
              </a:buClr>
              <a:buFont typeface="Arial"/>
              <a:buNone/>
              <a:defRPr sz="1400" b="0" i="0" u="none" strike="noStrike" cap="none">
                <a:solidFill>
                  <a:srgbClr val="888888"/>
                </a:solidFill>
                <a:latin typeface="Cambria"/>
                <a:ea typeface="Cambria"/>
                <a:cs typeface="Cambria"/>
                <a:sym typeface="Cambria"/>
              </a:defRPr>
            </a:lvl4pPr>
            <a:lvl5pPr marL="1828800" marR="0" lvl="4" indent="0" algn="l" rtl="0">
              <a:lnSpc>
                <a:spcPct val="100000"/>
              </a:lnSpc>
              <a:spcBef>
                <a:spcPts val="800"/>
              </a:spcBef>
              <a:spcAft>
                <a:spcPts val="0"/>
              </a:spcAft>
              <a:buClr>
                <a:srgbClr val="3F3F3F"/>
              </a:buClr>
              <a:buFont typeface="Arial"/>
              <a:buNone/>
              <a:defRPr sz="1400" b="0" i="0" u="none" strike="noStrike" cap="none">
                <a:solidFill>
                  <a:srgbClr val="888888"/>
                </a:solidFill>
                <a:latin typeface="Cambria"/>
                <a:ea typeface="Cambria"/>
                <a:cs typeface="Cambria"/>
                <a:sym typeface="Cambria"/>
              </a:defRPr>
            </a:lvl5pPr>
            <a:lvl6pPr marL="2286000" marR="0" lvl="5" indent="0" algn="l" rtl="0">
              <a:lnSpc>
                <a:spcPct val="90000"/>
              </a:lnSpc>
              <a:spcBef>
                <a:spcPts val="800"/>
              </a:spcBef>
              <a:spcAft>
                <a:spcPts val="0"/>
              </a:spcAft>
              <a:buClr>
                <a:srgbClr val="888888"/>
              </a:buClr>
              <a:buFont typeface="Arial"/>
              <a:buNone/>
              <a:defRPr sz="1400" b="0" i="0" u="none" strike="noStrike" cap="none">
                <a:solidFill>
                  <a:srgbClr val="888888"/>
                </a:solidFill>
                <a:latin typeface="Cambria"/>
                <a:ea typeface="Cambria"/>
                <a:cs typeface="Cambria"/>
                <a:sym typeface="Cambria"/>
              </a:defRPr>
            </a:lvl6pPr>
            <a:lvl7pPr marL="2743200" marR="0" lvl="6" indent="0" algn="l" rtl="0">
              <a:lnSpc>
                <a:spcPct val="90000"/>
              </a:lnSpc>
              <a:spcBef>
                <a:spcPts val="800"/>
              </a:spcBef>
              <a:spcAft>
                <a:spcPts val="0"/>
              </a:spcAft>
              <a:buClr>
                <a:srgbClr val="888888"/>
              </a:buClr>
              <a:buFont typeface="Arial"/>
              <a:buNone/>
              <a:defRPr sz="1400" b="0" i="0" u="none" strike="noStrike" cap="none">
                <a:solidFill>
                  <a:srgbClr val="888888"/>
                </a:solidFill>
                <a:latin typeface="Cambria"/>
                <a:ea typeface="Cambria"/>
                <a:cs typeface="Cambria"/>
                <a:sym typeface="Cambria"/>
              </a:defRPr>
            </a:lvl7pPr>
            <a:lvl8pPr marL="3200400" marR="0" lvl="7" indent="0" algn="l" rtl="0">
              <a:lnSpc>
                <a:spcPct val="90000"/>
              </a:lnSpc>
              <a:spcBef>
                <a:spcPts val="800"/>
              </a:spcBef>
              <a:spcAft>
                <a:spcPts val="0"/>
              </a:spcAft>
              <a:buClr>
                <a:srgbClr val="888888"/>
              </a:buClr>
              <a:buFont typeface="Arial"/>
              <a:buNone/>
              <a:defRPr sz="1400" b="0" i="0" u="none" strike="noStrike" cap="none">
                <a:solidFill>
                  <a:srgbClr val="888888"/>
                </a:solidFill>
                <a:latin typeface="Cambria"/>
                <a:ea typeface="Cambria"/>
                <a:cs typeface="Cambria"/>
                <a:sym typeface="Cambria"/>
              </a:defRPr>
            </a:lvl8pPr>
            <a:lvl9pPr marL="3657600" marR="0" lvl="8" indent="0" algn="l" rtl="0">
              <a:lnSpc>
                <a:spcPct val="90000"/>
              </a:lnSpc>
              <a:spcBef>
                <a:spcPts val="800"/>
              </a:spcBef>
              <a:spcAft>
                <a:spcPts val="0"/>
              </a:spcAft>
              <a:buClr>
                <a:srgbClr val="888888"/>
              </a:buClr>
              <a:buFont typeface="Arial"/>
              <a:buNone/>
              <a:defRPr sz="1400" b="0" i="0" u="none" strike="noStrike" cap="none">
                <a:solidFill>
                  <a:srgbClr val="888888"/>
                </a:solidFill>
                <a:latin typeface="Cambria"/>
                <a:ea typeface="Cambria"/>
                <a:cs typeface="Cambria"/>
                <a:sym typeface="Cambria"/>
              </a:defRPr>
            </a:lvl9pPr>
          </a:lstStyle>
          <a:p>
            <a:endParaRPr/>
          </a:p>
        </p:txBody>
      </p:sp>
      <p:sp>
        <p:nvSpPr>
          <p:cNvPr id="737" name="Shape 737"/>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38" name="Shape 738"/>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39" name="Shape 739"/>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0"/>
        <p:cNvGrpSpPr/>
        <p:nvPr/>
      </p:nvGrpSpPr>
      <p:grpSpPr>
        <a:xfrm>
          <a:off x="0" y="0"/>
          <a:ext cx="0" cy="0"/>
          <a:chOff x="0" y="0"/>
          <a:chExt cx="0" cy="0"/>
        </a:xfrm>
      </p:grpSpPr>
      <p:sp>
        <p:nvSpPr>
          <p:cNvPr id="741" name="Shape 741"/>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42" name="Shape 742"/>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43" name="Shape 743"/>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1097279" y="1188720"/>
            <a:ext cx="3108958" cy="22860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6" name="Shape 746"/>
          <p:cNvSpPr>
            <a:spLocks noGrp="1"/>
          </p:cNvSpPr>
          <p:nvPr>
            <p:ph type="pic" idx="2"/>
          </p:nvPr>
        </p:nvSpPr>
        <p:spPr>
          <a:xfrm>
            <a:off x="4480560" y="457200"/>
            <a:ext cx="6675119" cy="5943598"/>
          </a:xfrm>
          <a:prstGeom prst="rect">
            <a:avLst/>
          </a:prstGeom>
          <a:solidFill>
            <a:srgbClr val="F2F2F2"/>
          </a:solidFill>
          <a:ln>
            <a:noFill/>
          </a:ln>
        </p:spPr>
        <p:txBody>
          <a:bodyPr lIns="91425" tIns="91425" rIns="91425" bIns="91425" anchor="t" anchorCtr="0"/>
          <a:lstStyle>
            <a:lvl1pPr marL="0" marR="0" lvl="0" indent="0" algn="ctr" rtl="0">
              <a:lnSpc>
                <a:spcPct val="100000"/>
              </a:lnSpc>
              <a:spcBef>
                <a:spcPts val="1800"/>
              </a:spcBef>
              <a:spcAft>
                <a:spcPts val="0"/>
              </a:spcAft>
              <a:buClr>
                <a:srgbClr val="3F3F3F"/>
              </a:buClr>
              <a:buFont typeface="Arial"/>
              <a:buNone/>
              <a:defRPr sz="20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1000"/>
              </a:spcBef>
              <a:spcAft>
                <a:spcPts val="0"/>
              </a:spcAft>
              <a:buClr>
                <a:srgbClr val="3F3F3F"/>
              </a:buClr>
              <a:buFont typeface="Arial"/>
              <a:buNone/>
              <a:defRPr sz="2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800"/>
              </a:spcBef>
              <a:spcAft>
                <a:spcPts val="0"/>
              </a:spcAft>
              <a:buClr>
                <a:srgbClr val="3F3F3F"/>
              </a:buClr>
              <a:buFont typeface="Arial"/>
              <a:buNone/>
              <a:defRPr sz="24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800"/>
              </a:spcBef>
              <a:spcAft>
                <a:spcPts val="0"/>
              </a:spcAft>
              <a:buClr>
                <a:srgbClr val="3F3F3F"/>
              </a:buClr>
              <a:buFont typeface="Arial"/>
              <a:buNone/>
              <a:defRPr sz="20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800"/>
              </a:spcBef>
              <a:spcAft>
                <a:spcPts val="0"/>
              </a:spcAft>
              <a:buClr>
                <a:srgbClr val="3F3F3F"/>
              </a:buClr>
              <a:buFont typeface="Arial"/>
              <a:buNone/>
              <a:defRPr sz="20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8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9pPr>
          </a:lstStyle>
          <a:p>
            <a:endParaRPr/>
          </a:p>
        </p:txBody>
      </p:sp>
      <p:sp>
        <p:nvSpPr>
          <p:cNvPr id="747" name="Shape 747"/>
          <p:cNvSpPr txBox="1">
            <a:spLocks noGrp="1"/>
          </p:cNvSpPr>
          <p:nvPr>
            <p:ph type="body" idx="1"/>
          </p:nvPr>
        </p:nvSpPr>
        <p:spPr>
          <a:xfrm>
            <a:off x="1097279" y="3474719"/>
            <a:ext cx="3108958" cy="1371598"/>
          </a:xfrm>
          <a:prstGeom prst="rect">
            <a:avLst/>
          </a:prstGeom>
          <a:noFill/>
          <a:ln>
            <a:noFill/>
          </a:ln>
        </p:spPr>
        <p:txBody>
          <a:bodyPr lIns="91425" tIns="91425" rIns="91425" bIns="91425" anchor="t" anchorCtr="0"/>
          <a:lstStyle>
            <a:lvl1pPr marL="0" marR="0" lvl="0" indent="0" algn="l" rtl="0">
              <a:lnSpc>
                <a:spcPct val="100000"/>
              </a:lnSpc>
              <a:spcBef>
                <a:spcPts val="1200"/>
              </a:spcBef>
              <a:spcAft>
                <a:spcPts val="0"/>
              </a:spcAft>
              <a:buClr>
                <a:srgbClr val="3F3F3F"/>
              </a:buClr>
              <a:buFont typeface="Arial"/>
              <a:buNone/>
              <a:defRPr sz="16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1000"/>
              </a:spcBef>
              <a:spcAft>
                <a:spcPts val="0"/>
              </a:spcAft>
              <a:buClr>
                <a:srgbClr val="3F3F3F"/>
              </a:buClr>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800"/>
              </a:spcBef>
              <a:spcAft>
                <a:spcPts val="0"/>
              </a:spcAft>
              <a:buClr>
                <a:srgbClr val="3F3F3F"/>
              </a:buClr>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800"/>
              </a:spcBef>
              <a:spcAft>
                <a:spcPts val="0"/>
              </a:spcAft>
              <a:buClr>
                <a:srgbClr val="3F3F3F"/>
              </a:buClr>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800"/>
              </a:spcBef>
              <a:spcAft>
                <a:spcPts val="0"/>
              </a:spcAft>
              <a:buClr>
                <a:srgbClr val="3F3F3F"/>
              </a:buClr>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8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748" name="Shape 748"/>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49" name="Shape 749"/>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50" name="Shape 750"/>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51000">
              <a:srgbClr val="DFF5FD"/>
            </a:gs>
            <a:gs pos="92000">
              <a:srgbClr val="FFFFFF"/>
            </a:gs>
            <a:gs pos="100000">
              <a:srgbClr val="FFFFFF"/>
            </a:gs>
          </a:gsLst>
          <a:lin ang="5400000" scaled="0"/>
        </a:gradFill>
        <a:effectLst/>
      </p:bgPr>
    </p:bg>
    <p:spTree>
      <p:nvGrpSpPr>
        <p:cNvPr id="1" name="Shape 9"/>
        <p:cNvGrpSpPr/>
        <p:nvPr/>
      </p:nvGrpSpPr>
      <p:grpSpPr>
        <a:xfrm>
          <a:off x="0" y="0"/>
          <a:ext cx="0" cy="0"/>
          <a:chOff x="0" y="0"/>
          <a:chExt cx="0" cy="0"/>
        </a:xfrm>
      </p:grpSpPr>
      <p:sp>
        <p:nvSpPr>
          <p:cNvPr id="10" name="Shape 10"/>
          <p:cNvSpPr/>
          <p:nvPr/>
        </p:nvSpPr>
        <p:spPr>
          <a:xfrm>
            <a:off x="8761410" y="5521528"/>
            <a:ext cx="3428760" cy="1336470"/>
          </a:xfrm>
          <a:custGeom>
            <a:avLst/>
            <a:gdLst/>
            <a:ahLst/>
            <a:cxnLst/>
            <a:rect l="0" t="0" r="0" b="0"/>
            <a:pathLst>
              <a:path w="120000" h="120000" extrusionOk="0">
                <a:moveTo>
                  <a:pt x="108281" y="49"/>
                </a:moveTo>
                <a:cubicBezTo>
                  <a:pt x="112286" y="-88"/>
                  <a:pt x="116217" y="49"/>
                  <a:pt x="119999" y="602"/>
                </a:cubicBezTo>
                <a:cubicBezTo>
                  <a:pt x="119999" y="602"/>
                  <a:pt x="119999" y="602"/>
                  <a:pt x="119999" y="120000"/>
                </a:cubicBezTo>
                <a:lnTo>
                  <a:pt x="85422" y="120000"/>
                </a:lnTo>
                <a:cubicBezTo>
                  <a:pt x="55918" y="103758"/>
                  <a:pt x="18295" y="83271"/>
                  <a:pt x="0" y="74380"/>
                </a:cubicBezTo>
                <a:cubicBezTo>
                  <a:pt x="22768" y="37629"/>
                  <a:pt x="70234" y="2260"/>
                  <a:pt x="108281" y="49"/>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1" name="Shape 11"/>
          <p:cNvSpPr/>
          <p:nvPr/>
        </p:nvSpPr>
        <p:spPr>
          <a:xfrm>
            <a:off x="0" y="5652178"/>
            <a:ext cx="11415151" cy="1205823"/>
          </a:xfrm>
          <a:custGeom>
            <a:avLst/>
            <a:gdLst/>
            <a:ahLst/>
            <a:cxnLst/>
            <a:rect l="0" t="0" r="0" b="0"/>
            <a:pathLst>
              <a:path w="120000" h="120000" extrusionOk="0">
                <a:moveTo>
                  <a:pt x="33471" y="52"/>
                </a:moveTo>
                <a:cubicBezTo>
                  <a:pt x="59607" y="-1499"/>
                  <a:pt x="92597" y="30925"/>
                  <a:pt x="119999" y="120000"/>
                </a:cubicBezTo>
                <a:lnTo>
                  <a:pt x="0" y="120000"/>
                </a:lnTo>
                <a:lnTo>
                  <a:pt x="0" y="26924"/>
                </a:lnTo>
                <a:cubicBezTo>
                  <a:pt x="8133" y="10863"/>
                  <a:pt x="19875" y="860"/>
                  <a:pt x="33471" y="52"/>
                </a:cubicBezTo>
                <a:close/>
              </a:path>
            </a:pathLst>
          </a:custGeom>
          <a:solidFill>
            <a:srgbClr val="C7CC6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2" name="Shape 12"/>
          <p:cNvSpPr/>
          <p:nvPr/>
        </p:nvSpPr>
        <p:spPr>
          <a:xfrm>
            <a:off x="-13749" y="5865035"/>
            <a:ext cx="11415151" cy="1004325"/>
          </a:xfrm>
          <a:custGeom>
            <a:avLst/>
            <a:gdLst/>
            <a:ahLst/>
            <a:cxnLst/>
            <a:rect l="0" t="0" r="0" b="0"/>
            <a:pathLst>
              <a:path w="120000" h="120000" extrusionOk="0">
                <a:moveTo>
                  <a:pt x="0" y="29686"/>
                </a:moveTo>
                <a:cubicBezTo>
                  <a:pt x="36904" y="-49429"/>
                  <a:pt x="101437" y="46552"/>
                  <a:pt x="119999" y="120000"/>
                </a:cubicBezTo>
                <a:lnTo>
                  <a:pt x="0" y="120000"/>
                </a:lnTo>
                <a:lnTo>
                  <a:pt x="0" y="29686"/>
                </a:ln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nvGrpSpPr>
          <p:cNvPr id="13" name="Shape 13"/>
          <p:cNvGrpSpPr/>
          <p:nvPr/>
        </p:nvGrpSpPr>
        <p:grpSpPr>
          <a:xfrm>
            <a:off x="11647686" y="947575"/>
            <a:ext cx="426644" cy="400819"/>
            <a:chOff x="3636" y="1962"/>
            <a:chExt cx="412" cy="388"/>
          </a:xfrm>
        </p:grpSpPr>
        <p:sp>
          <p:nvSpPr>
            <p:cNvPr id="14" name="Shape 14"/>
            <p:cNvSpPr/>
            <p:nvPr/>
          </p:nvSpPr>
          <p:spPr>
            <a:xfrm>
              <a:off x="3970" y="1976"/>
              <a:ext cx="76" cy="109"/>
            </a:xfrm>
            <a:custGeom>
              <a:avLst/>
              <a:gdLst/>
              <a:ahLst/>
              <a:cxnLst/>
              <a:rect l="0" t="0" r="0" b="0"/>
              <a:pathLst>
                <a:path w="120000" h="120000" extrusionOk="0">
                  <a:moveTo>
                    <a:pt x="14545" y="120000"/>
                  </a:moveTo>
                  <a:cubicBezTo>
                    <a:pt x="14545" y="120000"/>
                    <a:pt x="120000" y="88695"/>
                    <a:pt x="90909" y="2608"/>
                  </a:cubicBezTo>
                  <a:cubicBezTo>
                    <a:pt x="90909" y="2608"/>
                    <a:pt x="69090" y="0"/>
                    <a:pt x="69090" y="0"/>
                  </a:cubicBezTo>
                  <a:cubicBezTo>
                    <a:pt x="69090" y="0"/>
                    <a:pt x="90909" y="39130"/>
                    <a:pt x="72727" y="70434"/>
                  </a:cubicBezTo>
                  <a:cubicBezTo>
                    <a:pt x="54545" y="101739"/>
                    <a:pt x="0" y="117391"/>
                    <a:pt x="0" y="117391"/>
                  </a:cubicBezTo>
                  <a:cubicBezTo>
                    <a:pt x="14545" y="120000"/>
                    <a:pt x="14545" y="120000"/>
                    <a:pt x="14545" y="120000"/>
                  </a:cubicBezTo>
                  <a:cubicBezTo>
                    <a:pt x="14545" y="120000"/>
                    <a:pt x="14545" y="120000"/>
                    <a:pt x="14545" y="120000"/>
                  </a:cubicBezTo>
                  <a:close/>
                </a:path>
              </a:pathLst>
            </a:custGeom>
            <a:solidFill>
              <a:srgbClr val="CB7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5" name="Shape 15"/>
            <p:cNvSpPr/>
            <p:nvPr/>
          </p:nvSpPr>
          <p:spPr>
            <a:xfrm>
              <a:off x="3636" y="1962"/>
              <a:ext cx="412" cy="388"/>
            </a:xfrm>
            <a:custGeom>
              <a:avLst/>
              <a:gdLst/>
              <a:ahLst/>
              <a:cxnLst/>
              <a:rect l="0" t="0" r="0" b="0"/>
              <a:pathLst>
                <a:path w="120000" h="120000" extrusionOk="0">
                  <a:moveTo>
                    <a:pt x="99428" y="19756"/>
                  </a:moveTo>
                  <a:cubicBezTo>
                    <a:pt x="99428" y="19756"/>
                    <a:pt x="119999" y="49756"/>
                    <a:pt x="117257" y="73170"/>
                  </a:cubicBezTo>
                  <a:cubicBezTo>
                    <a:pt x="115199" y="95853"/>
                    <a:pt x="104914" y="96585"/>
                    <a:pt x="104914" y="96585"/>
                  </a:cubicBezTo>
                  <a:cubicBezTo>
                    <a:pt x="102857" y="67317"/>
                    <a:pt x="102857" y="67317"/>
                    <a:pt x="102857" y="67317"/>
                  </a:cubicBezTo>
                  <a:cubicBezTo>
                    <a:pt x="102857" y="67317"/>
                    <a:pt x="94628" y="106829"/>
                    <a:pt x="74742" y="115609"/>
                  </a:cubicBezTo>
                  <a:cubicBezTo>
                    <a:pt x="64457" y="120000"/>
                    <a:pt x="61028" y="118536"/>
                    <a:pt x="61028" y="118536"/>
                  </a:cubicBezTo>
                  <a:cubicBezTo>
                    <a:pt x="61028" y="118536"/>
                    <a:pt x="67885" y="92926"/>
                    <a:pt x="68571" y="80487"/>
                  </a:cubicBezTo>
                  <a:cubicBezTo>
                    <a:pt x="64457" y="83414"/>
                    <a:pt x="40457" y="89268"/>
                    <a:pt x="24685" y="85609"/>
                  </a:cubicBezTo>
                  <a:cubicBezTo>
                    <a:pt x="8914" y="82682"/>
                    <a:pt x="0" y="79024"/>
                    <a:pt x="0" y="79024"/>
                  </a:cubicBezTo>
                  <a:cubicBezTo>
                    <a:pt x="58285" y="46097"/>
                    <a:pt x="58285" y="46097"/>
                    <a:pt x="58285" y="46097"/>
                  </a:cubicBezTo>
                  <a:cubicBezTo>
                    <a:pt x="24685" y="21951"/>
                    <a:pt x="24685" y="21951"/>
                    <a:pt x="24685" y="21951"/>
                  </a:cubicBezTo>
                  <a:cubicBezTo>
                    <a:pt x="24685" y="21951"/>
                    <a:pt x="42514" y="2195"/>
                    <a:pt x="69257" y="15365"/>
                  </a:cubicBezTo>
                  <a:cubicBezTo>
                    <a:pt x="65828" y="10243"/>
                    <a:pt x="58285" y="3658"/>
                    <a:pt x="58285" y="3658"/>
                  </a:cubicBezTo>
                  <a:cubicBezTo>
                    <a:pt x="58285" y="3658"/>
                    <a:pt x="70628" y="0"/>
                    <a:pt x="80228" y="3658"/>
                  </a:cubicBezTo>
                  <a:cubicBezTo>
                    <a:pt x="90514" y="8048"/>
                    <a:pt x="98057" y="17560"/>
                    <a:pt x="98057" y="17560"/>
                  </a:cubicBezTo>
                  <a:cubicBezTo>
                    <a:pt x="99428" y="19756"/>
                    <a:pt x="99428" y="19756"/>
                    <a:pt x="99428" y="19756"/>
                  </a:cubicBezTo>
                  <a:cubicBezTo>
                    <a:pt x="99428" y="19756"/>
                    <a:pt x="99428" y="19756"/>
                    <a:pt x="99428" y="19756"/>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6" name="Shape 16"/>
            <p:cNvSpPr/>
            <p:nvPr/>
          </p:nvSpPr>
          <p:spPr>
            <a:xfrm>
              <a:off x="3675" y="1962"/>
              <a:ext cx="362" cy="367"/>
            </a:xfrm>
            <a:custGeom>
              <a:avLst/>
              <a:gdLst/>
              <a:ahLst/>
              <a:cxnLst/>
              <a:rect l="0" t="0" r="0" b="0"/>
              <a:pathLst>
                <a:path w="120000" h="120000" extrusionOk="0">
                  <a:moveTo>
                    <a:pt x="102077" y="34064"/>
                  </a:moveTo>
                  <a:cubicBezTo>
                    <a:pt x="102077" y="34064"/>
                    <a:pt x="80259" y="0"/>
                    <a:pt x="65454" y="6967"/>
                  </a:cubicBezTo>
                  <a:cubicBezTo>
                    <a:pt x="74805" y="12387"/>
                    <a:pt x="76363" y="24774"/>
                    <a:pt x="76363" y="24774"/>
                  </a:cubicBezTo>
                  <a:cubicBezTo>
                    <a:pt x="76363" y="24774"/>
                    <a:pt x="41298" y="11612"/>
                    <a:pt x="24155" y="22451"/>
                  </a:cubicBezTo>
                  <a:cubicBezTo>
                    <a:pt x="38181" y="29419"/>
                    <a:pt x="63116" y="48000"/>
                    <a:pt x="63116" y="48000"/>
                  </a:cubicBezTo>
                  <a:cubicBezTo>
                    <a:pt x="63116" y="48000"/>
                    <a:pt x="24935" y="72774"/>
                    <a:pt x="0" y="82064"/>
                  </a:cubicBezTo>
                  <a:cubicBezTo>
                    <a:pt x="20259" y="89806"/>
                    <a:pt x="53766" y="83612"/>
                    <a:pt x="71688" y="75870"/>
                  </a:cubicBezTo>
                  <a:cubicBezTo>
                    <a:pt x="74805" y="85161"/>
                    <a:pt x="68571" y="109935"/>
                    <a:pt x="63116" y="120000"/>
                  </a:cubicBezTo>
                  <a:cubicBezTo>
                    <a:pt x="93506" y="108387"/>
                    <a:pt x="102077" y="67354"/>
                    <a:pt x="102077" y="62709"/>
                  </a:cubicBezTo>
                  <a:cubicBezTo>
                    <a:pt x="109090" y="69677"/>
                    <a:pt x="110649" y="78967"/>
                    <a:pt x="110649" y="89032"/>
                  </a:cubicBezTo>
                  <a:cubicBezTo>
                    <a:pt x="120000" y="75870"/>
                    <a:pt x="112207" y="51096"/>
                    <a:pt x="103636" y="34838"/>
                  </a:cubicBezTo>
                  <a:cubicBezTo>
                    <a:pt x="102077" y="34064"/>
                    <a:pt x="102077" y="34064"/>
                    <a:pt x="102077" y="34064"/>
                  </a:cubicBezTo>
                  <a:cubicBezTo>
                    <a:pt x="102077" y="34064"/>
                    <a:pt x="102077" y="34064"/>
                    <a:pt x="102077" y="34064"/>
                  </a:cubicBezTo>
                  <a:close/>
                </a:path>
              </a:pathLst>
            </a:custGeom>
            <a:solidFill>
              <a:srgbClr val="FBBD4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7" name="Shape 17"/>
            <p:cNvSpPr/>
            <p:nvPr/>
          </p:nvSpPr>
          <p:spPr>
            <a:xfrm>
              <a:off x="3770" y="2079"/>
              <a:ext cx="207" cy="114"/>
            </a:xfrm>
            <a:custGeom>
              <a:avLst/>
              <a:gdLst/>
              <a:ahLst/>
              <a:cxnLst/>
              <a:rect l="0" t="0" r="0" b="0"/>
              <a:pathLst>
                <a:path w="120000" h="120000" extrusionOk="0">
                  <a:moveTo>
                    <a:pt x="120000" y="0"/>
                  </a:moveTo>
                  <a:cubicBezTo>
                    <a:pt x="120000" y="0"/>
                    <a:pt x="90000" y="71020"/>
                    <a:pt x="0" y="119999"/>
                  </a:cubicBezTo>
                  <a:cubicBezTo>
                    <a:pt x="13636" y="119999"/>
                    <a:pt x="102272" y="71020"/>
                    <a:pt x="12000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8" name="Shape 18"/>
            <p:cNvSpPr/>
            <p:nvPr/>
          </p:nvSpPr>
          <p:spPr>
            <a:xfrm>
              <a:off x="3904" y="2128"/>
              <a:ext cx="57" cy="149"/>
            </a:xfrm>
            <a:custGeom>
              <a:avLst/>
              <a:gdLst/>
              <a:ahLst/>
              <a:cxnLst/>
              <a:rect l="0" t="0" r="0" b="0"/>
              <a:pathLst>
                <a:path w="120000" h="120000" extrusionOk="0">
                  <a:moveTo>
                    <a:pt x="86400" y="0"/>
                  </a:moveTo>
                  <a:cubicBezTo>
                    <a:pt x="86400" y="0"/>
                    <a:pt x="105600" y="45000"/>
                    <a:pt x="0" y="120000"/>
                  </a:cubicBezTo>
                  <a:cubicBezTo>
                    <a:pt x="24000" y="110625"/>
                    <a:pt x="120000" y="37500"/>
                    <a:pt x="8640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19" name="Shape 19"/>
            <p:cNvSpPr/>
            <p:nvPr/>
          </p:nvSpPr>
          <p:spPr>
            <a:xfrm>
              <a:off x="3983" y="2104"/>
              <a:ext cx="36" cy="88"/>
            </a:xfrm>
            <a:custGeom>
              <a:avLst/>
              <a:gdLst/>
              <a:ahLst/>
              <a:cxnLst/>
              <a:rect l="0" t="0" r="0" b="0"/>
              <a:pathLst>
                <a:path w="120000" h="120000" extrusionOk="0">
                  <a:moveTo>
                    <a:pt x="0" y="0"/>
                  </a:moveTo>
                  <a:cubicBezTo>
                    <a:pt x="0" y="0"/>
                    <a:pt x="82500" y="31578"/>
                    <a:pt x="112500" y="120000"/>
                  </a:cubicBezTo>
                  <a:cubicBezTo>
                    <a:pt x="120000" y="104210"/>
                    <a:pt x="82500" y="22105"/>
                    <a:pt x="0" y="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0" name="Shape 20"/>
            <p:cNvSpPr/>
            <p:nvPr/>
          </p:nvSpPr>
          <p:spPr>
            <a:xfrm>
              <a:off x="3909" y="2004"/>
              <a:ext cx="54" cy="76"/>
            </a:xfrm>
            <a:custGeom>
              <a:avLst/>
              <a:gdLst/>
              <a:ahLst/>
              <a:cxnLst/>
              <a:rect l="0" t="0" r="0" b="0"/>
              <a:pathLst>
                <a:path w="120000" h="120000" extrusionOk="0">
                  <a:moveTo>
                    <a:pt x="120000" y="120000"/>
                  </a:moveTo>
                  <a:cubicBezTo>
                    <a:pt x="120000" y="120000"/>
                    <a:pt x="104347" y="69090"/>
                    <a:pt x="0" y="0"/>
                  </a:cubicBezTo>
                  <a:cubicBezTo>
                    <a:pt x="15652" y="3636"/>
                    <a:pt x="120000" y="72727"/>
                    <a:pt x="120000" y="12000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1" name="Shape 21"/>
            <p:cNvSpPr/>
            <p:nvPr/>
          </p:nvSpPr>
          <p:spPr>
            <a:xfrm>
              <a:off x="3793" y="2031"/>
              <a:ext cx="140" cy="69"/>
            </a:xfrm>
            <a:custGeom>
              <a:avLst/>
              <a:gdLst/>
              <a:ahLst/>
              <a:cxnLst/>
              <a:rect l="0" t="0" r="0" b="0"/>
              <a:pathLst>
                <a:path w="120000" h="120000" extrusionOk="0">
                  <a:moveTo>
                    <a:pt x="120000" y="120000"/>
                  </a:moveTo>
                  <a:cubicBezTo>
                    <a:pt x="120000" y="120000"/>
                    <a:pt x="89491" y="41379"/>
                    <a:pt x="0" y="0"/>
                  </a:cubicBezTo>
                  <a:cubicBezTo>
                    <a:pt x="12203" y="0"/>
                    <a:pt x="101694" y="41379"/>
                    <a:pt x="120000" y="120000"/>
                  </a:cubicBezTo>
                  <a:close/>
                </a:path>
              </a:pathLst>
            </a:custGeom>
            <a:solidFill>
              <a:srgbClr val="B56A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22" name="Shape 22"/>
          <p:cNvGrpSpPr/>
          <p:nvPr/>
        </p:nvGrpSpPr>
        <p:grpSpPr>
          <a:xfrm>
            <a:off x="11308927" y="6212027"/>
            <a:ext cx="875471" cy="645971"/>
            <a:chOff x="7344985" y="5566057"/>
            <a:chExt cx="1750940" cy="1291943"/>
          </a:xfrm>
        </p:grpSpPr>
        <p:sp>
          <p:nvSpPr>
            <p:cNvPr id="23" name="Shape 23"/>
            <p:cNvSpPr/>
            <p:nvPr/>
          </p:nvSpPr>
          <p:spPr>
            <a:xfrm>
              <a:off x="7344985" y="5566057"/>
              <a:ext cx="1750939" cy="1291943"/>
            </a:xfrm>
            <a:custGeom>
              <a:avLst/>
              <a:gdLst/>
              <a:ahLst/>
              <a:cxnLst/>
              <a:rect l="0" t="0" r="0" b="0"/>
              <a:pathLst>
                <a:path w="120000" h="120000" extrusionOk="0">
                  <a:moveTo>
                    <a:pt x="120000" y="28148"/>
                  </a:moveTo>
                  <a:cubicBezTo>
                    <a:pt x="111912" y="18962"/>
                    <a:pt x="101857" y="16000"/>
                    <a:pt x="101857" y="16000"/>
                  </a:cubicBezTo>
                  <a:cubicBezTo>
                    <a:pt x="101857" y="16000"/>
                    <a:pt x="106010" y="29925"/>
                    <a:pt x="106666" y="39111"/>
                  </a:cubicBezTo>
                  <a:cubicBezTo>
                    <a:pt x="86338" y="0"/>
                    <a:pt x="56612" y="12148"/>
                    <a:pt x="56612" y="12148"/>
                  </a:cubicBezTo>
                  <a:cubicBezTo>
                    <a:pt x="56612" y="12148"/>
                    <a:pt x="56612" y="12148"/>
                    <a:pt x="78251" y="71407"/>
                  </a:cubicBezTo>
                  <a:cubicBezTo>
                    <a:pt x="78251" y="71407"/>
                    <a:pt x="78251" y="71407"/>
                    <a:pt x="0" y="67851"/>
                  </a:cubicBezTo>
                  <a:cubicBezTo>
                    <a:pt x="0" y="67851"/>
                    <a:pt x="6120" y="79407"/>
                    <a:pt x="20983" y="96000"/>
                  </a:cubicBezTo>
                  <a:cubicBezTo>
                    <a:pt x="30163" y="106074"/>
                    <a:pt x="43497" y="114962"/>
                    <a:pt x="54207" y="120000"/>
                  </a:cubicBezTo>
                  <a:cubicBezTo>
                    <a:pt x="120000" y="120000"/>
                    <a:pt x="120000" y="120000"/>
                    <a:pt x="120000" y="120000"/>
                  </a:cubicBezTo>
                  <a:cubicBezTo>
                    <a:pt x="120000" y="28148"/>
                    <a:pt x="120000" y="28148"/>
                    <a:pt x="120000" y="28148"/>
                  </a:cubicBezTo>
                  <a:cubicBezTo>
                    <a:pt x="120000" y="28148"/>
                    <a:pt x="120000" y="28148"/>
                    <a:pt x="120000" y="28148"/>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4" name="Shape 24"/>
            <p:cNvSpPr/>
            <p:nvPr/>
          </p:nvSpPr>
          <p:spPr>
            <a:xfrm>
              <a:off x="7529935" y="5745605"/>
              <a:ext cx="1565990" cy="1112392"/>
            </a:xfrm>
            <a:custGeom>
              <a:avLst/>
              <a:gdLst/>
              <a:ahLst/>
              <a:cxnLst/>
              <a:rect l="0" t="0" r="0" b="0"/>
              <a:pathLst>
                <a:path w="120000" h="120000" extrusionOk="0">
                  <a:moveTo>
                    <a:pt x="120000" y="22005"/>
                  </a:moveTo>
                  <a:cubicBezTo>
                    <a:pt x="117311" y="16848"/>
                    <a:pt x="113890" y="13409"/>
                    <a:pt x="109735" y="12722"/>
                  </a:cubicBezTo>
                  <a:cubicBezTo>
                    <a:pt x="116089" y="28882"/>
                    <a:pt x="111201" y="48825"/>
                    <a:pt x="111201" y="48825"/>
                  </a:cubicBezTo>
                  <a:cubicBezTo>
                    <a:pt x="111201" y="48825"/>
                    <a:pt x="83340" y="0"/>
                    <a:pt x="59144" y="1031"/>
                  </a:cubicBezTo>
                  <a:cubicBezTo>
                    <a:pt x="69653" y="22693"/>
                    <a:pt x="83340" y="70487"/>
                    <a:pt x="83340" y="70487"/>
                  </a:cubicBezTo>
                  <a:cubicBezTo>
                    <a:pt x="83340" y="70487"/>
                    <a:pt x="30549" y="73581"/>
                    <a:pt x="0" y="67392"/>
                  </a:cubicBezTo>
                  <a:cubicBezTo>
                    <a:pt x="15885" y="94555"/>
                    <a:pt x="53523" y="113467"/>
                    <a:pt x="75763" y="116905"/>
                  </a:cubicBezTo>
                  <a:cubicBezTo>
                    <a:pt x="75763" y="117936"/>
                    <a:pt x="75519" y="118968"/>
                    <a:pt x="75274" y="120000"/>
                  </a:cubicBezTo>
                  <a:cubicBezTo>
                    <a:pt x="120000" y="120000"/>
                    <a:pt x="120000" y="120000"/>
                    <a:pt x="120000" y="120000"/>
                  </a:cubicBezTo>
                  <a:cubicBezTo>
                    <a:pt x="120000" y="22005"/>
                    <a:pt x="120000" y="22005"/>
                    <a:pt x="120000" y="22005"/>
                  </a:cubicBezTo>
                  <a:cubicBezTo>
                    <a:pt x="120000" y="22005"/>
                    <a:pt x="120000" y="22005"/>
                    <a:pt x="120000" y="22005"/>
                  </a:cubicBezTo>
                  <a:close/>
                </a:path>
              </a:pathLst>
            </a:custGeom>
            <a:solidFill>
              <a:srgbClr val="FABD4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5" name="Shape 25"/>
            <p:cNvSpPr/>
            <p:nvPr/>
          </p:nvSpPr>
          <p:spPr>
            <a:xfrm>
              <a:off x="7988932" y="6516451"/>
              <a:ext cx="1106992" cy="217349"/>
            </a:xfrm>
            <a:custGeom>
              <a:avLst/>
              <a:gdLst/>
              <a:ahLst/>
              <a:cxnLst/>
              <a:rect l="0" t="0" r="0" b="0"/>
              <a:pathLst>
                <a:path w="120000" h="120000" extrusionOk="0">
                  <a:moveTo>
                    <a:pt x="0" y="0"/>
                  </a:moveTo>
                  <a:cubicBezTo>
                    <a:pt x="10374" y="31764"/>
                    <a:pt x="82305" y="120000"/>
                    <a:pt x="120000" y="38823"/>
                  </a:cubicBezTo>
                  <a:cubicBezTo>
                    <a:pt x="120000" y="26470"/>
                    <a:pt x="120000" y="26470"/>
                    <a:pt x="120000" y="26470"/>
                  </a:cubicBezTo>
                  <a:cubicBezTo>
                    <a:pt x="103054" y="49411"/>
                    <a:pt x="62939" y="81176"/>
                    <a:pt x="0" y="0"/>
                  </a:cubicBezTo>
                  <a:close/>
                </a:path>
              </a:pathLst>
            </a:custGeom>
            <a:solidFill>
              <a:srgbClr val="B66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6" name="Shape 26"/>
            <p:cNvSpPr/>
            <p:nvPr/>
          </p:nvSpPr>
          <p:spPr>
            <a:xfrm>
              <a:off x="8805678" y="6670350"/>
              <a:ext cx="121497" cy="187647"/>
            </a:xfrm>
            <a:custGeom>
              <a:avLst/>
              <a:gdLst/>
              <a:ahLst/>
              <a:cxnLst/>
              <a:rect l="0" t="0" r="0" b="0"/>
              <a:pathLst>
                <a:path w="120000" h="120000" extrusionOk="0">
                  <a:moveTo>
                    <a:pt x="120000" y="0"/>
                  </a:moveTo>
                  <a:cubicBezTo>
                    <a:pt x="120000" y="0"/>
                    <a:pt x="91578" y="46779"/>
                    <a:pt x="0" y="120000"/>
                  </a:cubicBezTo>
                  <a:cubicBezTo>
                    <a:pt x="31578" y="120000"/>
                    <a:pt x="31578" y="120000"/>
                    <a:pt x="31578" y="120000"/>
                  </a:cubicBezTo>
                  <a:cubicBezTo>
                    <a:pt x="78947" y="79322"/>
                    <a:pt x="110526" y="38644"/>
                    <a:pt x="120000" y="0"/>
                  </a:cubicBezTo>
                  <a:close/>
                </a:path>
              </a:pathLst>
            </a:custGeom>
            <a:solidFill>
              <a:srgbClr val="B66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7" name="Shape 27"/>
            <p:cNvSpPr/>
            <p:nvPr/>
          </p:nvSpPr>
          <p:spPr>
            <a:xfrm>
              <a:off x="9067575" y="6034505"/>
              <a:ext cx="28348" cy="93149"/>
            </a:xfrm>
            <a:custGeom>
              <a:avLst/>
              <a:gdLst/>
              <a:ahLst/>
              <a:cxnLst/>
              <a:rect l="0" t="0" r="0" b="0"/>
              <a:pathLst>
                <a:path w="120000" h="120000" extrusionOk="0">
                  <a:moveTo>
                    <a:pt x="0" y="0"/>
                  </a:moveTo>
                  <a:cubicBezTo>
                    <a:pt x="53333" y="41379"/>
                    <a:pt x="93333" y="86896"/>
                    <a:pt x="120000" y="120000"/>
                  </a:cubicBezTo>
                  <a:cubicBezTo>
                    <a:pt x="120000" y="82758"/>
                    <a:pt x="120000" y="82758"/>
                    <a:pt x="120000" y="82758"/>
                  </a:cubicBezTo>
                  <a:cubicBezTo>
                    <a:pt x="80000" y="41379"/>
                    <a:pt x="40000" y="16551"/>
                    <a:pt x="0" y="0"/>
                  </a:cubicBezTo>
                  <a:close/>
                </a:path>
              </a:pathLst>
            </a:custGeom>
            <a:solidFill>
              <a:srgbClr val="B66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28" name="Shape 28"/>
            <p:cNvSpPr/>
            <p:nvPr/>
          </p:nvSpPr>
          <p:spPr>
            <a:xfrm>
              <a:off x="8489778" y="5872505"/>
              <a:ext cx="458996" cy="657445"/>
            </a:xfrm>
            <a:custGeom>
              <a:avLst/>
              <a:gdLst/>
              <a:ahLst/>
              <a:cxnLst/>
              <a:rect l="0" t="0" r="0" b="0"/>
              <a:pathLst>
                <a:path w="120000" h="120000" extrusionOk="0">
                  <a:moveTo>
                    <a:pt x="118333" y="120000"/>
                  </a:moveTo>
                  <a:cubicBezTo>
                    <a:pt x="118333" y="120000"/>
                    <a:pt x="105833" y="67572"/>
                    <a:pt x="0" y="0"/>
                  </a:cubicBezTo>
                  <a:cubicBezTo>
                    <a:pt x="20000" y="6407"/>
                    <a:pt x="120000" y="73398"/>
                    <a:pt x="118333" y="120000"/>
                  </a:cubicBezTo>
                  <a:close/>
                </a:path>
              </a:pathLst>
            </a:custGeom>
            <a:solidFill>
              <a:srgbClr val="B66B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29" name="Shape 29"/>
          <p:cNvGrpSpPr/>
          <p:nvPr/>
        </p:nvGrpSpPr>
        <p:grpSpPr>
          <a:xfrm>
            <a:off x="2440" y="2873888"/>
            <a:ext cx="597227" cy="789300"/>
            <a:chOff x="2120" y="1060"/>
            <a:chExt cx="597" cy="788"/>
          </a:xfrm>
        </p:grpSpPr>
        <p:sp>
          <p:nvSpPr>
            <p:cNvPr id="30" name="Shape 30"/>
            <p:cNvSpPr/>
            <p:nvPr/>
          </p:nvSpPr>
          <p:spPr>
            <a:xfrm>
              <a:off x="2120" y="1060"/>
              <a:ext cx="597" cy="788"/>
            </a:xfrm>
            <a:custGeom>
              <a:avLst/>
              <a:gdLst/>
              <a:ahLst/>
              <a:cxnLst/>
              <a:rect l="0" t="0" r="0" b="0"/>
              <a:pathLst>
                <a:path w="120000" h="120000" extrusionOk="0">
                  <a:moveTo>
                    <a:pt x="69723" y="105988"/>
                  </a:moveTo>
                  <a:cubicBezTo>
                    <a:pt x="69723" y="105988"/>
                    <a:pt x="56442" y="103113"/>
                    <a:pt x="52648" y="97365"/>
                  </a:cubicBezTo>
                  <a:cubicBezTo>
                    <a:pt x="74466" y="102035"/>
                    <a:pt x="112885" y="84071"/>
                    <a:pt x="112885" y="84071"/>
                  </a:cubicBezTo>
                  <a:cubicBezTo>
                    <a:pt x="112885" y="84071"/>
                    <a:pt x="112885" y="84071"/>
                    <a:pt x="58814" y="68622"/>
                  </a:cubicBezTo>
                  <a:cubicBezTo>
                    <a:pt x="58814" y="68622"/>
                    <a:pt x="104347" y="38443"/>
                    <a:pt x="120000" y="27664"/>
                  </a:cubicBezTo>
                  <a:cubicBezTo>
                    <a:pt x="65454" y="18323"/>
                    <a:pt x="36047" y="39520"/>
                    <a:pt x="36047" y="39520"/>
                  </a:cubicBezTo>
                  <a:cubicBezTo>
                    <a:pt x="36047" y="39520"/>
                    <a:pt x="32727" y="13293"/>
                    <a:pt x="37944" y="0"/>
                  </a:cubicBezTo>
                  <a:cubicBezTo>
                    <a:pt x="18023" y="5029"/>
                    <a:pt x="6640" y="18323"/>
                    <a:pt x="0" y="29820"/>
                  </a:cubicBezTo>
                  <a:cubicBezTo>
                    <a:pt x="0" y="91257"/>
                    <a:pt x="0" y="91257"/>
                    <a:pt x="0" y="91257"/>
                  </a:cubicBezTo>
                  <a:cubicBezTo>
                    <a:pt x="28458" y="120000"/>
                    <a:pt x="69723" y="105988"/>
                    <a:pt x="69723" y="105988"/>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1" name="Shape 31"/>
            <p:cNvSpPr/>
            <p:nvPr/>
          </p:nvSpPr>
          <p:spPr>
            <a:xfrm>
              <a:off x="2120" y="1114"/>
              <a:ext cx="540" cy="690"/>
            </a:xfrm>
            <a:custGeom>
              <a:avLst/>
              <a:gdLst/>
              <a:ahLst/>
              <a:cxnLst/>
              <a:rect l="0" t="0" r="0" b="0"/>
              <a:pathLst>
                <a:path w="120000" h="120000" extrusionOk="0">
                  <a:moveTo>
                    <a:pt x="6812" y="91643"/>
                  </a:moveTo>
                  <a:cubicBezTo>
                    <a:pt x="6812" y="91643"/>
                    <a:pt x="42969" y="119999"/>
                    <a:pt x="60262" y="110958"/>
                  </a:cubicBezTo>
                  <a:cubicBezTo>
                    <a:pt x="46637" y="106849"/>
                    <a:pt x="40349" y="95342"/>
                    <a:pt x="40349" y="95342"/>
                  </a:cubicBezTo>
                  <a:cubicBezTo>
                    <a:pt x="40349" y="95342"/>
                    <a:pt x="88034" y="101506"/>
                    <a:pt x="107423" y="87123"/>
                  </a:cubicBezTo>
                  <a:cubicBezTo>
                    <a:pt x="87510" y="83424"/>
                    <a:pt x="51877" y="69452"/>
                    <a:pt x="51877" y="69452"/>
                  </a:cubicBezTo>
                  <a:cubicBezTo>
                    <a:pt x="51877" y="69452"/>
                    <a:pt x="92227" y="38630"/>
                    <a:pt x="119999" y="24657"/>
                  </a:cubicBezTo>
                  <a:cubicBezTo>
                    <a:pt x="93799" y="20547"/>
                    <a:pt x="53449" y="34109"/>
                    <a:pt x="33537" y="44794"/>
                  </a:cubicBezTo>
                  <a:cubicBezTo>
                    <a:pt x="27248" y="36164"/>
                    <a:pt x="28296" y="10273"/>
                    <a:pt x="32489" y="0"/>
                  </a:cubicBezTo>
                  <a:cubicBezTo>
                    <a:pt x="10480" y="10684"/>
                    <a:pt x="2620" y="32054"/>
                    <a:pt x="0" y="47671"/>
                  </a:cubicBezTo>
                  <a:cubicBezTo>
                    <a:pt x="0" y="86301"/>
                    <a:pt x="0" y="86301"/>
                    <a:pt x="0" y="86301"/>
                  </a:cubicBezTo>
                  <a:cubicBezTo>
                    <a:pt x="2096" y="87534"/>
                    <a:pt x="3668" y="89178"/>
                    <a:pt x="4716" y="90410"/>
                  </a:cubicBezTo>
                  <a:cubicBezTo>
                    <a:pt x="6812" y="91643"/>
                    <a:pt x="6812" y="91643"/>
                    <a:pt x="6812" y="91643"/>
                  </a:cubicBezTo>
                  <a:cubicBezTo>
                    <a:pt x="6812" y="91643"/>
                    <a:pt x="6812" y="91643"/>
                    <a:pt x="6812" y="91643"/>
                  </a:cubicBezTo>
                  <a:close/>
                </a:path>
              </a:pathLst>
            </a:custGeom>
            <a:solidFill>
              <a:srgbClr val="DD722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2" name="Shape 32"/>
            <p:cNvSpPr/>
            <p:nvPr/>
          </p:nvSpPr>
          <p:spPr>
            <a:xfrm>
              <a:off x="2162" y="1325"/>
              <a:ext cx="337" cy="291"/>
            </a:xfrm>
            <a:custGeom>
              <a:avLst/>
              <a:gdLst/>
              <a:ahLst/>
              <a:cxnLst/>
              <a:rect l="0" t="0" r="0" b="0"/>
              <a:pathLst>
                <a:path w="120000" h="120000" extrusionOk="0">
                  <a:moveTo>
                    <a:pt x="0" y="120000"/>
                  </a:moveTo>
                  <a:cubicBezTo>
                    <a:pt x="0" y="120000"/>
                    <a:pt x="22657" y="58064"/>
                    <a:pt x="120000" y="0"/>
                  </a:cubicBezTo>
                  <a:cubicBezTo>
                    <a:pt x="103216" y="4838"/>
                    <a:pt x="10069" y="62903"/>
                    <a:pt x="0" y="120000"/>
                  </a:cubicBezTo>
                  <a:close/>
                </a:path>
              </a:pathLst>
            </a:custGeom>
            <a:solidFill>
              <a:srgbClr val="6F41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3" name="Shape 33"/>
            <p:cNvSpPr/>
            <p:nvPr/>
          </p:nvSpPr>
          <p:spPr>
            <a:xfrm>
              <a:off x="2147" y="1226"/>
              <a:ext cx="72" cy="290"/>
            </a:xfrm>
            <a:custGeom>
              <a:avLst/>
              <a:gdLst/>
              <a:ahLst/>
              <a:cxnLst/>
              <a:rect l="0" t="0" r="0" b="0"/>
              <a:pathLst>
                <a:path w="120000" h="120000" extrusionOk="0">
                  <a:moveTo>
                    <a:pt x="85161" y="120000"/>
                  </a:moveTo>
                  <a:cubicBezTo>
                    <a:pt x="85161" y="120000"/>
                    <a:pt x="19354" y="80000"/>
                    <a:pt x="120000" y="0"/>
                  </a:cubicBezTo>
                  <a:cubicBezTo>
                    <a:pt x="85161" y="9756"/>
                    <a:pt x="0" y="89756"/>
                    <a:pt x="85161" y="120000"/>
                  </a:cubicBezTo>
                  <a:close/>
                </a:path>
              </a:pathLst>
            </a:custGeom>
            <a:solidFill>
              <a:srgbClr val="6F41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4" name="Shape 34"/>
            <p:cNvSpPr/>
            <p:nvPr/>
          </p:nvSpPr>
          <p:spPr>
            <a:xfrm>
              <a:off x="2120" y="1552"/>
              <a:ext cx="29" cy="28"/>
            </a:xfrm>
            <a:custGeom>
              <a:avLst/>
              <a:gdLst/>
              <a:ahLst/>
              <a:cxnLst/>
              <a:rect l="0" t="0" r="0" b="0"/>
              <a:pathLst>
                <a:path w="120000" h="120000" extrusionOk="0">
                  <a:moveTo>
                    <a:pt x="120000" y="120000"/>
                  </a:moveTo>
                  <a:cubicBezTo>
                    <a:pt x="120000" y="120000"/>
                    <a:pt x="73846" y="80000"/>
                    <a:pt x="0" y="0"/>
                  </a:cubicBezTo>
                  <a:cubicBezTo>
                    <a:pt x="0" y="30000"/>
                    <a:pt x="0" y="30000"/>
                    <a:pt x="0" y="30000"/>
                  </a:cubicBezTo>
                  <a:cubicBezTo>
                    <a:pt x="46153" y="70000"/>
                    <a:pt x="73846" y="90000"/>
                    <a:pt x="120000" y="120000"/>
                  </a:cubicBezTo>
                  <a:close/>
                </a:path>
              </a:pathLst>
            </a:custGeom>
            <a:solidFill>
              <a:srgbClr val="6F41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5" name="Shape 35"/>
            <p:cNvSpPr/>
            <p:nvPr/>
          </p:nvSpPr>
          <p:spPr>
            <a:xfrm>
              <a:off x="2234" y="1559"/>
              <a:ext cx="286" cy="82"/>
            </a:xfrm>
            <a:custGeom>
              <a:avLst/>
              <a:gdLst/>
              <a:ahLst/>
              <a:cxnLst/>
              <a:rect l="0" t="0" r="0" b="0"/>
              <a:pathLst>
                <a:path w="120000" h="120000" extrusionOk="0">
                  <a:moveTo>
                    <a:pt x="120000" y="102857"/>
                  </a:moveTo>
                  <a:cubicBezTo>
                    <a:pt x="34710" y="102857"/>
                    <a:pt x="0" y="0"/>
                    <a:pt x="0" y="0"/>
                  </a:cubicBezTo>
                  <a:cubicBezTo>
                    <a:pt x="24793" y="109714"/>
                    <a:pt x="108099" y="120000"/>
                    <a:pt x="120000" y="102857"/>
                  </a:cubicBezTo>
                  <a:close/>
                </a:path>
              </a:pathLst>
            </a:custGeom>
            <a:solidFill>
              <a:srgbClr val="6F41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6" name="Shape 36"/>
            <p:cNvSpPr/>
            <p:nvPr/>
          </p:nvSpPr>
          <p:spPr>
            <a:xfrm>
              <a:off x="2171" y="1603"/>
              <a:ext cx="189" cy="145"/>
            </a:xfrm>
            <a:custGeom>
              <a:avLst/>
              <a:gdLst/>
              <a:ahLst/>
              <a:cxnLst/>
              <a:rect l="0" t="0" r="0" b="0"/>
              <a:pathLst>
                <a:path w="120000" h="120000" extrusionOk="0">
                  <a:moveTo>
                    <a:pt x="0" y="0"/>
                  </a:moveTo>
                  <a:cubicBezTo>
                    <a:pt x="14814" y="61935"/>
                    <a:pt x="105185" y="114193"/>
                    <a:pt x="120000" y="120000"/>
                  </a:cubicBezTo>
                  <a:cubicBezTo>
                    <a:pt x="28148" y="63870"/>
                    <a:pt x="0" y="0"/>
                    <a:pt x="0" y="0"/>
                  </a:cubicBezTo>
                  <a:close/>
                </a:path>
              </a:pathLst>
            </a:custGeom>
            <a:solidFill>
              <a:srgbClr val="6F41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37" name="Shape 37"/>
          <p:cNvGrpSpPr/>
          <p:nvPr/>
        </p:nvGrpSpPr>
        <p:grpSpPr>
          <a:xfrm>
            <a:off x="139503" y="-13009"/>
            <a:ext cx="1381505" cy="804243"/>
            <a:chOff x="1920" y="1127"/>
            <a:chExt cx="986" cy="573"/>
          </a:xfrm>
        </p:grpSpPr>
        <p:sp>
          <p:nvSpPr>
            <p:cNvPr id="38" name="Shape 38"/>
            <p:cNvSpPr/>
            <p:nvPr/>
          </p:nvSpPr>
          <p:spPr>
            <a:xfrm>
              <a:off x="1920" y="1127"/>
              <a:ext cx="262" cy="174"/>
            </a:xfrm>
            <a:custGeom>
              <a:avLst/>
              <a:gdLst/>
              <a:ahLst/>
              <a:cxnLst/>
              <a:rect l="0" t="0" r="0" b="0"/>
              <a:pathLst>
                <a:path w="120000" h="120000" extrusionOk="0">
                  <a:moveTo>
                    <a:pt x="2162" y="100540"/>
                  </a:moveTo>
                  <a:cubicBezTo>
                    <a:pt x="0" y="105405"/>
                    <a:pt x="8648" y="120000"/>
                    <a:pt x="8648" y="120000"/>
                  </a:cubicBezTo>
                  <a:cubicBezTo>
                    <a:pt x="8648" y="120000"/>
                    <a:pt x="27027" y="68108"/>
                    <a:pt x="56216" y="51891"/>
                  </a:cubicBezTo>
                  <a:cubicBezTo>
                    <a:pt x="84324" y="35675"/>
                    <a:pt x="120000" y="64864"/>
                    <a:pt x="120000" y="64864"/>
                  </a:cubicBezTo>
                  <a:cubicBezTo>
                    <a:pt x="113513" y="48648"/>
                    <a:pt x="113513" y="48648"/>
                    <a:pt x="113513" y="48648"/>
                  </a:cubicBezTo>
                  <a:cubicBezTo>
                    <a:pt x="113513" y="48648"/>
                    <a:pt x="47567" y="0"/>
                    <a:pt x="2162" y="100540"/>
                  </a:cubicBezTo>
                  <a:close/>
                </a:path>
              </a:pathLst>
            </a:custGeom>
            <a:solidFill>
              <a:srgbClr val="92552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39" name="Shape 39"/>
            <p:cNvSpPr/>
            <p:nvPr/>
          </p:nvSpPr>
          <p:spPr>
            <a:xfrm>
              <a:off x="2064" y="1135"/>
              <a:ext cx="841" cy="566"/>
            </a:xfrm>
            <a:custGeom>
              <a:avLst/>
              <a:gdLst/>
              <a:ahLst/>
              <a:cxnLst/>
              <a:rect l="0" t="0" r="0" b="0"/>
              <a:pathLst>
                <a:path w="120000" h="120000" extrusionOk="0">
                  <a:moveTo>
                    <a:pt x="1680" y="35500"/>
                  </a:moveTo>
                  <a:cubicBezTo>
                    <a:pt x="1680" y="35500"/>
                    <a:pt x="0" y="55000"/>
                    <a:pt x="4369" y="71500"/>
                  </a:cubicBezTo>
                  <a:cubicBezTo>
                    <a:pt x="8403" y="87500"/>
                    <a:pt x="20504" y="97000"/>
                    <a:pt x="20504" y="97000"/>
                  </a:cubicBezTo>
                  <a:cubicBezTo>
                    <a:pt x="20504" y="97000"/>
                    <a:pt x="19159" y="82000"/>
                    <a:pt x="20840" y="73000"/>
                  </a:cubicBezTo>
                  <a:cubicBezTo>
                    <a:pt x="30252" y="119000"/>
                    <a:pt x="58823" y="120000"/>
                    <a:pt x="58823" y="120000"/>
                  </a:cubicBezTo>
                  <a:cubicBezTo>
                    <a:pt x="58823" y="120000"/>
                    <a:pt x="58823" y="120000"/>
                    <a:pt x="52100" y="54500"/>
                  </a:cubicBezTo>
                  <a:cubicBezTo>
                    <a:pt x="52100" y="54500"/>
                    <a:pt x="52100" y="54500"/>
                    <a:pt x="120000" y="90500"/>
                  </a:cubicBezTo>
                  <a:cubicBezTo>
                    <a:pt x="120000" y="90500"/>
                    <a:pt x="116302" y="77500"/>
                    <a:pt x="107226" y="55000"/>
                  </a:cubicBezTo>
                  <a:cubicBezTo>
                    <a:pt x="97815" y="32000"/>
                    <a:pt x="76302" y="9000"/>
                    <a:pt x="70924" y="6500"/>
                  </a:cubicBezTo>
                  <a:cubicBezTo>
                    <a:pt x="72268" y="4000"/>
                    <a:pt x="74621" y="2000"/>
                    <a:pt x="76974" y="0"/>
                  </a:cubicBezTo>
                  <a:cubicBezTo>
                    <a:pt x="9075" y="0"/>
                    <a:pt x="9075" y="0"/>
                    <a:pt x="9075" y="0"/>
                  </a:cubicBezTo>
                  <a:cubicBezTo>
                    <a:pt x="4369" y="17000"/>
                    <a:pt x="2352" y="32000"/>
                    <a:pt x="2352" y="32000"/>
                  </a:cubicBezTo>
                  <a:cubicBezTo>
                    <a:pt x="1680" y="35500"/>
                    <a:pt x="1680" y="35500"/>
                    <a:pt x="1680" y="35500"/>
                  </a:cubicBezTo>
                  <a:cubicBezTo>
                    <a:pt x="1680" y="35500"/>
                    <a:pt x="1680" y="35500"/>
                    <a:pt x="1680" y="35500"/>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0" name="Shape 40"/>
            <p:cNvSpPr/>
            <p:nvPr/>
          </p:nvSpPr>
          <p:spPr>
            <a:xfrm>
              <a:off x="2064" y="1135"/>
              <a:ext cx="775" cy="524"/>
            </a:xfrm>
            <a:custGeom>
              <a:avLst/>
              <a:gdLst/>
              <a:ahLst/>
              <a:cxnLst/>
              <a:rect l="0" t="0" r="0" b="0"/>
              <a:pathLst>
                <a:path w="120000" h="120000" extrusionOk="0">
                  <a:moveTo>
                    <a:pt x="11341" y="18378"/>
                  </a:moveTo>
                  <a:cubicBezTo>
                    <a:pt x="11341" y="18378"/>
                    <a:pt x="0" y="78378"/>
                    <a:pt x="15731" y="89189"/>
                  </a:cubicBezTo>
                  <a:cubicBezTo>
                    <a:pt x="13536" y="72432"/>
                    <a:pt x="21585" y="56756"/>
                    <a:pt x="21585" y="56756"/>
                  </a:cubicBezTo>
                  <a:cubicBezTo>
                    <a:pt x="21585" y="56756"/>
                    <a:pt x="35487" y="111351"/>
                    <a:pt x="56707" y="120000"/>
                  </a:cubicBezTo>
                  <a:cubicBezTo>
                    <a:pt x="51951" y="96756"/>
                    <a:pt x="49756" y="48648"/>
                    <a:pt x="49756" y="48648"/>
                  </a:cubicBezTo>
                  <a:cubicBezTo>
                    <a:pt x="49756" y="48648"/>
                    <a:pt x="95121" y="67027"/>
                    <a:pt x="120000" y="84864"/>
                  </a:cubicBezTo>
                  <a:cubicBezTo>
                    <a:pt x="111585" y="54054"/>
                    <a:pt x="83048" y="21621"/>
                    <a:pt x="65121" y="10270"/>
                  </a:cubicBezTo>
                  <a:cubicBezTo>
                    <a:pt x="66219" y="7027"/>
                    <a:pt x="68414" y="3243"/>
                    <a:pt x="71341" y="0"/>
                  </a:cubicBezTo>
                  <a:cubicBezTo>
                    <a:pt x="15731" y="0"/>
                    <a:pt x="15731" y="0"/>
                    <a:pt x="15731" y="0"/>
                  </a:cubicBezTo>
                  <a:cubicBezTo>
                    <a:pt x="13902" y="4864"/>
                    <a:pt x="12804" y="10810"/>
                    <a:pt x="11341" y="16216"/>
                  </a:cubicBezTo>
                  <a:cubicBezTo>
                    <a:pt x="11341" y="18378"/>
                    <a:pt x="11341" y="18378"/>
                    <a:pt x="11341" y="18378"/>
                  </a:cubicBezTo>
                  <a:cubicBezTo>
                    <a:pt x="11341" y="18378"/>
                    <a:pt x="11341" y="18378"/>
                    <a:pt x="11341" y="18378"/>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1" name="Shape 41"/>
            <p:cNvSpPr/>
            <p:nvPr/>
          </p:nvSpPr>
          <p:spPr>
            <a:xfrm>
              <a:off x="2170" y="1159"/>
              <a:ext cx="497" cy="225"/>
            </a:xfrm>
            <a:custGeom>
              <a:avLst/>
              <a:gdLst/>
              <a:ahLst/>
              <a:cxnLst/>
              <a:rect l="0" t="0" r="0" b="0"/>
              <a:pathLst>
                <a:path w="120000" h="120000" extrusionOk="0">
                  <a:moveTo>
                    <a:pt x="0" y="27789"/>
                  </a:moveTo>
                  <a:cubicBezTo>
                    <a:pt x="0" y="27789"/>
                    <a:pt x="46066" y="17684"/>
                    <a:pt x="120000" y="120000"/>
                  </a:cubicBezTo>
                  <a:cubicBezTo>
                    <a:pt x="110900" y="99789"/>
                    <a:pt x="38672" y="0"/>
                    <a:pt x="0" y="27789"/>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2" name="Shape 42"/>
            <p:cNvSpPr/>
            <p:nvPr/>
          </p:nvSpPr>
          <p:spPr>
            <a:xfrm>
              <a:off x="2293" y="1135"/>
              <a:ext cx="71" cy="56"/>
            </a:xfrm>
            <a:custGeom>
              <a:avLst/>
              <a:gdLst/>
              <a:ahLst/>
              <a:cxnLst/>
              <a:rect l="0" t="0" r="0" b="0"/>
              <a:pathLst>
                <a:path w="120000" h="120000" extrusionOk="0">
                  <a:moveTo>
                    <a:pt x="0" y="120000"/>
                  </a:moveTo>
                  <a:cubicBezTo>
                    <a:pt x="0" y="120000"/>
                    <a:pt x="32000" y="70000"/>
                    <a:pt x="120000" y="0"/>
                  </a:cubicBezTo>
                  <a:cubicBezTo>
                    <a:pt x="88000" y="0"/>
                    <a:pt x="88000" y="0"/>
                    <a:pt x="88000" y="0"/>
                  </a:cubicBezTo>
                  <a:cubicBezTo>
                    <a:pt x="48000" y="35000"/>
                    <a:pt x="20000" y="75000"/>
                    <a:pt x="0"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3" name="Shape 43"/>
            <p:cNvSpPr/>
            <p:nvPr/>
          </p:nvSpPr>
          <p:spPr>
            <a:xfrm>
              <a:off x="2201" y="1135"/>
              <a:ext cx="9" cy="28"/>
            </a:xfrm>
            <a:custGeom>
              <a:avLst/>
              <a:gdLst/>
              <a:ahLst/>
              <a:cxnLst/>
              <a:rect l="0" t="0" r="0" b="0"/>
              <a:pathLst>
                <a:path w="120000" h="120000" extrusionOk="0">
                  <a:moveTo>
                    <a:pt x="30000" y="120000"/>
                  </a:moveTo>
                  <a:cubicBezTo>
                    <a:pt x="30000" y="120000"/>
                    <a:pt x="30000" y="70000"/>
                    <a:pt x="120000" y="0"/>
                  </a:cubicBezTo>
                  <a:cubicBezTo>
                    <a:pt x="30000" y="0"/>
                    <a:pt x="30000" y="0"/>
                    <a:pt x="30000" y="0"/>
                  </a:cubicBezTo>
                  <a:cubicBezTo>
                    <a:pt x="0" y="40000"/>
                    <a:pt x="0" y="80000"/>
                    <a:pt x="30000"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4" name="Shape 44"/>
            <p:cNvSpPr/>
            <p:nvPr/>
          </p:nvSpPr>
          <p:spPr>
            <a:xfrm>
              <a:off x="2142" y="1227"/>
              <a:ext cx="54" cy="210"/>
            </a:xfrm>
            <a:custGeom>
              <a:avLst/>
              <a:gdLst/>
              <a:ahLst/>
              <a:cxnLst/>
              <a:rect l="0" t="0" r="0" b="0"/>
              <a:pathLst>
                <a:path w="120000" h="120000" extrusionOk="0">
                  <a:moveTo>
                    <a:pt x="15652" y="120000"/>
                  </a:moveTo>
                  <a:cubicBezTo>
                    <a:pt x="15652" y="35056"/>
                    <a:pt x="120000" y="0"/>
                    <a:pt x="120000" y="0"/>
                  </a:cubicBezTo>
                  <a:cubicBezTo>
                    <a:pt x="5217" y="26966"/>
                    <a:pt x="0" y="107865"/>
                    <a:pt x="15652"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5" name="Shape 45"/>
            <p:cNvSpPr/>
            <p:nvPr/>
          </p:nvSpPr>
          <p:spPr>
            <a:xfrm>
              <a:off x="2229" y="1247"/>
              <a:ext cx="139" cy="340"/>
            </a:xfrm>
            <a:custGeom>
              <a:avLst/>
              <a:gdLst/>
              <a:ahLst/>
              <a:cxnLst/>
              <a:rect l="0" t="0" r="0" b="0"/>
              <a:pathLst>
                <a:path w="120000" h="120000" extrusionOk="0">
                  <a:moveTo>
                    <a:pt x="32542" y="0"/>
                  </a:moveTo>
                  <a:cubicBezTo>
                    <a:pt x="0" y="37500"/>
                    <a:pt x="95593" y="110833"/>
                    <a:pt x="120000" y="120000"/>
                  </a:cubicBezTo>
                  <a:cubicBezTo>
                    <a:pt x="16271" y="45000"/>
                    <a:pt x="32542" y="0"/>
                    <a:pt x="32542" y="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46" name="Shape 46"/>
          <p:cNvGrpSpPr/>
          <p:nvPr/>
        </p:nvGrpSpPr>
        <p:grpSpPr>
          <a:xfrm>
            <a:off x="0" y="5007562"/>
            <a:ext cx="687853" cy="1147722"/>
            <a:chOff x="1901" y="2020"/>
            <a:chExt cx="1059" cy="1767"/>
          </a:xfrm>
        </p:grpSpPr>
        <p:sp>
          <p:nvSpPr>
            <p:cNvPr id="47" name="Shape 47"/>
            <p:cNvSpPr/>
            <p:nvPr/>
          </p:nvSpPr>
          <p:spPr>
            <a:xfrm>
              <a:off x="1901" y="2020"/>
              <a:ext cx="1059" cy="1640"/>
            </a:xfrm>
            <a:custGeom>
              <a:avLst/>
              <a:gdLst/>
              <a:ahLst/>
              <a:cxnLst/>
              <a:rect l="0" t="0" r="0" b="0"/>
              <a:pathLst>
                <a:path w="120000" h="120000" extrusionOk="0">
                  <a:moveTo>
                    <a:pt x="97499" y="93717"/>
                  </a:moveTo>
                  <a:cubicBezTo>
                    <a:pt x="86517" y="97521"/>
                    <a:pt x="66160" y="94755"/>
                    <a:pt x="66160" y="94755"/>
                  </a:cubicBezTo>
                  <a:cubicBezTo>
                    <a:pt x="66160" y="94755"/>
                    <a:pt x="119999" y="76772"/>
                    <a:pt x="117321" y="46167"/>
                  </a:cubicBezTo>
                  <a:cubicBezTo>
                    <a:pt x="100982" y="54639"/>
                    <a:pt x="62410" y="62074"/>
                    <a:pt x="62410" y="62074"/>
                  </a:cubicBezTo>
                  <a:cubicBezTo>
                    <a:pt x="62410" y="62074"/>
                    <a:pt x="80089" y="33544"/>
                    <a:pt x="43928" y="0"/>
                  </a:cubicBezTo>
                  <a:cubicBezTo>
                    <a:pt x="35357" y="15216"/>
                    <a:pt x="12321" y="56023"/>
                    <a:pt x="12321" y="56023"/>
                  </a:cubicBezTo>
                  <a:cubicBezTo>
                    <a:pt x="8035" y="52910"/>
                    <a:pt x="3749" y="50144"/>
                    <a:pt x="0" y="47723"/>
                  </a:cubicBezTo>
                  <a:cubicBezTo>
                    <a:pt x="0" y="103573"/>
                    <a:pt x="0" y="103573"/>
                    <a:pt x="0" y="103573"/>
                  </a:cubicBezTo>
                  <a:cubicBezTo>
                    <a:pt x="5892" y="104783"/>
                    <a:pt x="12857" y="105821"/>
                    <a:pt x="20892" y="106167"/>
                  </a:cubicBezTo>
                  <a:cubicBezTo>
                    <a:pt x="20892" y="106167"/>
                    <a:pt x="71517" y="120000"/>
                    <a:pt x="97499" y="93717"/>
                  </a:cubicBezTo>
                  <a:close/>
                </a:path>
              </a:pathLst>
            </a:custGeom>
            <a:solidFill>
              <a:srgbClr val="FFF7D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8" name="Shape 48"/>
            <p:cNvSpPr/>
            <p:nvPr/>
          </p:nvSpPr>
          <p:spPr>
            <a:xfrm>
              <a:off x="1901" y="2136"/>
              <a:ext cx="950" cy="1365"/>
            </a:xfrm>
            <a:custGeom>
              <a:avLst/>
              <a:gdLst/>
              <a:ahLst/>
              <a:cxnLst/>
              <a:rect l="0" t="0" r="0" b="0"/>
              <a:pathLst>
                <a:path w="120000" h="120000" extrusionOk="0">
                  <a:moveTo>
                    <a:pt x="9230" y="110242"/>
                  </a:moveTo>
                  <a:cubicBezTo>
                    <a:pt x="33945" y="116678"/>
                    <a:pt x="71166" y="120000"/>
                    <a:pt x="87543" y="108373"/>
                  </a:cubicBezTo>
                  <a:cubicBezTo>
                    <a:pt x="73548" y="109826"/>
                    <a:pt x="59553" y="110449"/>
                    <a:pt x="48535" y="104429"/>
                  </a:cubicBezTo>
                  <a:cubicBezTo>
                    <a:pt x="54491" y="103806"/>
                    <a:pt x="112555" y="87612"/>
                    <a:pt x="120000" y="56262"/>
                  </a:cubicBezTo>
                  <a:cubicBezTo>
                    <a:pt x="108089" y="63321"/>
                    <a:pt x="73548" y="73287"/>
                    <a:pt x="58660" y="72041"/>
                  </a:cubicBezTo>
                  <a:cubicBezTo>
                    <a:pt x="65806" y="52941"/>
                    <a:pt x="66401" y="18685"/>
                    <a:pt x="50918" y="0"/>
                  </a:cubicBezTo>
                  <a:cubicBezTo>
                    <a:pt x="42878" y="25951"/>
                    <a:pt x="17866" y="67681"/>
                    <a:pt x="17866" y="67681"/>
                  </a:cubicBezTo>
                  <a:cubicBezTo>
                    <a:pt x="17866" y="67681"/>
                    <a:pt x="9826" y="62698"/>
                    <a:pt x="0" y="56262"/>
                  </a:cubicBezTo>
                  <a:cubicBezTo>
                    <a:pt x="0" y="107128"/>
                    <a:pt x="0" y="107128"/>
                    <a:pt x="0" y="107128"/>
                  </a:cubicBezTo>
                  <a:cubicBezTo>
                    <a:pt x="4168" y="108581"/>
                    <a:pt x="7146" y="109411"/>
                    <a:pt x="7146" y="109411"/>
                  </a:cubicBezTo>
                  <a:cubicBezTo>
                    <a:pt x="9230" y="110242"/>
                    <a:pt x="9230" y="110242"/>
                    <a:pt x="9230" y="110242"/>
                  </a:cubicBezTo>
                  <a:cubicBezTo>
                    <a:pt x="9230" y="110242"/>
                    <a:pt x="9230" y="110242"/>
                    <a:pt x="9230" y="110242"/>
                  </a:cubicBezTo>
                  <a:close/>
                </a:path>
              </a:pathLst>
            </a:custGeom>
            <a:solidFill>
              <a:srgbClr val="EE9127"/>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49" name="Shape 49"/>
            <p:cNvSpPr/>
            <p:nvPr/>
          </p:nvSpPr>
          <p:spPr>
            <a:xfrm>
              <a:off x="1993" y="2495"/>
              <a:ext cx="312" cy="853"/>
            </a:xfrm>
            <a:custGeom>
              <a:avLst/>
              <a:gdLst/>
              <a:ahLst/>
              <a:cxnLst/>
              <a:rect l="0" t="0" r="0" b="0"/>
              <a:pathLst>
                <a:path w="120000" h="120000" extrusionOk="0">
                  <a:moveTo>
                    <a:pt x="0" y="120000"/>
                  </a:moveTo>
                  <a:cubicBezTo>
                    <a:pt x="91127" y="97396"/>
                    <a:pt x="120000" y="12963"/>
                    <a:pt x="112781" y="0"/>
                  </a:cubicBezTo>
                  <a:cubicBezTo>
                    <a:pt x="88421" y="86759"/>
                    <a:pt x="0" y="120000"/>
                    <a:pt x="0" y="120000"/>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0" name="Shape 50"/>
            <p:cNvSpPr/>
            <p:nvPr/>
          </p:nvSpPr>
          <p:spPr>
            <a:xfrm>
              <a:off x="2151" y="2947"/>
              <a:ext cx="542" cy="290"/>
            </a:xfrm>
            <a:custGeom>
              <a:avLst/>
              <a:gdLst/>
              <a:ahLst/>
              <a:cxnLst/>
              <a:rect l="0" t="0" r="0" b="0"/>
              <a:pathLst>
                <a:path w="120000" h="120000" extrusionOk="0">
                  <a:moveTo>
                    <a:pt x="0" y="102439"/>
                  </a:moveTo>
                  <a:cubicBezTo>
                    <a:pt x="41397" y="120000"/>
                    <a:pt x="112139" y="21463"/>
                    <a:pt x="119999" y="0"/>
                  </a:cubicBezTo>
                  <a:cubicBezTo>
                    <a:pt x="48209" y="104390"/>
                    <a:pt x="0" y="102439"/>
                    <a:pt x="0" y="102439"/>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1" name="Shape 51"/>
            <p:cNvSpPr/>
            <p:nvPr/>
          </p:nvSpPr>
          <p:spPr>
            <a:xfrm>
              <a:off x="2070" y="3340"/>
              <a:ext cx="357" cy="87"/>
            </a:xfrm>
            <a:custGeom>
              <a:avLst/>
              <a:gdLst/>
              <a:ahLst/>
              <a:cxnLst/>
              <a:rect l="0" t="0" r="0" b="0"/>
              <a:pathLst>
                <a:path w="120000" h="120000" extrusionOk="0">
                  <a:moveTo>
                    <a:pt x="0" y="0"/>
                  </a:moveTo>
                  <a:cubicBezTo>
                    <a:pt x="26052" y="120000"/>
                    <a:pt x="107368" y="120000"/>
                    <a:pt x="120000" y="100540"/>
                  </a:cubicBezTo>
                  <a:cubicBezTo>
                    <a:pt x="35526" y="110270"/>
                    <a:pt x="0" y="0"/>
                    <a:pt x="0" y="0"/>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2" name="Shape 52"/>
            <p:cNvSpPr/>
            <p:nvPr/>
          </p:nvSpPr>
          <p:spPr>
            <a:xfrm>
              <a:off x="1901" y="3034"/>
              <a:ext cx="144" cy="137"/>
            </a:xfrm>
            <a:custGeom>
              <a:avLst/>
              <a:gdLst/>
              <a:ahLst/>
              <a:cxnLst/>
              <a:rect l="0" t="0" r="0" b="0"/>
              <a:pathLst>
                <a:path w="120000" h="120000" extrusionOk="0">
                  <a:moveTo>
                    <a:pt x="120000" y="120000"/>
                  </a:moveTo>
                  <a:cubicBezTo>
                    <a:pt x="120000" y="120000"/>
                    <a:pt x="68852" y="88965"/>
                    <a:pt x="0" y="0"/>
                  </a:cubicBezTo>
                  <a:cubicBezTo>
                    <a:pt x="0" y="24827"/>
                    <a:pt x="0" y="24827"/>
                    <a:pt x="0" y="24827"/>
                  </a:cubicBezTo>
                  <a:cubicBezTo>
                    <a:pt x="37377" y="70344"/>
                    <a:pt x="78688" y="105517"/>
                    <a:pt x="120000" y="120000"/>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3" name="Shape 53"/>
            <p:cNvSpPr/>
            <p:nvPr/>
          </p:nvSpPr>
          <p:spPr>
            <a:xfrm>
              <a:off x="1901" y="3279"/>
              <a:ext cx="112" cy="38"/>
            </a:xfrm>
            <a:custGeom>
              <a:avLst/>
              <a:gdLst/>
              <a:ahLst/>
              <a:cxnLst/>
              <a:rect l="0" t="0" r="0" b="0"/>
              <a:pathLst>
                <a:path w="120000" h="120000" extrusionOk="0">
                  <a:moveTo>
                    <a:pt x="120000" y="105882"/>
                  </a:moveTo>
                  <a:cubicBezTo>
                    <a:pt x="120000" y="105882"/>
                    <a:pt x="77500" y="91764"/>
                    <a:pt x="0" y="0"/>
                  </a:cubicBezTo>
                  <a:cubicBezTo>
                    <a:pt x="0" y="42352"/>
                    <a:pt x="0" y="42352"/>
                    <a:pt x="0" y="42352"/>
                  </a:cubicBezTo>
                  <a:cubicBezTo>
                    <a:pt x="45000" y="91764"/>
                    <a:pt x="85000" y="120000"/>
                    <a:pt x="120000" y="105882"/>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4" name="Shape 54"/>
            <p:cNvSpPr/>
            <p:nvPr/>
          </p:nvSpPr>
          <p:spPr>
            <a:xfrm>
              <a:off x="1903" y="3454"/>
              <a:ext cx="196" cy="333"/>
            </a:xfrm>
            <a:custGeom>
              <a:avLst/>
              <a:gdLst/>
              <a:ahLst/>
              <a:cxnLst/>
              <a:rect l="0" t="0" r="0" b="0"/>
              <a:pathLst>
                <a:path w="120000" h="120000" extrusionOk="0">
                  <a:moveTo>
                    <a:pt x="60722" y="59574"/>
                  </a:moveTo>
                  <a:cubicBezTo>
                    <a:pt x="52048" y="28936"/>
                    <a:pt x="95421" y="0"/>
                    <a:pt x="95421" y="0"/>
                  </a:cubicBezTo>
                  <a:cubicBezTo>
                    <a:pt x="79518" y="1702"/>
                    <a:pt x="79518" y="1702"/>
                    <a:pt x="79518" y="1702"/>
                  </a:cubicBezTo>
                  <a:cubicBezTo>
                    <a:pt x="79518" y="1702"/>
                    <a:pt x="0" y="59574"/>
                    <a:pt x="95421" y="118297"/>
                  </a:cubicBezTo>
                  <a:cubicBezTo>
                    <a:pt x="99759" y="120000"/>
                    <a:pt x="119999" y="114042"/>
                    <a:pt x="119999" y="114042"/>
                  </a:cubicBezTo>
                  <a:cubicBezTo>
                    <a:pt x="119999" y="114042"/>
                    <a:pt x="69397" y="90212"/>
                    <a:pt x="60722" y="59574"/>
                  </a:cubicBezTo>
                  <a:close/>
                </a:path>
              </a:pathLst>
            </a:custGeom>
            <a:solidFill>
              <a:srgbClr val="9C5625"/>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55" name="Shape 55"/>
          <p:cNvGrpSpPr/>
          <p:nvPr/>
        </p:nvGrpSpPr>
        <p:grpSpPr>
          <a:xfrm rot="-1651836">
            <a:off x="11143247" y="105147"/>
            <a:ext cx="675069" cy="772503"/>
            <a:chOff x="4634" y="753"/>
            <a:chExt cx="1162" cy="1330"/>
          </a:xfrm>
        </p:grpSpPr>
        <p:sp>
          <p:nvSpPr>
            <p:cNvPr id="56" name="Shape 56"/>
            <p:cNvSpPr/>
            <p:nvPr/>
          </p:nvSpPr>
          <p:spPr>
            <a:xfrm>
              <a:off x="4634" y="753"/>
              <a:ext cx="1162" cy="1235"/>
            </a:xfrm>
            <a:custGeom>
              <a:avLst/>
              <a:gdLst/>
              <a:ahLst/>
              <a:cxnLst/>
              <a:rect l="0" t="0" r="0" b="0"/>
              <a:pathLst>
                <a:path w="120000" h="120000" extrusionOk="0">
                  <a:moveTo>
                    <a:pt x="52332" y="106921"/>
                  </a:moveTo>
                  <a:cubicBezTo>
                    <a:pt x="52332" y="106921"/>
                    <a:pt x="13630" y="107151"/>
                    <a:pt x="7302" y="75717"/>
                  </a:cubicBezTo>
                  <a:cubicBezTo>
                    <a:pt x="13387" y="81912"/>
                    <a:pt x="27748" y="84665"/>
                    <a:pt x="27748" y="84665"/>
                  </a:cubicBezTo>
                  <a:cubicBezTo>
                    <a:pt x="27748" y="84665"/>
                    <a:pt x="0" y="53919"/>
                    <a:pt x="14117" y="25468"/>
                  </a:cubicBezTo>
                  <a:cubicBezTo>
                    <a:pt x="21176" y="37629"/>
                    <a:pt x="43569" y="54378"/>
                    <a:pt x="43569" y="54378"/>
                  </a:cubicBezTo>
                  <a:cubicBezTo>
                    <a:pt x="43569" y="54378"/>
                    <a:pt x="43569" y="22944"/>
                    <a:pt x="81298" y="0"/>
                  </a:cubicBezTo>
                  <a:cubicBezTo>
                    <a:pt x="80324" y="16520"/>
                    <a:pt x="78377" y="61261"/>
                    <a:pt x="78377" y="61261"/>
                  </a:cubicBezTo>
                  <a:cubicBezTo>
                    <a:pt x="120000" y="42906"/>
                    <a:pt x="120000" y="42906"/>
                    <a:pt x="120000" y="42906"/>
                  </a:cubicBezTo>
                  <a:cubicBezTo>
                    <a:pt x="120000" y="42906"/>
                    <a:pt x="112941" y="76405"/>
                    <a:pt x="97119" y="84894"/>
                  </a:cubicBezTo>
                  <a:cubicBezTo>
                    <a:pt x="103691" y="87189"/>
                    <a:pt x="113427" y="81453"/>
                    <a:pt x="113427" y="81453"/>
                  </a:cubicBezTo>
                  <a:cubicBezTo>
                    <a:pt x="113427" y="81453"/>
                    <a:pt x="99066" y="120000"/>
                    <a:pt x="52332" y="106921"/>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7" name="Shape 57"/>
            <p:cNvSpPr/>
            <p:nvPr/>
          </p:nvSpPr>
          <p:spPr>
            <a:xfrm>
              <a:off x="4733" y="827"/>
              <a:ext cx="987" cy="1002"/>
            </a:xfrm>
            <a:custGeom>
              <a:avLst/>
              <a:gdLst/>
              <a:ahLst/>
              <a:cxnLst/>
              <a:rect l="0" t="0" r="0" b="0"/>
              <a:pathLst>
                <a:path w="120000" h="120000" extrusionOk="0">
                  <a:moveTo>
                    <a:pt x="64019" y="119433"/>
                  </a:moveTo>
                  <a:cubicBezTo>
                    <a:pt x="64019" y="119433"/>
                    <a:pt x="107368" y="119433"/>
                    <a:pt x="110526" y="101320"/>
                  </a:cubicBezTo>
                  <a:cubicBezTo>
                    <a:pt x="99617" y="106981"/>
                    <a:pt x="87272" y="101886"/>
                    <a:pt x="87272" y="101886"/>
                  </a:cubicBezTo>
                  <a:cubicBezTo>
                    <a:pt x="87272" y="101886"/>
                    <a:pt x="119999" y="77547"/>
                    <a:pt x="119712" y="55471"/>
                  </a:cubicBezTo>
                  <a:cubicBezTo>
                    <a:pt x="105071" y="64528"/>
                    <a:pt x="73205" y="75849"/>
                    <a:pt x="73205" y="75849"/>
                  </a:cubicBezTo>
                  <a:cubicBezTo>
                    <a:pt x="73205" y="75849"/>
                    <a:pt x="72918" y="27735"/>
                    <a:pt x="78086" y="0"/>
                  </a:cubicBezTo>
                  <a:cubicBezTo>
                    <a:pt x="59712" y="14150"/>
                    <a:pt x="46220" y="47830"/>
                    <a:pt x="43062" y="68490"/>
                  </a:cubicBezTo>
                  <a:cubicBezTo>
                    <a:pt x="32440" y="65943"/>
                    <a:pt x="12918" y="46132"/>
                    <a:pt x="7177" y="35660"/>
                  </a:cubicBezTo>
                  <a:cubicBezTo>
                    <a:pt x="0" y="68773"/>
                    <a:pt x="33588" y="100471"/>
                    <a:pt x="37320" y="103301"/>
                  </a:cubicBezTo>
                  <a:cubicBezTo>
                    <a:pt x="27272" y="105566"/>
                    <a:pt x="17511" y="101320"/>
                    <a:pt x="8612" y="95943"/>
                  </a:cubicBezTo>
                  <a:cubicBezTo>
                    <a:pt x="15215" y="112075"/>
                    <a:pt x="42488" y="119433"/>
                    <a:pt x="62296" y="120000"/>
                  </a:cubicBezTo>
                  <a:cubicBezTo>
                    <a:pt x="64019" y="119433"/>
                    <a:pt x="64019" y="119433"/>
                    <a:pt x="64019" y="119433"/>
                  </a:cubicBezTo>
                  <a:cubicBezTo>
                    <a:pt x="64019" y="119433"/>
                    <a:pt x="64019" y="119433"/>
                    <a:pt x="64019" y="119433"/>
                  </a:cubicBezTo>
                  <a:close/>
                </a:path>
              </a:pathLst>
            </a:custGeom>
            <a:solidFill>
              <a:srgbClr val="DD722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8" name="Shape 58"/>
            <p:cNvSpPr/>
            <p:nvPr/>
          </p:nvSpPr>
          <p:spPr>
            <a:xfrm>
              <a:off x="5118" y="1093"/>
              <a:ext cx="163" cy="696"/>
            </a:xfrm>
            <a:custGeom>
              <a:avLst/>
              <a:gdLst/>
              <a:ahLst/>
              <a:cxnLst/>
              <a:rect l="0" t="0" r="0" b="0"/>
              <a:pathLst>
                <a:path w="120000" h="120000" extrusionOk="0">
                  <a:moveTo>
                    <a:pt x="92173" y="120000"/>
                  </a:moveTo>
                  <a:cubicBezTo>
                    <a:pt x="92173" y="120000"/>
                    <a:pt x="20869" y="79322"/>
                    <a:pt x="120000" y="0"/>
                  </a:cubicBezTo>
                  <a:cubicBezTo>
                    <a:pt x="90434" y="10576"/>
                    <a:pt x="0" y="88271"/>
                    <a:pt x="92173"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59" name="Shape 59"/>
            <p:cNvSpPr/>
            <p:nvPr/>
          </p:nvSpPr>
          <p:spPr>
            <a:xfrm>
              <a:off x="4858" y="1297"/>
              <a:ext cx="315" cy="338"/>
            </a:xfrm>
            <a:custGeom>
              <a:avLst/>
              <a:gdLst/>
              <a:ahLst/>
              <a:cxnLst/>
              <a:rect l="0" t="0" r="0" b="0"/>
              <a:pathLst>
                <a:path w="120000" h="120000" extrusionOk="0">
                  <a:moveTo>
                    <a:pt x="120000" y="120000"/>
                  </a:moveTo>
                  <a:cubicBezTo>
                    <a:pt x="120000" y="120000"/>
                    <a:pt x="60895" y="98181"/>
                    <a:pt x="0" y="0"/>
                  </a:cubicBezTo>
                  <a:cubicBezTo>
                    <a:pt x="4477" y="16783"/>
                    <a:pt x="64477" y="111608"/>
                    <a:pt x="120000" y="120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0" name="Shape 60"/>
            <p:cNvSpPr/>
            <p:nvPr/>
          </p:nvSpPr>
          <p:spPr>
            <a:xfrm>
              <a:off x="4911" y="1710"/>
              <a:ext cx="277" cy="93"/>
            </a:xfrm>
            <a:custGeom>
              <a:avLst/>
              <a:gdLst/>
              <a:ahLst/>
              <a:cxnLst/>
              <a:rect l="0" t="0" r="0" b="0"/>
              <a:pathLst>
                <a:path w="120000" h="120000" extrusionOk="0">
                  <a:moveTo>
                    <a:pt x="120000" y="66000"/>
                  </a:moveTo>
                  <a:cubicBezTo>
                    <a:pt x="120000" y="66000"/>
                    <a:pt x="76923" y="102000"/>
                    <a:pt x="0" y="0"/>
                  </a:cubicBezTo>
                  <a:cubicBezTo>
                    <a:pt x="9230" y="24000"/>
                    <a:pt x="84102" y="120000"/>
                    <a:pt x="120000" y="660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1" name="Shape 61"/>
            <p:cNvSpPr/>
            <p:nvPr/>
          </p:nvSpPr>
          <p:spPr>
            <a:xfrm>
              <a:off x="5256" y="1401"/>
              <a:ext cx="385" cy="260"/>
            </a:xfrm>
            <a:custGeom>
              <a:avLst/>
              <a:gdLst/>
              <a:ahLst/>
              <a:cxnLst/>
              <a:rect l="0" t="0" r="0" b="0"/>
              <a:pathLst>
                <a:path w="120000" h="120000" extrusionOk="0">
                  <a:moveTo>
                    <a:pt x="0" y="114545"/>
                  </a:moveTo>
                  <a:cubicBezTo>
                    <a:pt x="0" y="114545"/>
                    <a:pt x="51219" y="104727"/>
                    <a:pt x="120000" y="0"/>
                  </a:cubicBezTo>
                  <a:cubicBezTo>
                    <a:pt x="113414" y="19636"/>
                    <a:pt x="45365" y="120000"/>
                    <a:pt x="0" y="114545"/>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2" name="Shape 62"/>
            <p:cNvSpPr/>
            <p:nvPr/>
          </p:nvSpPr>
          <p:spPr>
            <a:xfrm>
              <a:off x="5238" y="1701"/>
              <a:ext cx="373" cy="116"/>
            </a:xfrm>
            <a:custGeom>
              <a:avLst/>
              <a:gdLst/>
              <a:ahLst/>
              <a:cxnLst/>
              <a:rect l="0" t="0" r="0" b="0"/>
              <a:pathLst>
                <a:path w="120000" h="120000" extrusionOk="0">
                  <a:moveTo>
                    <a:pt x="0" y="62400"/>
                  </a:moveTo>
                  <a:cubicBezTo>
                    <a:pt x="0" y="62400"/>
                    <a:pt x="41772" y="103200"/>
                    <a:pt x="120000" y="0"/>
                  </a:cubicBezTo>
                  <a:cubicBezTo>
                    <a:pt x="109367" y="26400"/>
                    <a:pt x="34177" y="120000"/>
                    <a:pt x="0" y="62400"/>
                  </a:cubicBezTo>
                  <a:close/>
                </a:path>
              </a:pathLst>
            </a:custGeom>
            <a:solidFill>
              <a:srgbClr val="6E401A"/>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3" name="Shape 63"/>
            <p:cNvSpPr/>
            <p:nvPr/>
          </p:nvSpPr>
          <p:spPr>
            <a:xfrm>
              <a:off x="5040" y="1845"/>
              <a:ext cx="185" cy="237"/>
            </a:xfrm>
            <a:custGeom>
              <a:avLst/>
              <a:gdLst/>
              <a:ahLst/>
              <a:cxnLst/>
              <a:rect l="0" t="0" r="0" b="0"/>
              <a:pathLst>
                <a:path w="120000" h="120000" extrusionOk="0">
                  <a:moveTo>
                    <a:pt x="89620" y="7128"/>
                  </a:moveTo>
                  <a:cubicBezTo>
                    <a:pt x="89620" y="7128"/>
                    <a:pt x="120000" y="84356"/>
                    <a:pt x="16708" y="120000"/>
                  </a:cubicBezTo>
                  <a:cubicBezTo>
                    <a:pt x="12151" y="120000"/>
                    <a:pt x="0" y="109306"/>
                    <a:pt x="0" y="109306"/>
                  </a:cubicBezTo>
                  <a:cubicBezTo>
                    <a:pt x="0" y="109306"/>
                    <a:pt x="51645" y="97425"/>
                    <a:pt x="74430" y="68910"/>
                  </a:cubicBezTo>
                  <a:cubicBezTo>
                    <a:pt x="95696" y="39207"/>
                    <a:pt x="78987" y="0"/>
                    <a:pt x="78987" y="0"/>
                  </a:cubicBezTo>
                  <a:cubicBezTo>
                    <a:pt x="89620" y="7128"/>
                    <a:pt x="89620" y="7128"/>
                    <a:pt x="89620" y="7128"/>
                  </a:cubicBezTo>
                  <a:cubicBezTo>
                    <a:pt x="89620" y="7128"/>
                    <a:pt x="89620" y="7128"/>
                    <a:pt x="89620" y="7128"/>
                  </a:cubicBezTo>
                  <a:close/>
                </a:path>
              </a:pathLst>
            </a:custGeom>
            <a:solidFill>
              <a:srgbClr val="92552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grpSp>
        <p:nvGrpSpPr>
          <p:cNvPr id="64" name="Shape 64"/>
          <p:cNvGrpSpPr/>
          <p:nvPr/>
        </p:nvGrpSpPr>
        <p:grpSpPr>
          <a:xfrm flipH="1">
            <a:off x="10782663" y="2958790"/>
            <a:ext cx="1028241" cy="1140703"/>
            <a:chOff x="2052" y="993"/>
            <a:chExt cx="767" cy="850"/>
          </a:xfrm>
        </p:grpSpPr>
        <p:sp>
          <p:nvSpPr>
            <p:cNvPr id="65" name="Shape 65"/>
            <p:cNvSpPr/>
            <p:nvPr/>
          </p:nvSpPr>
          <p:spPr>
            <a:xfrm>
              <a:off x="2429" y="1614"/>
              <a:ext cx="149" cy="229"/>
            </a:xfrm>
            <a:custGeom>
              <a:avLst/>
              <a:gdLst/>
              <a:ahLst/>
              <a:cxnLst/>
              <a:rect l="0" t="0" r="0" b="0"/>
              <a:pathLst>
                <a:path w="120000" h="120000" extrusionOk="0">
                  <a:moveTo>
                    <a:pt x="61875" y="4897"/>
                  </a:moveTo>
                  <a:cubicBezTo>
                    <a:pt x="61875" y="4897"/>
                    <a:pt x="120000" y="68571"/>
                    <a:pt x="22500" y="118775"/>
                  </a:cubicBezTo>
                  <a:cubicBezTo>
                    <a:pt x="16875" y="119999"/>
                    <a:pt x="0" y="112653"/>
                    <a:pt x="0" y="112653"/>
                  </a:cubicBezTo>
                  <a:cubicBezTo>
                    <a:pt x="0" y="112653"/>
                    <a:pt x="52500" y="93061"/>
                    <a:pt x="65625" y="62448"/>
                  </a:cubicBezTo>
                  <a:cubicBezTo>
                    <a:pt x="78750" y="34285"/>
                    <a:pt x="45000" y="0"/>
                    <a:pt x="45000" y="0"/>
                  </a:cubicBezTo>
                  <a:cubicBezTo>
                    <a:pt x="61875" y="4897"/>
                    <a:pt x="61875" y="4897"/>
                    <a:pt x="61875" y="4897"/>
                  </a:cubicBezTo>
                  <a:cubicBezTo>
                    <a:pt x="61875" y="4897"/>
                    <a:pt x="61875" y="4897"/>
                    <a:pt x="61875" y="4897"/>
                  </a:cubicBezTo>
                  <a:close/>
                </a:path>
              </a:pathLst>
            </a:custGeom>
            <a:solidFill>
              <a:srgbClr val="92552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6" name="Shape 66"/>
            <p:cNvSpPr/>
            <p:nvPr/>
          </p:nvSpPr>
          <p:spPr>
            <a:xfrm>
              <a:off x="2052" y="993"/>
              <a:ext cx="767" cy="729"/>
            </a:xfrm>
            <a:custGeom>
              <a:avLst/>
              <a:gdLst/>
              <a:ahLst/>
              <a:cxnLst/>
              <a:rect l="0" t="0" r="0" b="0"/>
              <a:pathLst>
                <a:path w="120000" h="120000" extrusionOk="0">
                  <a:moveTo>
                    <a:pt x="59815" y="116893"/>
                  </a:moveTo>
                  <a:cubicBezTo>
                    <a:pt x="59815" y="116893"/>
                    <a:pt x="95261" y="106796"/>
                    <a:pt x="107446" y="86601"/>
                  </a:cubicBezTo>
                  <a:cubicBezTo>
                    <a:pt x="120000" y="66407"/>
                    <a:pt x="112246" y="59029"/>
                    <a:pt x="112246" y="59029"/>
                  </a:cubicBezTo>
                  <a:cubicBezTo>
                    <a:pt x="91938" y="80388"/>
                    <a:pt x="91938" y="80388"/>
                    <a:pt x="91938" y="80388"/>
                  </a:cubicBezTo>
                  <a:cubicBezTo>
                    <a:pt x="91938" y="80388"/>
                    <a:pt x="109661" y="42718"/>
                    <a:pt x="98953" y="22524"/>
                  </a:cubicBezTo>
                  <a:cubicBezTo>
                    <a:pt x="93046" y="11650"/>
                    <a:pt x="89723" y="10485"/>
                    <a:pt x="89723" y="10485"/>
                  </a:cubicBezTo>
                  <a:cubicBezTo>
                    <a:pt x="89723" y="10485"/>
                    <a:pt x="79753" y="36116"/>
                    <a:pt x="72738" y="46601"/>
                  </a:cubicBezTo>
                  <a:cubicBezTo>
                    <a:pt x="70892" y="41165"/>
                    <a:pt x="54646" y="19805"/>
                    <a:pt x="39876" y="11650"/>
                  </a:cubicBezTo>
                  <a:cubicBezTo>
                    <a:pt x="24369" y="3106"/>
                    <a:pt x="15507" y="0"/>
                    <a:pt x="15507" y="0"/>
                  </a:cubicBezTo>
                  <a:cubicBezTo>
                    <a:pt x="42830" y="67184"/>
                    <a:pt x="42830" y="67184"/>
                    <a:pt x="42830" y="67184"/>
                  </a:cubicBezTo>
                  <a:cubicBezTo>
                    <a:pt x="0" y="62912"/>
                    <a:pt x="0" y="62912"/>
                    <a:pt x="0" y="62912"/>
                  </a:cubicBezTo>
                  <a:cubicBezTo>
                    <a:pt x="0" y="62912"/>
                    <a:pt x="1846" y="92038"/>
                    <a:pt x="32123" y="99805"/>
                  </a:cubicBezTo>
                  <a:cubicBezTo>
                    <a:pt x="26215" y="101747"/>
                    <a:pt x="16984" y="101359"/>
                    <a:pt x="16984" y="101359"/>
                  </a:cubicBezTo>
                  <a:cubicBezTo>
                    <a:pt x="16984" y="101359"/>
                    <a:pt x="23630" y="112621"/>
                    <a:pt x="34707" y="116504"/>
                  </a:cubicBezTo>
                  <a:cubicBezTo>
                    <a:pt x="45046" y="120000"/>
                    <a:pt x="57969" y="117669"/>
                    <a:pt x="57969" y="117669"/>
                  </a:cubicBezTo>
                  <a:cubicBezTo>
                    <a:pt x="59815" y="116893"/>
                    <a:pt x="59815" y="116893"/>
                    <a:pt x="59815" y="116893"/>
                  </a:cubicBezTo>
                  <a:cubicBezTo>
                    <a:pt x="59815" y="116893"/>
                    <a:pt x="59815" y="116893"/>
                    <a:pt x="59815" y="116893"/>
                  </a:cubicBezTo>
                  <a:close/>
                </a:path>
              </a:pathLst>
            </a:custGeom>
            <a:solidFill>
              <a:srgbClr val="FFF7D3"/>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7" name="Shape 67"/>
            <p:cNvSpPr/>
            <p:nvPr/>
          </p:nvSpPr>
          <p:spPr>
            <a:xfrm>
              <a:off x="2088" y="1052"/>
              <a:ext cx="650" cy="676"/>
            </a:xfrm>
            <a:custGeom>
              <a:avLst/>
              <a:gdLst/>
              <a:ahLst/>
              <a:cxnLst/>
              <a:rect l="0" t="0" r="0" b="0"/>
              <a:pathLst>
                <a:path w="120000" h="120000" extrusionOk="0">
                  <a:moveTo>
                    <a:pt x="75054" y="106202"/>
                  </a:moveTo>
                  <a:cubicBezTo>
                    <a:pt x="75054" y="106202"/>
                    <a:pt x="33600" y="120000"/>
                    <a:pt x="24000" y="104111"/>
                  </a:cubicBezTo>
                  <a:cubicBezTo>
                    <a:pt x="36654" y="106202"/>
                    <a:pt x="47127" y="97003"/>
                    <a:pt x="47127" y="97003"/>
                  </a:cubicBezTo>
                  <a:cubicBezTo>
                    <a:pt x="47127" y="97003"/>
                    <a:pt x="7418" y="85296"/>
                    <a:pt x="0" y="65226"/>
                  </a:cubicBezTo>
                  <a:cubicBezTo>
                    <a:pt x="17018" y="68153"/>
                    <a:pt x="51054" y="68571"/>
                    <a:pt x="51054" y="68571"/>
                  </a:cubicBezTo>
                  <a:cubicBezTo>
                    <a:pt x="51054" y="68571"/>
                    <a:pt x="35345" y="24250"/>
                    <a:pt x="21381" y="0"/>
                  </a:cubicBezTo>
                  <a:cubicBezTo>
                    <a:pt x="43200" y="7108"/>
                    <a:pt x="68072" y="33867"/>
                    <a:pt x="77672" y="52264"/>
                  </a:cubicBezTo>
                  <a:cubicBezTo>
                    <a:pt x="87272" y="46411"/>
                    <a:pt x="99054" y="21742"/>
                    <a:pt x="101236" y="10452"/>
                  </a:cubicBezTo>
                  <a:cubicBezTo>
                    <a:pt x="119127" y="38885"/>
                    <a:pt x="97745" y="79024"/>
                    <a:pt x="95127" y="82369"/>
                  </a:cubicBezTo>
                  <a:cubicBezTo>
                    <a:pt x="105600" y="81533"/>
                    <a:pt x="113018" y="74425"/>
                    <a:pt x="120000" y="66898"/>
                  </a:cubicBezTo>
                  <a:cubicBezTo>
                    <a:pt x="119127" y="83623"/>
                    <a:pt x="95563" y="99094"/>
                    <a:pt x="76800" y="106202"/>
                  </a:cubicBezTo>
                  <a:cubicBezTo>
                    <a:pt x="75054" y="106202"/>
                    <a:pt x="75054" y="106202"/>
                    <a:pt x="75054" y="106202"/>
                  </a:cubicBezTo>
                  <a:cubicBezTo>
                    <a:pt x="75054" y="106202"/>
                    <a:pt x="75054" y="106202"/>
                    <a:pt x="75054" y="106202"/>
                  </a:cubicBezTo>
                  <a:close/>
                </a:path>
              </a:pathLst>
            </a:custGeom>
            <a:solidFill>
              <a:srgbClr val="AFAF5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8" name="Shape 68"/>
            <p:cNvSpPr/>
            <p:nvPr/>
          </p:nvSpPr>
          <p:spPr>
            <a:xfrm>
              <a:off x="2320" y="1197"/>
              <a:ext cx="212" cy="428"/>
            </a:xfrm>
            <a:custGeom>
              <a:avLst/>
              <a:gdLst/>
              <a:ahLst/>
              <a:cxnLst/>
              <a:rect l="0" t="0" r="0" b="0"/>
              <a:pathLst>
                <a:path w="120000" h="120000" extrusionOk="0">
                  <a:moveTo>
                    <a:pt x="100000" y="120000"/>
                  </a:moveTo>
                  <a:cubicBezTo>
                    <a:pt x="100000" y="120000"/>
                    <a:pt x="105333" y="73186"/>
                    <a:pt x="0" y="0"/>
                  </a:cubicBezTo>
                  <a:cubicBezTo>
                    <a:pt x="21333" y="7912"/>
                    <a:pt x="120000" y="79780"/>
                    <a:pt x="100000"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69" name="Shape 69"/>
            <p:cNvSpPr/>
            <p:nvPr/>
          </p:nvSpPr>
          <p:spPr>
            <a:xfrm>
              <a:off x="2506" y="1235"/>
              <a:ext cx="126" cy="281"/>
            </a:xfrm>
            <a:custGeom>
              <a:avLst/>
              <a:gdLst/>
              <a:ahLst/>
              <a:cxnLst/>
              <a:rect l="0" t="0" r="0" b="0"/>
              <a:pathLst>
                <a:path w="120000" h="120000" extrusionOk="0">
                  <a:moveTo>
                    <a:pt x="0" y="120000"/>
                  </a:moveTo>
                  <a:cubicBezTo>
                    <a:pt x="0" y="120000"/>
                    <a:pt x="80000" y="88739"/>
                    <a:pt x="115555" y="0"/>
                  </a:cubicBezTo>
                  <a:cubicBezTo>
                    <a:pt x="120000" y="14117"/>
                    <a:pt x="80000" y="99831"/>
                    <a:pt x="0" y="12000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0" name="Shape 70"/>
            <p:cNvSpPr/>
            <p:nvPr/>
          </p:nvSpPr>
          <p:spPr>
            <a:xfrm>
              <a:off x="2537" y="1500"/>
              <a:ext cx="163" cy="101"/>
            </a:xfrm>
            <a:custGeom>
              <a:avLst/>
              <a:gdLst/>
              <a:ahLst/>
              <a:cxnLst/>
              <a:rect l="0" t="0" r="0" b="0"/>
              <a:pathLst>
                <a:path w="120000" h="120000" extrusionOk="0">
                  <a:moveTo>
                    <a:pt x="0" y="111627"/>
                  </a:moveTo>
                  <a:cubicBezTo>
                    <a:pt x="0" y="111627"/>
                    <a:pt x="50434" y="106046"/>
                    <a:pt x="120000" y="0"/>
                  </a:cubicBezTo>
                  <a:cubicBezTo>
                    <a:pt x="113043" y="19534"/>
                    <a:pt x="43478" y="120000"/>
                    <a:pt x="0" y="111627"/>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1" name="Shape 71"/>
            <p:cNvSpPr/>
            <p:nvPr/>
          </p:nvSpPr>
          <p:spPr>
            <a:xfrm>
              <a:off x="2303" y="1604"/>
              <a:ext cx="177" cy="57"/>
            </a:xfrm>
            <a:custGeom>
              <a:avLst/>
              <a:gdLst/>
              <a:ahLst/>
              <a:cxnLst/>
              <a:rect l="0" t="0" r="0" b="0"/>
              <a:pathLst>
                <a:path w="120000" h="120000" extrusionOk="0">
                  <a:moveTo>
                    <a:pt x="120000" y="0"/>
                  </a:moveTo>
                  <a:cubicBezTo>
                    <a:pt x="120000" y="0"/>
                    <a:pt x="86400" y="96000"/>
                    <a:pt x="0" y="110400"/>
                  </a:cubicBezTo>
                  <a:cubicBezTo>
                    <a:pt x="11200" y="120000"/>
                    <a:pt x="96000" y="100800"/>
                    <a:pt x="120000" y="0"/>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sp>
          <p:nvSpPr>
            <p:cNvPr id="72" name="Shape 72"/>
            <p:cNvSpPr/>
            <p:nvPr/>
          </p:nvSpPr>
          <p:spPr>
            <a:xfrm>
              <a:off x="2161" y="1472"/>
              <a:ext cx="298" cy="111"/>
            </a:xfrm>
            <a:custGeom>
              <a:avLst/>
              <a:gdLst/>
              <a:ahLst/>
              <a:cxnLst/>
              <a:rect l="0" t="0" r="0" b="0"/>
              <a:pathLst>
                <a:path w="120000" h="120000" extrusionOk="0">
                  <a:moveTo>
                    <a:pt x="120000" y="76595"/>
                  </a:moveTo>
                  <a:cubicBezTo>
                    <a:pt x="120000" y="76595"/>
                    <a:pt x="75590" y="99574"/>
                    <a:pt x="0" y="0"/>
                  </a:cubicBezTo>
                  <a:cubicBezTo>
                    <a:pt x="8503" y="25531"/>
                    <a:pt x="83149" y="120000"/>
                    <a:pt x="120000" y="76595"/>
                  </a:cubicBezTo>
                  <a:close/>
                </a:path>
              </a:pathLst>
            </a:custGeom>
            <a:solidFill>
              <a:srgbClr val="70873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mbria"/>
                <a:ea typeface="Cambria"/>
                <a:cs typeface="Cambria"/>
                <a:sym typeface="Cambria"/>
              </a:endParaRPr>
            </a:p>
          </p:txBody>
        </p:sp>
      </p:grpSp>
      <p:sp>
        <p:nvSpPr>
          <p:cNvPr id="73" name="Shape 73"/>
          <p:cNvSpPr txBox="1">
            <a:spLocks noGrp="1"/>
          </p:cNvSpPr>
          <p:nvPr>
            <p:ph type="title"/>
          </p:nvPr>
        </p:nvSpPr>
        <p:spPr>
          <a:xfrm>
            <a:off x="1524000" y="78909"/>
            <a:ext cx="9133729" cy="1233424"/>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a:off x="1528570" y="1485900"/>
            <a:ext cx="9134855" cy="4152901"/>
          </a:xfrm>
          <a:prstGeom prst="rect">
            <a:avLst/>
          </a:prstGeom>
          <a:noFill/>
          <a:ln>
            <a:noFill/>
          </a:ln>
        </p:spPr>
        <p:txBody>
          <a:bodyPr lIns="91425" tIns="91425" rIns="91425" bIns="91425" anchor="t" anchorCtr="0"/>
          <a:lstStyle>
            <a:lvl1pPr marL="274320" marR="0" lvl="0" indent="17779" algn="l" rtl="0">
              <a:lnSpc>
                <a:spcPct val="100000"/>
              </a:lnSpc>
              <a:spcBef>
                <a:spcPts val="1800"/>
              </a:spcBef>
              <a:spcAft>
                <a:spcPts val="0"/>
              </a:spcAft>
              <a:buClr>
                <a:srgbClr val="3F3F3F"/>
              </a:buClr>
              <a:buSzPct val="100000"/>
              <a:buFont typeface="Arial"/>
              <a:buChar char="•"/>
              <a:defRPr sz="2000" b="0" i="0" u="none" strike="noStrike" cap="none">
                <a:solidFill>
                  <a:schemeClr val="dk1"/>
                </a:solidFill>
                <a:latin typeface="Cambria"/>
                <a:ea typeface="Cambria"/>
                <a:cs typeface="Cambria"/>
                <a:sym typeface="Cambria"/>
              </a:defRPr>
            </a:lvl1pPr>
            <a:lvl2pPr marL="594360" marR="0" lvl="1" indent="-10159" algn="l" rtl="0">
              <a:lnSpc>
                <a:spcPct val="100000"/>
              </a:lnSpc>
              <a:spcBef>
                <a:spcPts val="1000"/>
              </a:spcBef>
              <a:spcAft>
                <a:spcPts val="0"/>
              </a:spcAft>
              <a:buClr>
                <a:srgbClr val="3F3F3F"/>
              </a:buClr>
              <a:buSzPct val="100000"/>
              <a:buFont typeface="Arial"/>
              <a:buChar char="•"/>
              <a:defRPr sz="1800" b="0" i="0" u="none" strike="noStrike" cap="none">
                <a:solidFill>
                  <a:schemeClr val="dk1"/>
                </a:solidFill>
                <a:latin typeface="Cambria"/>
                <a:ea typeface="Cambria"/>
                <a:cs typeface="Cambria"/>
                <a:sym typeface="Cambria"/>
              </a:defRPr>
            </a:lvl2pPr>
            <a:lvl3pPr marL="914400" marR="0" lvl="2" indent="-25400" algn="l" rtl="0">
              <a:lnSpc>
                <a:spcPct val="100000"/>
              </a:lnSpc>
              <a:spcBef>
                <a:spcPts val="800"/>
              </a:spcBef>
              <a:spcAft>
                <a:spcPts val="0"/>
              </a:spcAft>
              <a:buClr>
                <a:srgbClr val="3F3F3F"/>
              </a:buClr>
              <a:buSzPct val="100000"/>
              <a:buFont typeface="Arial"/>
              <a:buChar char="•"/>
              <a:defRPr sz="1600" b="0" i="0" u="none" strike="noStrike" cap="none">
                <a:solidFill>
                  <a:schemeClr val="dk1"/>
                </a:solidFill>
                <a:latin typeface="Cambria"/>
                <a:ea typeface="Cambria"/>
                <a:cs typeface="Cambria"/>
                <a:sym typeface="Cambria"/>
              </a:defRPr>
            </a:lvl3pPr>
            <a:lvl4pPr marL="1234440" marR="0" lvl="3" indent="-53339"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4pPr>
            <a:lvl5pPr marL="1554480" marR="0" lvl="4" indent="-55880" algn="l" rtl="0">
              <a:lnSpc>
                <a:spcPct val="100000"/>
              </a:lnSpc>
              <a:spcBef>
                <a:spcPts val="800"/>
              </a:spcBef>
              <a:spcAft>
                <a:spcPts val="0"/>
              </a:spcAft>
              <a:buClr>
                <a:srgbClr val="3F3F3F"/>
              </a:buClr>
              <a:buSzPct val="100000"/>
              <a:buFont typeface="Arial"/>
              <a:buChar char="•"/>
              <a:defRPr sz="1400" b="0" i="0" u="none" strike="noStrike" cap="none">
                <a:solidFill>
                  <a:schemeClr val="dk1"/>
                </a:solidFill>
                <a:latin typeface="Cambria"/>
                <a:ea typeface="Cambria"/>
                <a:cs typeface="Cambria"/>
                <a:sym typeface="Cambria"/>
              </a:defRPr>
            </a:lvl5pPr>
            <a:lvl6pPr marL="1874520" marR="0" lvl="5" indent="-101600"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6pPr>
            <a:lvl7pPr marL="2194560" marR="0" lvl="6" indent="-10413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7pPr>
            <a:lvl8pPr marL="2514600" marR="0" lvl="7" indent="-9397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8pPr>
            <a:lvl9pPr marL="2834640" marR="0" lvl="8" indent="-96519" algn="l" rtl="0">
              <a:lnSpc>
                <a:spcPct val="90000"/>
              </a:lnSpc>
              <a:spcBef>
                <a:spcPts val="800"/>
              </a:spcBef>
              <a:spcAft>
                <a:spcPts val="0"/>
              </a:spcAft>
              <a:buClr>
                <a:schemeClr val="dk1"/>
              </a:buClr>
              <a:buSzPct val="800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75" name="Shape 75"/>
          <p:cNvSpPr txBox="1">
            <a:spLocks noGrp="1"/>
          </p:cNvSpPr>
          <p:nvPr>
            <p:ph type="dt" idx="10"/>
          </p:nvPr>
        </p:nvSpPr>
        <p:spPr>
          <a:xfrm>
            <a:off x="8875775" y="6601967"/>
            <a:ext cx="960118" cy="237744"/>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6" name="Shape 76"/>
          <p:cNvSpPr txBox="1">
            <a:spLocks noGrp="1"/>
          </p:cNvSpPr>
          <p:nvPr>
            <p:ph type="ftr" idx="11"/>
          </p:nvPr>
        </p:nvSpPr>
        <p:spPr>
          <a:xfrm>
            <a:off x="1522412" y="6601967"/>
            <a:ext cx="6978459" cy="23774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mbria"/>
              <a:buNone/>
              <a:defRPr sz="800" b="0" i="0" u="none" strike="noStrike" cap="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6pPr>
            <a:lvl7pPr marL="2743200" marR="0" lvl="6"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7pPr>
            <a:lvl8pPr marL="3200400" marR="0" lvl="7"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8pPr>
            <a:lvl9pPr marL="3657600" marR="0" lvl="8" indent="0" algn="l" rtl="0">
              <a:lnSpc>
                <a:spcPct val="100000"/>
              </a:lnSpc>
              <a:spcBef>
                <a:spcPts val="0"/>
              </a:spcBef>
              <a:spcAft>
                <a:spcPts val="0"/>
              </a:spcAft>
              <a:buClr>
                <a:schemeClr val="dk1"/>
              </a:buClr>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77" name="Shape 77"/>
          <p:cNvSpPr txBox="1">
            <a:spLocks noGrp="1"/>
          </p:cNvSpPr>
          <p:nvPr>
            <p:ph type="sldNum" idx="12"/>
          </p:nvPr>
        </p:nvSpPr>
        <p:spPr>
          <a:xfrm>
            <a:off x="10023346" y="6601967"/>
            <a:ext cx="640079" cy="237744"/>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800" b="0" i="0" u="none" strike="noStrike" cap="none">
                <a:solidFill>
                  <a:schemeClr val="dk1"/>
                </a:solidFill>
                <a:latin typeface="Cambria"/>
                <a:ea typeface="Cambria"/>
                <a:cs typeface="Cambria"/>
                <a:sym typeface="Cambria"/>
              </a:rPr>
              <a:t>‹#›</a:t>
            </a:fld>
            <a:endParaRPr lang="en-US" sz="8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fl.org/publications/guidelines-and-manuals/actfl-proficiency-guidelines-2012/chinese"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yes-chinese.com/" TargetMode="External"/><Relationship Id="rId2" Type="http://schemas.openxmlformats.org/officeDocument/2006/relationships/hyperlink" Target="https://www.betterchinese.com/collections/my-first-chinese-reader-student-materials" TargetMode="External"/><Relationship Id="rId1" Type="http://schemas.openxmlformats.org/officeDocument/2006/relationships/slideLayout" Target="../slideLayouts/slideLayout4.xml"/><Relationship Id="rId5" Type="http://schemas.openxmlformats.org/officeDocument/2006/relationships/hyperlink" Target="https://www.youtube.com/channel/UCrLO-yoAu4ZTzRSdmWqS53A" TargetMode="External"/><Relationship Id="rId4" Type="http://schemas.openxmlformats.org/officeDocument/2006/relationships/hyperlink" Target="https://www.youtube.com/channel/UCttafJi4SCirZhlxsxISby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Week%20Aug12%20Homework.doc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icsatlanta.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lever.com/in/international-charter-school-of-atlanta874cb2e000143df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s://drive.google.com/file/d/1hOFTHG2a7vmxKprimy7UNzn4TQpbhqMv/view?usp=sharing"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Antonia.McCoy@icsatlanta.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icsatlanta.org/faculty-2017" TargetMode="External"/><Relationship Id="rId5" Type="http://schemas.openxmlformats.org/officeDocument/2006/relationships/hyperlink" Target="http://kimberlyhsu.edublogs.org/" TargetMode="External"/><Relationship Id="rId4" Type="http://schemas.openxmlformats.org/officeDocument/2006/relationships/hyperlink" Target="http://icsatlanta1stgrade.edublog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ctrTitle"/>
          </p:nvPr>
        </p:nvSpPr>
        <p:spPr>
          <a:xfrm>
            <a:off x="2579688" y="350982"/>
            <a:ext cx="9360418" cy="433185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6600" b="0" i="0" u="none" strike="noStrike" cap="none" dirty="0">
                <a:solidFill>
                  <a:schemeClr val="dk1"/>
                </a:solidFill>
                <a:latin typeface="Cambria"/>
                <a:ea typeface="Cambria"/>
                <a:cs typeface="Cambria"/>
                <a:sym typeface="Cambria"/>
              </a:rPr>
              <a:t>Welcome, Parents!</a:t>
            </a:r>
            <a:br>
              <a:rPr lang="en-US" sz="6600" b="0" i="0" u="none" strike="noStrike" cap="none" dirty="0">
                <a:solidFill>
                  <a:schemeClr val="dk1"/>
                </a:solidFill>
                <a:latin typeface="Cambria"/>
                <a:ea typeface="Cambria"/>
                <a:cs typeface="Cambria"/>
                <a:sym typeface="Cambria"/>
              </a:rPr>
            </a:br>
            <a:r>
              <a:rPr lang="en-US" sz="6600" b="0" i="0" u="none" strike="noStrike" cap="none" dirty="0" err="1" smtClean="0">
                <a:solidFill>
                  <a:schemeClr val="dk1"/>
                </a:solidFill>
                <a:latin typeface="Cambria"/>
                <a:ea typeface="Cambria"/>
                <a:cs typeface="Cambria"/>
                <a:sym typeface="Cambria"/>
              </a:rPr>
              <a:t>欢迎</a:t>
            </a:r>
            <a:r>
              <a:rPr lang="en-US" sz="6600" b="0" i="0" u="none" strike="noStrike" cap="none" dirty="0" smtClean="0">
                <a:solidFill>
                  <a:schemeClr val="dk1"/>
                </a:solidFill>
                <a:latin typeface="Cambria"/>
                <a:ea typeface="Cambria"/>
                <a:cs typeface="Cambria"/>
                <a:sym typeface="Cambria"/>
              </a:rPr>
              <a:t/>
            </a:r>
            <a:br>
              <a:rPr lang="en-US" sz="6600" b="0" i="0" u="none" strike="noStrike" cap="none" dirty="0" smtClean="0">
                <a:solidFill>
                  <a:schemeClr val="dk1"/>
                </a:solidFill>
                <a:latin typeface="Cambria"/>
                <a:ea typeface="Cambria"/>
                <a:cs typeface="Cambria"/>
                <a:sym typeface="Cambria"/>
              </a:rPr>
            </a:br>
            <a:endParaRPr lang="en-US" sz="6600" b="0" i="0" u="none" strike="noStrike" cap="none" dirty="0">
              <a:solidFill>
                <a:schemeClr val="dk1"/>
              </a:solidFill>
              <a:latin typeface="Cambria"/>
              <a:ea typeface="Cambria"/>
              <a:cs typeface="Cambria"/>
              <a:sym typeface="Cambria"/>
            </a:endParaRPr>
          </a:p>
        </p:txBody>
      </p:sp>
      <p:sp>
        <p:nvSpPr>
          <p:cNvPr id="768" name="Shape 768"/>
          <p:cNvSpPr txBox="1">
            <a:spLocks noGrp="1"/>
          </p:cNvSpPr>
          <p:nvPr>
            <p:ph type="subTitle" idx="1"/>
          </p:nvPr>
        </p:nvSpPr>
        <p:spPr>
          <a:xfrm>
            <a:off x="3903328" y="2476916"/>
            <a:ext cx="6916336" cy="2404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3F3F3F"/>
              </a:buClr>
              <a:buSzPct val="25000"/>
              <a:buFont typeface="Arial"/>
              <a:buNone/>
            </a:pPr>
            <a:endParaRPr sz="4800" b="0" i="0" u="none" strike="noStrike" cap="none" dirty="0">
              <a:solidFill>
                <a:srgbClr val="3F3F3F"/>
              </a:solidFill>
              <a:latin typeface="Cambria"/>
              <a:ea typeface="Cambria"/>
              <a:cs typeface="Cambria"/>
              <a:sym typeface="Cambria"/>
            </a:endParaRPr>
          </a:p>
          <a:p>
            <a:pPr marL="0" marR="0" lvl="0" indent="0" algn="ctr" rtl="0">
              <a:lnSpc>
                <a:spcPct val="100000"/>
              </a:lnSpc>
              <a:spcBef>
                <a:spcPts val="0"/>
              </a:spcBef>
              <a:spcAft>
                <a:spcPts val="0"/>
              </a:spcAft>
              <a:buClr>
                <a:srgbClr val="3F3F3F"/>
              </a:buClr>
              <a:buSzPct val="25000"/>
              <a:buFont typeface="Arial"/>
              <a:buNone/>
            </a:pPr>
            <a:endParaRPr lang="en-US" sz="4800" b="0" i="0" u="none" strike="noStrike" cap="none" dirty="0" smtClean="0">
              <a:solidFill>
                <a:srgbClr val="3F3F3F"/>
              </a:solidFill>
              <a:latin typeface="Cambria"/>
              <a:ea typeface="Cambria"/>
              <a:cs typeface="Cambria"/>
              <a:sym typeface="Cambria"/>
            </a:endParaRPr>
          </a:p>
          <a:p>
            <a:pPr marL="0" marR="0" lvl="0" indent="0" algn="ctr" rtl="0">
              <a:lnSpc>
                <a:spcPct val="100000"/>
              </a:lnSpc>
              <a:spcBef>
                <a:spcPts val="0"/>
              </a:spcBef>
              <a:spcAft>
                <a:spcPts val="0"/>
              </a:spcAft>
              <a:buClr>
                <a:srgbClr val="3F3F3F"/>
              </a:buClr>
              <a:buSzPct val="25000"/>
              <a:buFont typeface="Arial"/>
              <a:buNone/>
            </a:pPr>
            <a:r>
              <a:rPr lang="en-US" sz="2800" dirty="0" smtClean="0"/>
              <a:t>August 13</a:t>
            </a:r>
            <a:r>
              <a:rPr lang="en-US" sz="2800" baseline="30000" dirty="0" smtClean="0"/>
              <a:t>th</a:t>
            </a:r>
            <a:r>
              <a:rPr lang="en-US" sz="2800" dirty="0" smtClean="0"/>
              <a:t>, 2019</a:t>
            </a:r>
            <a:endParaRPr sz="2800" b="0" i="0" u="none" strike="noStrike" cap="none" dirty="0">
              <a:solidFill>
                <a:srgbClr val="3F3F3F"/>
              </a:solidFill>
              <a:sym typeface="Cambri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a:t>
            </a:r>
            <a:r>
              <a:rPr lang="en-US" dirty="0" smtClean="0"/>
              <a:t>Tickets/Gold Coin</a:t>
            </a:r>
            <a:endParaRPr lang="en-US" dirty="0"/>
          </a:p>
        </p:txBody>
      </p:sp>
      <p:sp>
        <p:nvSpPr>
          <p:cNvPr id="3" name="Text Placeholder 2"/>
          <p:cNvSpPr>
            <a:spLocks noGrp="1"/>
          </p:cNvSpPr>
          <p:nvPr>
            <p:ph type="body" idx="1"/>
          </p:nvPr>
        </p:nvSpPr>
        <p:spPr/>
        <p:txBody>
          <a:bodyPr/>
          <a:lstStyle/>
          <a:p>
            <a:r>
              <a:rPr lang="en-US" dirty="0" smtClean="0"/>
              <a:t>How </a:t>
            </a:r>
            <a:r>
              <a:rPr lang="en-US" dirty="0" smtClean="0"/>
              <a:t>can they get blue </a:t>
            </a:r>
            <a:r>
              <a:rPr lang="en-US" dirty="0" smtClean="0"/>
              <a:t>tickets/gold coins? </a:t>
            </a:r>
            <a:r>
              <a:rPr lang="en-US" dirty="0" smtClean="0"/>
              <a:t>(In class, In the hallway, lunch </a:t>
            </a:r>
            <a:r>
              <a:rPr lang="en-US" dirty="0" smtClean="0"/>
              <a:t>time, good behavior, improve or make progress…turn in homework on Friday)</a:t>
            </a:r>
            <a:endParaRPr lang="en-US" dirty="0" smtClean="0"/>
          </a:p>
          <a:p>
            <a:pPr indent="0">
              <a:buNone/>
            </a:pPr>
            <a:r>
              <a:rPr lang="en-US" dirty="0"/>
              <a:t> </a:t>
            </a:r>
            <a:r>
              <a:rPr lang="en-US" dirty="0" smtClean="0"/>
              <a:t> -- Collect blue </a:t>
            </a:r>
            <a:r>
              <a:rPr lang="en-US" dirty="0" smtClean="0"/>
              <a:t>tickets/gold coins can </a:t>
            </a:r>
            <a:r>
              <a:rPr lang="en-US" dirty="0" smtClean="0"/>
              <a:t>get the chance for treasure box or more</a:t>
            </a:r>
          </a:p>
          <a:p>
            <a:endParaRPr lang="en-US" dirty="0"/>
          </a:p>
        </p:txBody>
      </p:sp>
    </p:spTree>
    <p:extLst>
      <p:ext uri="{BB962C8B-B14F-4D97-AF65-F5344CB8AC3E}">
        <p14:creationId xmlns:p14="http://schemas.microsoft.com/office/powerpoint/2010/main" val="2513045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Shape 856"/>
          <p:cNvSpPr txBox="1">
            <a:spLocks noGrp="1"/>
          </p:cNvSpPr>
          <p:nvPr>
            <p:ph type="title"/>
          </p:nvPr>
        </p:nvSpPr>
        <p:spPr>
          <a:xfrm>
            <a:off x="1524000" y="78909"/>
            <a:ext cx="9133800" cy="90476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a:solidFill>
                  <a:schemeClr val="dk1"/>
                </a:solidFill>
                <a:latin typeface="Cambria"/>
                <a:ea typeface="Cambria"/>
                <a:cs typeface="Cambria"/>
                <a:sym typeface="Cambria"/>
              </a:rPr>
              <a:t>Reading - Mandarin</a:t>
            </a:r>
          </a:p>
        </p:txBody>
      </p:sp>
      <p:sp>
        <p:nvSpPr>
          <p:cNvPr id="857" name="Shape 857"/>
          <p:cNvSpPr txBox="1">
            <a:spLocks noGrp="1"/>
          </p:cNvSpPr>
          <p:nvPr>
            <p:ph type="body" idx="1"/>
          </p:nvPr>
        </p:nvSpPr>
        <p:spPr>
          <a:xfrm>
            <a:off x="1625600" y="951346"/>
            <a:ext cx="9144000" cy="6091094"/>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Char char="•"/>
            </a:pPr>
            <a:r>
              <a:rPr lang="en-US" sz="1800" dirty="0" smtClean="0"/>
              <a:t>1</a:t>
            </a:r>
            <a:r>
              <a:rPr lang="en-US" sz="1800" baseline="30000" dirty="0" smtClean="0"/>
              <a:t>st</a:t>
            </a:r>
            <a:r>
              <a:rPr lang="en-US" sz="1800" dirty="0" smtClean="0"/>
              <a:t> </a:t>
            </a:r>
            <a:r>
              <a:rPr lang="en-US" sz="1800" b="0" i="0" u="none" strike="noStrike" cap="none" dirty="0" smtClean="0">
                <a:solidFill>
                  <a:schemeClr val="dk1"/>
                </a:solidFill>
                <a:sym typeface="Cambria"/>
              </a:rPr>
              <a:t>Mandarin </a:t>
            </a:r>
            <a:r>
              <a:rPr lang="en-US" sz="1800" b="0" i="0" u="none" strike="noStrike" cap="none" dirty="0">
                <a:solidFill>
                  <a:schemeClr val="dk1"/>
                </a:solidFill>
                <a:sym typeface="Cambria"/>
              </a:rPr>
              <a:t>students will learn Mandarin by “My First Chinese </a:t>
            </a:r>
            <a:r>
              <a:rPr lang="en-US" sz="1800" dirty="0" smtClean="0"/>
              <a:t>Reader</a:t>
            </a:r>
            <a:r>
              <a:rPr lang="en-US" sz="1800" b="0" i="0" u="none" strike="noStrike" cap="none" dirty="0" smtClean="0">
                <a:solidFill>
                  <a:schemeClr val="dk1"/>
                </a:solidFill>
                <a:sym typeface="Cambria"/>
              </a:rPr>
              <a:t>”. </a:t>
            </a:r>
            <a:endParaRPr lang="en-US" sz="1800" b="0" i="0" u="none" strike="noStrike" cap="none" dirty="0">
              <a:solidFill>
                <a:schemeClr val="dk1"/>
              </a:solidFill>
              <a:sym typeface="Cambria"/>
            </a:endParaRPr>
          </a:p>
          <a:p>
            <a:pPr marL="38100" marR="0" lvl="0" indent="0" algn="l" rtl="0">
              <a:lnSpc>
                <a:spcPct val="100000"/>
              </a:lnSpc>
              <a:spcBef>
                <a:spcPts val="1800"/>
              </a:spcBef>
              <a:spcAft>
                <a:spcPts val="0"/>
              </a:spcAft>
              <a:buClr>
                <a:srgbClr val="3F3F3F"/>
              </a:buClr>
              <a:buSzPct val="25000"/>
              <a:buFont typeface="Arial"/>
              <a:buNone/>
            </a:pPr>
            <a:r>
              <a:rPr lang="en-US" sz="1800" b="0" i="0" u="none" strike="noStrike" cap="none" dirty="0">
                <a:solidFill>
                  <a:schemeClr val="dk1"/>
                </a:solidFill>
                <a:sym typeface="Cambria"/>
              </a:rPr>
              <a:t>    There are </a:t>
            </a:r>
            <a:r>
              <a:rPr lang="en-US" sz="1800" dirty="0" smtClean="0"/>
              <a:t>24</a:t>
            </a:r>
            <a:r>
              <a:rPr lang="en-US" sz="1800" b="0" i="0" u="none" strike="noStrike" cap="none" dirty="0" smtClean="0">
                <a:solidFill>
                  <a:schemeClr val="dk1"/>
                </a:solidFill>
                <a:sym typeface="Cambria"/>
              </a:rPr>
              <a:t> </a:t>
            </a:r>
            <a:r>
              <a:rPr lang="en-US" sz="1800" b="0" i="0" u="none" strike="noStrike" cap="none" dirty="0">
                <a:solidFill>
                  <a:schemeClr val="dk1"/>
                </a:solidFill>
                <a:sym typeface="Cambria"/>
              </a:rPr>
              <a:t>books in “My First </a:t>
            </a:r>
            <a:r>
              <a:rPr lang="en-US" sz="1800" b="0" i="0" u="none" strike="noStrike" cap="none" dirty="0" smtClean="0">
                <a:solidFill>
                  <a:schemeClr val="dk1"/>
                </a:solidFill>
                <a:sym typeface="Cambria"/>
              </a:rPr>
              <a:t>Chinese </a:t>
            </a:r>
            <a:r>
              <a:rPr lang="en-US" sz="1800" dirty="0" smtClean="0"/>
              <a:t>Reader</a:t>
            </a:r>
            <a:r>
              <a:rPr lang="en-US" sz="1800" b="0" i="0" u="none" strike="noStrike" cap="none" dirty="0" smtClean="0">
                <a:solidFill>
                  <a:schemeClr val="dk1"/>
                </a:solidFill>
                <a:sym typeface="Cambria"/>
              </a:rPr>
              <a:t>”. </a:t>
            </a:r>
          </a:p>
          <a:p>
            <a:pPr marL="274320" marR="0" lvl="0" indent="-236220" algn="l" rtl="0">
              <a:lnSpc>
                <a:spcPct val="100000"/>
              </a:lnSpc>
              <a:spcBef>
                <a:spcPts val="1800"/>
              </a:spcBef>
              <a:spcAft>
                <a:spcPts val="0"/>
              </a:spcAft>
              <a:buClr>
                <a:srgbClr val="3F3F3F"/>
              </a:buClr>
              <a:buSzPct val="100000"/>
              <a:buFont typeface="Arial"/>
              <a:buChar char="•"/>
            </a:pPr>
            <a:r>
              <a:rPr lang="en-US" sz="1800" b="0" i="0" u="none" strike="noStrike" cap="none" dirty="0" smtClean="0">
                <a:solidFill>
                  <a:schemeClr val="dk1"/>
                </a:solidFill>
                <a:sym typeface="Cambria"/>
              </a:rPr>
              <a:t>Practicing their writing(Chinese stroke, sight words, copy words and sentence, write their own sentence with drawing, Journal…)</a:t>
            </a:r>
          </a:p>
          <a:p>
            <a:pPr marL="274320" marR="0" lvl="0" indent="-236220" algn="l" rtl="0">
              <a:lnSpc>
                <a:spcPct val="100000"/>
              </a:lnSpc>
              <a:spcBef>
                <a:spcPts val="1800"/>
              </a:spcBef>
              <a:spcAft>
                <a:spcPts val="0"/>
              </a:spcAft>
              <a:buClr>
                <a:srgbClr val="3F3F3F"/>
              </a:buClr>
              <a:buSzPct val="100000"/>
              <a:buFont typeface="Arial"/>
              <a:buChar char="•"/>
            </a:pPr>
            <a:r>
              <a:rPr lang="en-US" sz="1800" b="0" i="0" u="none" strike="noStrike" cap="none" dirty="0" smtClean="0">
                <a:solidFill>
                  <a:schemeClr val="dk1"/>
                </a:solidFill>
                <a:sym typeface="Cambria"/>
              </a:rPr>
              <a:t>I use Quizlet to show </a:t>
            </a:r>
            <a:r>
              <a:rPr lang="en-US" sz="1800" b="0" i="0" u="none" strike="noStrike" cap="none" dirty="0" smtClean="0">
                <a:solidFill>
                  <a:schemeClr val="dk1"/>
                </a:solidFill>
                <a:sym typeface="Cambria"/>
              </a:rPr>
              <a:t>Mandarin and PYP unit </a:t>
            </a:r>
            <a:r>
              <a:rPr lang="en-US" sz="1800" b="0" i="0" u="none" strike="noStrike" cap="none" dirty="0" smtClean="0">
                <a:solidFill>
                  <a:schemeClr val="dk1"/>
                </a:solidFill>
                <a:sym typeface="Cambria"/>
              </a:rPr>
              <a:t>vocabularies they </a:t>
            </a:r>
            <a:r>
              <a:rPr lang="en-US" sz="1800" b="0" i="0" u="none" strike="noStrike" cap="none" dirty="0" smtClean="0">
                <a:solidFill>
                  <a:schemeClr val="dk1"/>
                </a:solidFill>
                <a:sym typeface="Cambria"/>
              </a:rPr>
              <a:t>learned </a:t>
            </a:r>
            <a:r>
              <a:rPr lang="en-US" sz="1800" b="0" i="0" u="none" strike="noStrike" cap="none" dirty="0" smtClean="0">
                <a:solidFill>
                  <a:schemeClr val="dk1"/>
                </a:solidFill>
                <a:sym typeface="Cambria"/>
              </a:rPr>
              <a:t>during the week and English meaning for </a:t>
            </a:r>
            <a:r>
              <a:rPr lang="en-US" sz="1800" b="0" i="0" u="none" strike="noStrike" cap="none" dirty="0" smtClean="0">
                <a:solidFill>
                  <a:schemeClr val="dk1"/>
                </a:solidFill>
                <a:sym typeface="Cambria"/>
              </a:rPr>
              <a:t>parents. </a:t>
            </a:r>
            <a:r>
              <a:rPr lang="en-US" sz="1800" b="0" i="0" u="none" strike="noStrike" cap="none" dirty="0" smtClean="0">
                <a:solidFill>
                  <a:schemeClr val="dk1"/>
                </a:solidFill>
                <a:sym typeface="Cambria"/>
              </a:rPr>
              <a:t>You can also find some games or fun activities there. </a:t>
            </a:r>
            <a:r>
              <a:rPr lang="en-US" sz="1800" b="0" i="0" u="none" strike="noStrike" cap="none" dirty="0" smtClean="0">
                <a:solidFill>
                  <a:schemeClr val="dk1"/>
                </a:solidFill>
                <a:sym typeface="Cambria"/>
              </a:rPr>
              <a:t>It is very helpful to review the vocabularies when they have a quiz.</a:t>
            </a:r>
            <a:endParaRPr lang="en-US" sz="1800" b="0" i="0" u="none" strike="noStrike" cap="none" dirty="0" smtClean="0">
              <a:solidFill>
                <a:schemeClr val="dk1"/>
              </a:solidFill>
              <a:sym typeface="Cambria"/>
            </a:endParaRPr>
          </a:p>
          <a:p>
            <a:pPr marL="38100" marR="0" lvl="0" indent="0" algn="l" rtl="0">
              <a:lnSpc>
                <a:spcPct val="100000"/>
              </a:lnSpc>
              <a:spcBef>
                <a:spcPts val="1800"/>
              </a:spcBef>
              <a:spcAft>
                <a:spcPts val="0"/>
              </a:spcAft>
              <a:buClr>
                <a:srgbClr val="3F3F3F"/>
              </a:buClr>
              <a:buSzPct val="25000"/>
              <a:buFont typeface="Arial"/>
              <a:buNone/>
            </a:pPr>
            <a:r>
              <a:rPr lang="en-US" sz="1800" b="0" i="0" u="none" strike="noStrike" cap="none" dirty="0" smtClean="0">
                <a:solidFill>
                  <a:schemeClr val="dk1"/>
                </a:solidFill>
                <a:sym typeface="Cambria"/>
              </a:rPr>
              <a:t>    </a:t>
            </a:r>
            <a:endParaRPr lang="en-US" sz="1800" b="0" i="0" u="none" strike="noStrike" cap="none" dirty="0">
              <a:solidFill>
                <a:schemeClr val="dk1"/>
              </a:solidFill>
              <a:sym typeface="Cambria"/>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dirty="0">
                <a:ea typeface="宋体" panose="02010600030101010101" pitchFamily="2" charset="-122"/>
              </a:rPr>
              <a:t>Mandarin Proficiency Targets</a:t>
            </a:r>
            <a:endParaRPr lang="en-US" altLang="en-US" dirty="0"/>
          </a:p>
        </p:txBody>
      </p:sp>
      <p:sp>
        <p:nvSpPr>
          <p:cNvPr id="6147" name="Rectangle 3"/>
          <p:cNvSpPr>
            <a:spLocks noGrp="1" noChangeArrowheads="1"/>
          </p:cNvSpPr>
          <p:nvPr>
            <p:ph type="body" idx="1"/>
          </p:nvPr>
        </p:nvSpPr>
        <p:spPr>
          <a:xfrm>
            <a:off x="1981200" y="1600200"/>
            <a:ext cx="8229600" cy="3810000"/>
          </a:xfrm>
        </p:spPr>
        <p:txBody>
          <a:bodyPr/>
          <a:lstStyle/>
          <a:p>
            <a:endParaRPr lang="en-US" altLang="en-US"/>
          </a:p>
        </p:txBody>
      </p:sp>
      <p:pic>
        <p:nvPicPr>
          <p:cNvPr id="6148" name="Picture 4" descr="utah proficiency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1"/>
            <a:ext cx="9088438" cy="4295775"/>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057400" y="5410200"/>
            <a:ext cx="80772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ea typeface="宋体" panose="02010600030101010101" pitchFamily="2" charset="-122"/>
              </a:rPr>
              <a:t>ACTFL guideline</a:t>
            </a:r>
          </a:p>
          <a:p>
            <a:pPr>
              <a:spcBef>
                <a:spcPct val="50000"/>
              </a:spcBef>
            </a:pPr>
            <a:r>
              <a:rPr lang="en-US" altLang="en-US" dirty="0">
                <a:hlinkClick r:id="rId3"/>
              </a:rPr>
              <a:t>https://www.actfl.org/publications/guidelines-and-manuals/actfl-proficiency-guidelines-2012/chinese</a:t>
            </a:r>
            <a:r>
              <a:rPr lang="en-US" altLang="en-US" dirty="0"/>
              <a:t> </a:t>
            </a:r>
          </a:p>
        </p:txBody>
      </p:sp>
    </p:spTree>
    <p:extLst>
      <p:ext uri="{BB962C8B-B14F-4D97-AF65-F5344CB8AC3E}">
        <p14:creationId xmlns:p14="http://schemas.microsoft.com/office/powerpoint/2010/main" val="74179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CN">
                <a:ea typeface="宋体" panose="02010600030101010101" pitchFamily="2" charset="-122"/>
              </a:rPr>
              <a:t>1</a:t>
            </a:r>
            <a:r>
              <a:rPr lang="en-US" altLang="zh-CN" baseline="30000">
                <a:ea typeface="宋体" panose="02010600030101010101" pitchFamily="2" charset="-122"/>
              </a:rPr>
              <a:t>st</a:t>
            </a:r>
            <a:r>
              <a:rPr lang="en-US" altLang="zh-CN">
                <a:ea typeface="宋体" panose="02010600030101010101" pitchFamily="2" charset="-122"/>
              </a:rPr>
              <a:t> Grade</a:t>
            </a:r>
            <a:endParaRPr lang="en-US" altLang="en-US"/>
          </a:p>
        </p:txBody>
      </p:sp>
      <p:pic>
        <p:nvPicPr>
          <p:cNvPr id="4100" name="Picture 4" descr="My First Chinese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19200"/>
            <a:ext cx="8678863" cy="27432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p:cNvSpPr>
            <a:spLocks noChangeArrowheads="1"/>
          </p:cNvSpPr>
          <p:nvPr/>
        </p:nvSpPr>
        <p:spPr bwMode="auto">
          <a:xfrm>
            <a:off x="2209800" y="4114800"/>
            <a:ext cx="80772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ea typeface="宋体" panose="02010600030101010101" pitchFamily="2" charset="-122"/>
              </a:rPr>
              <a:t>Mandarin Textbooks</a:t>
            </a:r>
            <a:r>
              <a:rPr lang="zh-CN" altLang="en-US" dirty="0">
                <a:ea typeface="宋体" panose="02010600030101010101" pitchFamily="2" charset="-122"/>
              </a:rPr>
              <a:t>：</a:t>
            </a:r>
            <a:r>
              <a:rPr lang="en-US" altLang="zh-CN" dirty="0">
                <a:ea typeface="宋体" panose="02010600030101010101" pitchFamily="2" charset="-122"/>
              </a:rPr>
              <a:t>My First Chinese Reader (lesson 1-24)  from Better Chinese Publisher. We will do guided reading at school to help kids improve their listening and speaking proficiency levels as well as some characters identification. Differentiated instruction will be implemented to meet all kids’ needs. </a:t>
            </a:r>
          </a:p>
          <a:p>
            <a:r>
              <a:rPr lang="en-US" altLang="zh-CN" b="1" dirty="0">
                <a:ea typeface="宋体" panose="02010600030101010101" pitchFamily="2" charset="-122"/>
              </a:rPr>
              <a:t>Math and PYP</a:t>
            </a:r>
            <a:r>
              <a:rPr lang="en-US" altLang="zh-CN" dirty="0">
                <a:ea typeface="宋体" panose="02010600030101010101" pitchFamily="2" charset="-122"/>
              </a:rPr>
              <a:t> will follow Georgia Common Core Standards and IB. Math will use Envision Math. </a:t>
            </a:r>
          </a:p>
          <a:p>
            <a:r>
              <a:rPr lang="en-US" altLang="zh-CN" dirty="0">
                <a:ea typeface="宋体" panose="02010600030101010101" pitchFamily="2" charset="-122"/>
              </a:rPr>
              <a:t>Recommended Story Reading at home using AI library reading system</a:t>
            </a:r>
          </a:p>
          <a:p>
            <a:r>
              <a:rPr lang="en-US" altLang="zh-CN" dirty="0">
                <a:ea typeface="宋体" panose="02010600030101010101" pitchFamily="2" charset="-122"/>
              </a:rPr>
              <a:t>Each student will have an account. </a:t>
            </a:r>
            <a:r>
              <a:rPr lang="zh-CN" altLang="en-US" dirty="0">
                <a:ea typeface="宋体" panose="02010600030101010101" pitchFamily="2" charset="-122"/>
              </a:rPr>
              <a:t>　</a:t>
            </a:r>
          </a:p>
        </p:txBody>
      </p:sp>
    </p:spTree>
    <p:extLst>
      <p:ext uri="{BB962C8B-B14F-4D97-AF65-F5344CB8AC3E}">
        <p14:creationId xmlns:p14="http://schemas.microsoft.com/office/powerpoint/2010/main" val="3916117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a:ea typeface="宋体" panose="02010600030101010101" pitchFamily="2" charset="-122"/>
              </a:rPr>
              <a:t>AI Library Books</a:t>
            </a:r>
            <a:endParaRPr lang="en-US" altLang="en-US"/>
          </a:p>
        </p:txBody>
      </p:sp>
      <p:sp>
        <p:nvSpPr>
          <p:cNvPr id="12291" name="Rectangle 3"/>
          <p:cNvSpPr>
            <a:spLocks noGrp="1" noChangeArrowheads="1"/>
          </p:cNvSpPr>
          <p:nvPr>
            <p:ph type="body" idx="1"/>
          </p:nvPr>
        </p:nvSpPr>
        <p:spPr/>
        <p:txBody>
          <a:bodyPr/>
          <a:lstStyle/>
          <a:p>
            <a:endParaRPr lang="en-US" altLang="en-US"/>
          </a:p>
        </p:txBody>
      </p:sp>
      <p:pic>
        <p:nvPicPr>
          <p:cNvPr id="12292" name="Picture 4" descr="AI stor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9" y="1447800"/>
            <a:ext cx="8631237"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4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p>
        </p:txBody>
      </p:sp>
      <p:sp>
        <p:nvSpPr>
          <p:cNvPr id="13315" name="Rectangle 3"/>
          <p:cNvSpPr>
            <a:spLocks noGrp="1" noChangeArrowheads="1"/>
          </p:cNvSpPr>
          <p:nvPr>
            <p:ph type="body" idx="1"/>
          </p:nvPr>
        </p:nvSpPr>
        <p:spPr/>
        <p:txBody>
          <a:bodyPr/>
          <a:lstStyle/>
          <a:p>
            <a:endParaRPr lang="en-US" altLang="en-US"/>
          </a:p>
        </p:txBody>
      </p:sp>
      <p:pic>
        <p:nvPicPr>
          <p:cNvPr id="13316" name="Picture 4" descr="AI stor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4" y="381001"/>
            <a:ext cx="8574087"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77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a:ea typeface="宋体" panose="02010600030101010101" pitchFamily="2" charset="-122"/>
              </a:rPr>
              <a:t>Extra Resources</a:t>
            </a:r>
            <a:endParaRPr lang="en-US" altLang="en-US">
              <a:ea typeface="宋体" panose="02010600030101010101" pitchFamily="2" charset="-122"/>
            </a:endParaRPr>
          </a:p>
        </p:txBody>
      </p:sp>
      <p:sp>
        <p:nvSpPr>
          <p:cNvPr id="11267" name="Rectangle 3"/>
          <p:cNvSpPr>
            <a:spLocks noGrp="1" noChangeArrowheads="1"/>
          </p:cNvSpPr>
          <p:nvPr>
            <p:ph type="body" idx="1"/>
          </p:nvPr>
        </p:nvSpPr>
        <p:spPr/>
        <p:txBody>
          <a:bodyPr/>
          <a:lstStyle/>
          <a:p>
            <a:r>
              <a:rPr lang="en-US" altLang="zh-CN" sz="2800" dirty="0">
                <a:ea typeface="宋体" panose="02010600030101010101" pitchFamily="2" charset="-122"/>
              </a:rPr>
              <a:t>If you want to buy your own resources, you can go to the following link:</a:t>
            </a:r>
          </a:p>
          <a:p>
            <a:r>
              <a:rPr lang="en-US" altLang="en-US" sz="2800" b="1" dirty="0">
                <a:hlinkClick r:id="rId2"/>
              </a:rPr>
              <a:t>https://www.betterchinese.com/collections/my-first-chinese-reader-student-materials</a:t>
            </a:r>
            <a:r>
              <a:rPr lang="en-US" altLang="en-US" sz="2800" b="1" dirty="0"/>
              <a:t> </a:t>
            </a:r>
            <a:endParaRPr lang="en-US" altLang="zh-CN" sz="2800" b="1" dirty="0">
              <a:ea typeface="宋体" panose="02010600030101010101" pitchFamily="2" charset="-122"/>
            </a:endParaRPr>
          </a:p>
          <a:p>
            <a:pPr>
              <a:buFontTx/>
              <a:buNone/>
            </a:pPr>
            <a:r>
              <a:rPr lang="en-US" altLang="zh-CN" sz="2800" dirty="0" smtClean="0">
                <a:ea typeface="宋体" panose="02010600030101010101" pitchFamily="2" charset="-122"/>
              </a:rPr>
              <a:t>Free </a:t>
            </a:r>
            <a:r>
              <a:rPr lang="en-US" altLang="zh-CN" sz="2800" dirty="0">
                <a:ea typeface="宋体" panose="02010600030101010101" pitchFamily="2" charset="-122"/>
              </a:rPr>
              <a:t>resources:</a:t>
            </a:r>
          </a:p>
          <a:p>
            <a:pPr>
              <a:buFontTx/>
              <a:buNone/>
            </a:pPr>
            <a:r>
              <a:rPr lang="en-US" altLang="en-US" b="1" dirty="0">
                <a:hlinkClick r:id="rId3"/>
              </a:rPr>
              <a:t>http://www.yes-chinese.com/</a:t>
            </a:r>
            <a:r>
              <a:rPr lang="en-US" altLang="en-US" b="1" dirty="0"/>
              <a:t> </a:t>
            </a:r>
            <a:endParaRPr lang="en-US" altLang="zh-CN" b="1" dirty="0">
              <a:ea typeface="宋体" panose="02010600030101010101" pitchFamily="2" charset="-122"/>
            </a:endParaRPr>
          </a:p>
          <a:p>
            <a:pPr>
              <a:buFontTx/>
              <a:buNone/>
            </a:pPr>
            <a:r>
              <a:rPr lang="en-US" altLang="en-US" b="1" dirty="0">
                <a:hlinkClick r:id="rId4"/>
              </a:rPr>
              <a:t>https://www.youtube.com/channel/UCttafJi4SCirZhlxsxISbyA</a:t>
            </a:r>
            <a:r>
              <a:rPr lang="en-US" altLang="en-US" b="1" dirty="0"/>
              <a:t> </a:t>
            </a:r>
            <a:endParaRPr lang="en-US" altLang="zh-CN" b="1" dirty="0">
              <a:ea typeface="宋体" panose="02010600030101010101" pitchFamily="2" charset="-122"/>
            </a:endParaRPr>
          </a:p>
          <a:p>
            <a:pPr>
              <a:buFontTx/>
              <a:buNone/>
            </a:pPr>
            <a:r>
              <a:rPr lang="en-US" altLang="en-US" b="1" dirty="0">
                <a:hlinkClick r:id="rId5"/>
              </a:rPr>
              <a:t>https://www.youtube.com/channel/UCrLO-yoAu4ZTzRSdmWqS53A</a:t>
            </a:r>
            <a:endParaRPr lang="en-US" altLang="zh-CN" b="1" dirty="0">
              <a:ea typeface="宋体" panose="02010600030101010101" pitchFamily="2" charset="-122"/>
            </a:endParaRPr>
          </a:p>
          <a:p>
            <a:pPr>
              <a:buFontTx/>
              <a:buNone/>
            </a:pPr>
            <a:endParaRPr lang="en-US" altLang="en-US" dirty="0"/>
          </a:p>
          <a:p>
            <a:pPr>
              <a:buFontTx/>
              <a:buNone/>
            </a:pPr>
            <a:endParaRPr lang="en-US" altLang="zh-CN" dirty="0">
              <a:ea typeface="宋体" panose="02010600030101010101" pitchFamily="2" charset="-122"/>
            </a:endParaRPr>
          </a:p>
        </p:txBody>
      </p:sp>
    </p:spTree>
    <p:extLst>
      <p:ext uri="{BB962C8B-B14F-4D97-AF65-F5344CB8AC3E}">
        <p14:creationId xmlns:p14="http://schemas.microsoft.com/office/powerpoint/2010/main" val="1930845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title"/>
          </p:nvPr>
        </p:nvSpPr>
        <p:spPr>
          <a:xfrm>
            <a:off x="1524000" y="78909"/>
            <a:ext cx="913372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dirty="0" smtClean="0"/>
              <a:t>What is IB?</a:t>
            </a:r>
            <a:endParaRPr lang="en-US" sz="3400" b="0" i="0" u="none" strike="noStrike" cap="none" dirty="0">
              <a:solidFill>
                <a:schemeClr val="dk1"/>
              </a:solidFill>
              <a:latin typeface="Cambria"/>
              <a:ea typeface="Cambria"/>
              <a:cs typeface="Cambria"/>
              <a:sym typeface="Cambria"/>
            </a:endParaRPr>
          </a:p>
        </p:txBody>
      </p:sp>
      <p:sp>
        <p:nvSpPr>
          <p:cNvPr id="4" name="Google Shape;206;p36"/>
          <p:cNvSpPr txBox="1">
            <a:spLocks noGrp="1"/>
          </p:cNvSpPr>
          <p:nvPr>
            <p:ph type="body" idx="1"/>
          </p:nvPr>
        </p:nvSpPr>
        <p:spPr>
          <a:xfrm>
            <a:off x="1524000" y="1533525"/>
            <a:ext cx="9144000" cy="40687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Font typeface="Arial"/>
              <a:buNone/>
            </a:pPr>
            <a:r>
              <a:rPr lang="en-US" dirty="0">
                <a:solidFill>
                  <a:srgbClr val="FFFFFF"/>
                </a:solidFill>
              </a:rPr>
              <a:t>What is IB?</a:t>
            </a:r>
            <a:endParaRPr sz="3400" b="0" i="0" u="none" strike="noStrike" cap="none" dirty="0">
              <a:solidFill>
                <a:srgbClr val="FFFFFF"/>
              </a:solidFill>
              <a:latin typeface="Cambria"/>
              <a:ea typeface="Cambria"/>
              <a:cs typeface="Cambria"/>
              <a:sym typeface="Cambria"/>
            </a:endParaRPr>
          </a:p>
        </p:txBody>
      </p:sp>
      <p:sp>
        <p:nvSpPr>
          <p:cNvPr id="2" name="Rectangle 1"/>
          <p:cNvSpPr/>
          <p:nvPr/>
        </p:nvSpPr>
        <p:spPr>
          <a:xfrm>
            <a:off x="1524000" y="1686215"/>
            <a:ext cx="7620000" cy="3847207"/>
          </a:xfrm>
          <a:prstGeom prst="rect">
            <a:avLst/>
          </a:prstGeom>
        </p:spPr>
        <p:txBody>
          <a:bodyPr wrap="square">
            <a:spAutoFit/>
          </a:bodyPr>
          <a:lstStyle/>
          <a:p>
            <a:pPr marL="323850" lvl="0" indent="-285750">
              <a:spcBef>
                <a:spcPts val="1800"/>
              </a:spcBef>
              <a:buClr>
                <a:srgbClr val="FFFFFF"/>
              </a:buClr>
              <a:buSzPts val="2000"/>
              <a:buFont typeface="Arial" panose="020B0604020202020204" pitchFamily="34" charset="0"/>
              <a:buChar char="•"/>
            </a:pPr>
            <a:r>
              <a:rPr lang="en-US" sz="1600" dirty="0">
                <a:solidFill>
                  <a:schemeClr val="tx1"/>
                </a:solidFill>
              </a:rPr>
              <a:t>IB stands for International Baccalaureate</a:t>
            </a:r>
          </a:p>
          <a:p>
            <a:pPr marL="274320" lvl="0" indent="-236220">
              <a:spcBef>
                <a:spcPts val="2100"/>
              </a:spcBef>
              <a:buClr>
                <a:srgbClr val="FFFFFF"/>
              </a:buClr>
              <a:buSzPts val="2000"/>
              <a:buFont typeface="Arial"/>
              <a:buChar char="•"/>
            </a:pPr>
            <a:r>
              <a:rPr lang="en-US" dirty="0"/>
              <a:t>We are an IB World school. We were authorized over the summer.</a:t>
            </a:r>
            <a:endParaRPr lang="en-US" sz="1600" dirty="0">
              <a:solidFill>
                <a:schemeClr val="tx1"/>
              </a:solidFill>
            </a:endParaRPr>
          </a:p>
          <a:p>
            <a:pPr marL="274320" lvl="0" indent="-236220">
              <a:spcBef>
                <a:spcPts val="2100"/>
              </a:spcBef>
              <a:buClr>
                <a:srgbClr val="FFFFFF"/>
              </a:buClr>
              <a:buSzPts val="2000"/>
              <a:buFont typeface="Arial"/>
              <a:buChar char="•"/>
            </a:pPr>
            <a:r>
              <a:rPr lang="en-US" sz="1600" dirty="0" smtClean="0">
                <a:solidFill>
                  <a:schemeClr val="tx1"/>
                </a:solidFill>
              </a:rPr>
              <a:t>The </a:t>
            </a:r>
            <a:r>
              <a:rPr lang="en-US" sz="1600" dirty="0">
                <a:solidFill>
                  <a:schemeClr val="tx1"/>
                </a:solidFill>
              </a:rPr>
              <a:t>International Baccalaureate (IB) aims to develop inquiring, knowledgeable and caring young people who help to create a better and more peaceful world through intercultural understanding and respect...</a:t>
            </a:r>
            <a:r>
              <a:rPr lang="en-US" sz="1600" b="1" dirty="0">
                <a:solidFill>
                  <a:schemeClr val="tx1"/>
                </a:solidFill>
              </a:rPr>
              <a:t> </a:t>
            </a:r>
          </a:p>
          <a:p>
            <a:pPr marL="274320" indent="-236220">
              <a:spcBef>
                <a:spcPts val="2100"/>
              </a:spcBef>
              <a:buClr>
                <a:srgbClr val="FFFFFF"/>
              </a:buClr>
              <a:buSzPts val="2000"/>
              <a:buFont typeface="Arial"/>
              <a:buChar char="•"/>
            </a:pPr>
            <a:r>
              <a:rPr lang="en-US" sz="1600" dirty="0">
                <a:latin typeface="Calibri" panose="020F0502020204030204" pitchFamily="34" charset="0"/>
              </a:rPr>
              <a:t>The Primary Years </a:t>
            </a:r>
            <a:r>
              <a:rPr lang="en-US" sz="1600" dirty="0" err="1">
                <a:latin typeface="Calibri" panose="020F0502020204030204" pitchFamily="34" charset="0"/>
              </a:rPr>
              <a:t>Programme</a:t>
            </a:r>
            <a:r>
              <a:rPr lang="en-US" sz="1600" dirty="0">
                <a:latin typeface="Calibri" panose="020F0502020204030204" pitchFamily="34" charset="0"/>
              </a:rPr>
              <a:t> (PYP) encourages students across the world to </a:t>
            </a:r>
            <a:br>
              <a:rPr lang="en-US" sz="1600" dirty="0">
                <a:latin typeface="Calibri" panose="020F0502020204030204" pitchFamily="34" charset="0"/>
              </a:rPr>
            </a:br>
            <a:r>
              <a:rPr lang="en-US" sz="1600" dirty="0">
                <a:latin typeface="Calibri" panose="020F0502020204030204" pitchFamily="34" charset="0"/>
              </a:rPr>
              <a:t>  become active, compassionate and lifelong learners who understand that </a:t>
            </a:r>
            <a:br>
              <a:rPr lang="en-US" sz="1600" dirty="0">
                <a:latin typeface="Calibri" panose="020F0502020204030204" pitchFamily="34" charset="0"/>
              </a:rPr>
            </a:br>
            <a:r>
              <a:rPr lang="en-US" sz="1600" dirty="0">
                <a:latin typeface="Calibri" panose="020F0502020204030204" pitchFamily="34" charset="0"/>
              </a:rPr>
              <a:t>  other people, with their differences, can also be right. </a:t>
            </a:r>
            <a:endParaRPr lang="en-US" sz="1600" dirty="0">
              <a:solidFill>
                <a:srgbClr val="FFFFFF"/>
              </a:solidFill>
              <a:latin typeface="Arial" panose="020B0604020202020204" pitchFamily="34" charset="0"/>
            </a:endParaRPr>
          </a:p>
          <a:p>
            <a:pPr marL="274320" lvl="0" indent="-236220">
              <a:spcBef>
                <a:spcPts val="2100"/>
              </a:spcBef>
              <a:buClr>
                <a:srgbClr val="FFFFFF"/>
              </a:buClr>
              <a:buSzPts val="2000"/>
              <a:buFont typeface="Arial"/>
              <a:buChar char="•"/>
            </a:pPr>
            <a:r>
              <a:rPr lang="en-US" sz="1600" dirty="0">
                <a:latin typeface="Calibri" panose="020F0502020204030204" pitchFamily="34" charset="0"/>
              </a:rPr>
              <a:t>The </a:t>
            </a:r>
            <a:r>
              <a:rPr lang="en-US" sz="1600" dirty="0" smtClean="0">
                <a:latin typeface="Calibri" panose="020F0502020204030204" pitchFamily="34" charset="0"/>
              </a:rPr>
              <a:t>PYP is a program for our students in Kindergarten to our 5</a:t>
            </a:r>
            <a:r>
              <a:rPr lang="en-US" sz="1600" baseline="30000" dirty="0" smtClean="0">
                <a:latin typeface="Calibri" panose="020F0502020204030204" pitchFamily="34" charset="0"/>
              </a:rPr>
              <a:t>th</a:t>
            </a:r>
            <a:r>
              <a:rPr lang="en-US" sz="1600" dirty="0" smtClean="0">
                <a:latin typeface="Calibri" panose="020F0502020204030204" pitchFamily="34" charset="0"/>
              </a:rPr>
              <a:t> grade.</a:t>
            </a:r>
            <a:r>
              <a:rPr lang="en-US" sz="1600" b="1" dirty="0">
                <a:latin typeface="Calibri" panose="020F0502020204030204" pitchFamily="34" charset="0"/>
              </a:rPr>
              <a:t/>
            </a:r>
            <a:br>
              <a:rPr lang="en-US" sz="1600" b="1" dirty="0">
                <a:latin typeface="Calibri" panose="020F0502020204030204" pitchFamily="34" charset="0"/>
              </a:rPr>
            </a:br>
            <a:r>
              <a:rPr lang="en-US" sz="1600" b="1" dirty="0">
                <a:latin typeface="Calibri" panose="020F0502020204030204" pitchFamily="34" charset="0"/>
              </a:rPr>
              <a:t/>
            </a:r>
            <a:br>
              <a:rPr lang="en-US" sz="1600" b="1" dirty="0">
                <a:latin typeface="Calibri" panose="020F0502020204030204" pitchFamily="34" charset="0"/>
              </a:rPr>
            </a:br>
            <a:endParaRPr lang="en-US" sz="16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1524000" y="78909"/>
            <a:ext cx="9133800" cy="12333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smtClean="0">
                <a:solidFill>
                  <a:schemeClr val="dk1"/>
                </a:solidFill>
                <a:latin typeface="Cambria"/>
                <a:ea typeface="Cambria"/>
                <a:cs typeface="Cambria"/>
                <a:sym typeface="Cambria"/>
              </a:rPr>
              <a:t>                            What </a:t>
            </a:r>
            <a:r>
              <a:rPr lang="en-US" sz="3400" b="0" i="0" u="none" strike="noStrike" cap="none" dirty="0">
                <a:solidFill>
                  <a:schemeClr val="dk1"/>
                </a:solidFill>
                <a:latin typeface="Cambria"/>
                <a:ea typeface="Cambria"/>
                <a:cs typeface="Cambria"/>
                <a:sym typeface="Cambria"/>
              </a:rPr>
              <a:t>is </a:t>
            </a:r>
            <a:r>
              <a:rPr lang="en-US" dirty="0" smtClean="0"/>
              <a:t>IB</a:t>
            </a:r>
            <a:r>
              <a:rPr lang="en-US" sz="3400" b="0" i="0" u="none" strike="noStrike" cap="none" dirty="0" smtClean="0">
                <a:solidFill>
                  <a:schemeClr val="dk1"/>
                </a:solidFill>
                <a:latin typeface="Cambria"/>
                <a:ea typeface="Cambria"/>
                <a:cs typeface="Cambria"/>
                <a:sym typeface="Cambria"/>
              </a:rPr>
              <a:t>? </a:t>
            </a:r>
            <a:br>
              <a:rPr lang="en-US" sz="3400" b="0" i="0" u="none" strike="noStrike" cap="none" dirty="0" smtClean="0">
                <a:solidFill>
                  <a:schemeClr val="dk1"/>
                </a:solidFill>
                <a:latin typeface="Cambria"/>
                <a:ea typeface="Cambria"/>
                <a:cs typeface="Cambria"/>
                <a:sym typeface="Cambria"/>
              </a:rPr>
            </a:br>
            <a:r>
              <a:rPr lang="en-US" sz="3400" b="0" i="0" u="none" strike="noStrike" cap="none" dirty="0" smtClean="0">
                <a:solidFill>
                  <a:schemeClr val="dk1"/>
                </a:solidFill>
                <a:latin typeface="Cambria"/>
                <a:ea typeface="Cambria"/>
                <a:cs typeface="Cambria"/>
                <a:sym typeface="Cambria"/>
              </a:rPr>
              <a:t>              What does it mean for your child?</a:t>
            </a:r>
            <a:endParaRPr lang="en-US" sz="3400" b="0" i="0" u="none" strike="noStrike" cap="none" dirty="0">
              <a:solidFill>
                <a:schemeClr val="dk1"/>
              </a:solidFill>
              <a:latin typeface="Cambria"/>
              <a:ea typeface="Cambria"/>
              <a:cs typeface="Cambria"/>
              <a:sym typeface="Cambria"/>
            </a:endParaRPr>
          </a:p>
        </p:txBody>
      </p:sp>
      <p:sp>
        <p:nvSpPr>
          <p:cNvPr id="876" name="Shape 876"/>
          <p:cNvSpPr txBox="1">
            <a:spLocks noGrp="1"/>
          </p:cNvSpPr>
          <p:nvPr>
            <p:ph type="body" idx="1"/>
          </p:nvPr>
        </p:nvSpPr>
        <p:spPr>
          <a:xfrm>
            <a:off x="1528570" y="1485900"/>
            <a:ext cx="9135000" cy="4152899"/>
          </a:xfrm>
          <a:prstGeom prst="rect">
            <a:avLst/>
          </a:prstGeom>
          <a:noFill/>
          <a:ln>
            <a:noFill/>
          </a:ln>
        </p:spPr>
        <p:txBody>
          <a:bodyPr lIns="91425" tIns="91425" rIns="91425" bIns="91425" anchor="t" anchorCtr="0">
            <a:noAutofit/>
          </a:bodyPr>
          <a:lstStyle/>
          <a:p>
            <a:pPr indent="-236220">
              <a:buClr>
                <a:srgbClr val="FFFFFF"/>
              </a:buClr>
              <a:buSzPts val="2000"/>
            </a:pPr>
            <a:r>
              <a:rPr lang="en-US" dirty="0" smtClean="0">
                <a:solidFill>
                  <a:schemeClr val="tx1"/>
                </a:solidFill>
              </a:rPr>
              <a:t>more </a:t>
            </a:r>
            <a:r>
              <a:rPr lang="en-US" dirty="0">
                <a:solidFill>
                  <a:schemeClr val="tx1"/>
                </a:solidFill>
              </a:rPr>
              <a:t>transdisciplinary in his learning: more </a:t>
            </a:r>
            <a:r>
              <a:rPr lang="en-US" dirty="0" smtClean="0">
                <a:solidFill>
                  <a:schemeClr val="tx1"/>
                </a:solidFill>
              </a:rPr>
              <a:t>connections to what he is learning in another subject area</a:t>
            </a:r>
            <a:endParaRPr lang="en-US" dirty="0">
              <a:solidFill>
                <a:schemeClr val="tx1"/>
              </a:solidFill>
            </a:endParaRPr>
          </a:p>
          <a:p>
            <a:pPr indent="-236220">
              <a:buClr>
                <a:srgbClr val="FFFFFF"/>
              </a:buClr>
              <a:buSzPts val="2000"/>
            </a:pPr>
            <a:r>
              <a:rPr lang="en-US" dirty="0">
                <a:solidFill>
                  <a:schemeClr val="tx1"/>
                </a:solidFill>
              </a:rPr>
              <a:t>learner profiles/traits and attitudes that will help him/her better himself as a student but also as a person, as a citizen of the world</a:t>
            </a:r>
          </a:p>
          <a:p>
            <a:pPr indent="-236220">
              <a:buClr>
                <a:srgbClr val="FFFFFF"/>
              </a:buClr>
              <a:buSzPts val="2000"/>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body" idx="1"/>
          </p:nvPr>
        </p:nvSpPr>
        <p:spPr>
          <a:xfrm>
            <a:off x="284375" y="309463"/>
            <a:ext cx="11140200" cy="6239100"/>
          </a:xfrm>
          <a:prstGeom prst="rect">
            <a:avLst/>
          </a:prstGeom>
          <a:noFill/>
          <a:ln>
            <a:noFill/>
          </a:ln>
        </p:spPr>
        <p:txBody>
          <a:bodyPr spcFirstLastPara="1" wrap="square" lIns="91425" tIns="45700" rIns="91425" bIns="45700" anchor="t" anchorCtr="0">
            <a:noAutofit/>
          </a:bodyPr>
          <a:lstStyle/>
          <a:p>
            <a:pPr marL="274320" marR="0" lvl="0" indent="0" algn="l" rtl="0">
              <a:lnSpc>
                <a:spcPct val="100000"/>
              </a:lnSpc>
              <a:spcBef>
                <a:spcPts val="1800"/>
              </a:spcBef>
              <a:spcAft>
                <a:spcPts val="0"/>
              </a:spcAft>
              <a:buNone/>
            </a:pPr>
            <a:r>
              <a:rPr lang="en-US" sz="1800" dirty="0">
                <a:solidFill>
                  <a:schemeClr val="tx1"/>
                </a:solidFill>
              </a:rPr>
              <a:t>Program of </a:t>
            </a:r>
            <a:r>
              <a:rPr lang="en-US" sz="1800" dirty="0" smtClean="0">
                <a:solidFill>
                  <a:schemeClr val="tx1"/>
                </a:solidFill>
              </a:rPr>
              <a:t>Inquiry</a:t>
            </a:r>
          </a:p>
          <a:p>
            <a:pPr marL="274320" marR="0" lvl="0" indent="0" algn="l" rtl="0">
              <a:lnSpc>
                <a:spcPct val="100000"/>
              </a:lnSpc>
              <a:spcBef>
                <a:spcPts val="1800"/>
              </a:spcBef>
              <a:spcAft>
                <a:spcPts val="0"/>
              </a:spcAft>
              <a:buNone/>
            </a:pPr>
            <a:endParaRPr sz="1800" dirty="0">
              <a:solidFill>
                <a:schemeClr val="tx1"/>
              </a:solidFill>
            </a:endParaRPr>
          </a:p>
        </p:txBody>
      </p:sp>
      <p:pic>
        <p:nvPicPr>
          <p:cNvPr id="3" name="Picture 2"/>
          <p:cNvPicPr>
            <a:picLocks noChangeAspect="1"/>
          </p:cNvPicPr>
          <p:nvPr/>
        </p:nvPicPr>
        <p:blipFill>
          <a:blip r:embed="rId3"/>
          <a:stretch>
            <a:fillRect/>
          </a:stretch>
        </p:blipFill>
        <p:spPr>
          <a:xfrm>
            <a:off x="1632029" y="1114170"/>
            <a:ext cx="8599991" cy="5750834"/>
          </a:xfrm>
          <a:prstGeom prst="rect">
            <a:avLst/>
          </a:prstGeom>
        </p:spPr>
      </p:pic>
    </p:spTree>
    <p:extLst>
      <p:ext uri="{BB962C8B-B14F-4D97-AF65-F5344CB8AC3E}">
        <p14:creationId xmlns:p14="http://schemas.microsoft.com/office/powerpoint/2010/main" val="267082817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1524000" y="78909"/>
            <a:ext cx="913372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a:solidFill>
                  <a:schemeClr val="dk1"/>
                </a:solidFill>
                <a:latin typeface="Cambria"/>
                <a:ea typeface="Cambria"/>
                <a:cs typeface="Cambria"/>
                <a:sym typeface="Cambria"/>
              </a:rPr>
              <a:t>Learn About Our Class</a:t>
            </a:r>
          </a:p>
        </p:txBody>
      </p:sp>
      <p:sp>
        <p:nvSpPr>
          <p:cNvPr id="774" name="Shape 774"/>
          <p:cNvSpPr txBox="1">
            <a:spLocks noGrp="1"/>
          </p:cNvSpPr>
          <p:nvPr>
            <p:ph type="body" idx="1"/>
          </p:nvPr>
        </p:nvSpPr>
        <p:spPr>
          <a:xfrm>
            <a:off x="1528570" y="1485900"/>
            <a:ext cx="4480560" cy="4123942"/>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The </a:t>
            </a:r>
            <a:r>
              <a:rPr lang="en-US" sz="2000" b="0" i="0" u="none" strike="noStrike" cap="none" dirty="0" smtClean="0">
                <a:solidFill>
                  <a:schemeClr val="dk1"/>
                </a:solidFill>
                <a:latin typeface="Cambria"/>
                <a:ea typeface="Cambria"/>
                <a:cs typeface="Cambria"/>
                <a:sym typeface="Cambria"/>
              </a:rPr>
              <a:t>teacher</a:t>
            </a:r>
            <a:endParaRPr lang="en-US" sz="20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3F3F3F"/>
              </a:buClr>
              <a:buSzPct val="25000"/>
              <a:buFont typeface="Arial"/>
              <a:buNone/>
            </a:pPr>
            <a:endParaRPr sz="2000" b="0" i="0" u="none" strike="noStrike" cap="none" dirty="0">
              <a:solidFill>
                <a:schemeClr val="dk1"/>
              </a:solidFill>
              <a:latin typeface="Cambria"/>
              <a:ea typeface="Cambria"/>
              <a:cs typeface="Cambria"/>
              <a:sym typeface="Cambria"/>
            </a:endParaRPr>
          </a:p>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Communications</a:t>
            </a: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A Day in your child’s life (schedule</a:t>
            </a:r>
            <a:r>
              <a:rPr lang="en-US" sz="2000" b="0" i="0" u="none" strike="noStrike" cap="none" dirty="0" smtClean="0">
                <a:solidFill>
                  <a:schemeClr val="dk1"/>
                </a:solidFill>
                <a:latin typeface="Cambria"/>
                <a:ea typeface="Cambria"/>
                <a:cs typeface="Cambria"/>
                <a:sym typeface="Cambria"/>
              </a:rPr>
              <a:t>)</a:t>
            </a:r>
          </a:p>
          <a:p>
            <a:pPr lvl="0" indent="-236220"/>
            <a:r>
              <a:rPr lang="en-US" dirty="0" smtClean="0"/>
              <a:t>IB </a:t>
            </a:r>
            <a:r>
              <a:rPr lang="en-US" dirty="0"/>
              <a:t>at </a:t>
            </a:r>
            <a:r>
              <a:rPr lang="en-US" dirty="0" err="1" smtClean="0"/>
              <a:t>ICSAtlanta</a:t>
            </a:r>
            <a:endParaRPr lang="en-US" dirty="0" smtClean="0"/>
          </a:p>
          <a:p>
            <a:pPr lvl="0" indent="-236220"/>
            <a:r>
              <a:rPr lang="en-US" sz="2000" b="0" i="0" u="none" strike="noStrike" cap="none" dirty="0" smtClean="0">
                <a:solidFill>
                  <a:schemeClr val="dk1"/>
                </a:solidFill>
                <a:latin typeface="Cambria"/>
                <a:ea typeface="Cambria"/>
                <a:cs typeface="Cambria"/>
                <a:sym typeface="Cambria"/>
              </a:rPr>
              <a:t>Subjects</a:t>
            </a:r>
            <a:endParaRPr lang="en-US" sz="2000" b="0" i="0" u="none" strike="noStrike" cap="none" dirty="0">
              <a:solidFill>
                <a:schemeClr val="dk1"/>
              </a:solidFill>
              <a:latin typeface="Cambria"/>
              <a:ea typeface="Cambria"/>
              <a:cs typeface="Cambria"/>
              <a:sym typeface="Cambria"/>
            </a:endParaRP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Homework</a:t>
            </a:r>
          </a:p>
        </p:txBody>
      </p:sp>
      <p:sp>
        <p:nvSpPr>
          <p:cNvPr id="775" name="Shape 775"/>
          <p:cNvSpPr txBox="1">
            <a:spLocks noGrp="1"/>
          </p:cNvSpPr>
          <p:nvPr>
            <p:ph type="body" idx="2"/>
          </p:nvPr>
        </p:nvSpPr>
        <p:spPr>
          <a:xfrm>
            <a:off x="6177175" y="1485900"/>
            <a:ext cx="4682099" cy="4123800"/>
          </a:xfrm>
          <a:prstGeom prst="rect">
            <a:avLst/>
          </a:prstGeom>
          <a:noFill/>
          <a:ln>
            <a:noFill/>
          </a:ln>
        </p:spPr>
        <p:txBody>
          <a:bodyPr lIns="91425" tIns="45700" rIns="91425" bIns="45700" anchor="t" anchorCtr="0">
            <a:noAutofit/>
          </a:bodyPr>
          <a:lstStyle/>
          <a:p>
            <a:pPr marL="38100" marR="0" lvl="0" indent="0" algn="l" rtl="0">
              <a:lnSpc>
                <a:spcPct val="100000"/>
              </a:lnSpc>
              <a:spcBef>
                <a:spcPts val="0"/>
              </a:spcBef>
              <a:spcAft>
                <a:spcPts val="0"/>
              </a:spcAft>
              <a:buClr>
                <a:srgbClr val="3F3F3F"/>
              </a:buClr>
              <a:buSzPct val="100000"/>
              <a:buNone/>
            </a:pPr>
            <a:endParaRPr lang="en-US" dirty="0" smtClean="0"/>
          </a:p>
          <a:p>
            <a:pPr marL="274320" marR="0" lvl="0" indent="-236220" algn="l" rtl="0">
              <a:lnSpc>
                <a:spcPct val="100000"/>
              </a:lnSpc>
              <a:spcBef>
                <a:spcPts val="0"/>
              </a:spcBef>
              <a:spcAft>
                <a:spcPts val="0"/>
              </a:spcAft>
              <a:buClr>
                <a:srgbClr val="3F3F3F"/>
              </a:buClr>
              <a:buSzPct val="100000"/>
              <a:buFont typeface="Arial"/>
              <a:buChar char="•"/>
            </a:pPr>
            <a:r>
              <a:rPr lang="en-US" dirty="0" smtClean="0"/>
              <a:t>Parent Portal</a:t>
            </a:r>
          </a:p>
          <a:p>
            <a:pPr marL="274320" marR="0" lvl="0" indent="-236220" algn="l" rtl="0">
              <a:lnSpc>
                <a:spcPct val="100000"/>
              </a:lnSpc>
              <a:spcBef>
                <a:spcPts val="0"/>
              </a:spcBef>
              <a:spcAft>
                <a:spcPts val="0"/>
              </a:spcAft>
              <a:buClr>
                <a:srgbClr val="3F3F3F"/>
              </a:buClr>
              <a:buSzPct val="100000"/>
              <a:buFont typeface="Arial"/>
              <a:buChar char="•"/>
            </a:pPr>
            <a:endParaRPr lang="en-US" dirty="0"/>
          </a:p>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Schedule/Tardiness</a:t>
            </a: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Supplies</a:t>
            </a:r>
            <a:endParaRPr lang="en-US" sz="2000" b="0" i="0" u="none" strike="noStrike" cap="none" dirty="0">
              <a:solidFill>
                <a:schemeClr val="dk1"/>
              </a:solidFill>
              <a:latin typeface="Cambria"/>
              <a:ea typeface="Cambria"/>
              <a:cs typeface="Cambria"/>
              <a:sym typeface="Cambria"/>
            </a:endParaRP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Questions</a:t>
            </a:r>
            <a:r>
              <a:rPr lang="en-US" sz="2000" b="0" i="0" u="none" strike="noStrike" cap="none" dirty="0">
                <a:solidFill>
                  <a:schemeClr val="dk1"/>
                </a:solidFill>
                <a:latin typeface="Cambria"/>
                <a:ea typeface="Cambria"/>
                <a:cs typeface="Cambria"/>
                <a:sym typeface="Cambria"/>
              </a:rPr>
              <a:t>?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p:nvPr/>
        </p:nvSpPr>
        <p:spPr>
          <a:xfrm>
            <a:off x="4672949" y="439825"/>
            <a:ext cx="3201052" cy="9027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E06666"/>
                </a:solidFill>
                <a:latin typeface="Comic Sans MS"/>
              </a:rPr>
              <a:t>Music</a:t>
            </a:r>
          </a:p>
        </p:txBody>
      </p:sp>
      <p:sp>
        <p:nvSpPr>
          <p:cNvPr id="123" name="Google Shape;123;p18"/>
          <p:cNvSpPr/>
          <p:nvPr/>
        </p:nvSpPr>
        <p:spPr>
          <a:xfrm>
            <a:off x="1082850" y="1690100"/>
            <a:ext cx="2245800" cy="1844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1029375" y="1556425"/>
            <a:ext cx="2366100" cy="262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18"/>
          <p:cNvPicPr preferRelativeResize="0"/>
          <p:nvPr/>
        </p:nvPicPr>
        <p:blipFill>
          <a:blip r:embed="rId3">
            <a:alphaModFix/>
          </a:blip>
          <a:stretch>
            <a:fillRect/>
          </a:stretch>
        </p:blipFill>
        <p:spPr>
          <a:xfrm>
            <a:off x="1329724" y="1743000"/>
            <a:ext cx="1765399" cy="1738900"/>
          </a:xfrm>
          <a:prstGeom prst="rect">
            <a:avLst/>
          </a:prstGeom>
          <a:noFill/>
          <a:ln>
            <a:noFill/>
          </a:ln>
        </p:spPr>
      </p:pic>
      <p:sp>
        <p:nvSpPr>
          <p:cNvPr id="126" name="Google Shape;126;p18"/>
          <p:cNvSpPr txBox="1"/>
          <p:nvPr/>
        </p:nvSpPr>
        <p:spPr>
          <a:xfrm>
            <a:off x="1281525" y="3641150"/>
            <a:ext cx="1861800" cy="4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Calibri"/>
                <a:ea typeface="Calibri"/>
                <a:cs typeface="Calibri"/>
                <a:sym typeface="Calibri"/>
              </a:rPr>
              <a:t>Ms. Lacy Taylor</a:t>
            </a:r>
            <a:endParaRPr sz="1800">
              <a:latin typeface="Calibri"/>
              <a:ea typeface="Calibri"/>
              <a:cs typeface="Calibri"/>
              <a:sym typeface="Calibri"/>
            </a:endParaRPr>
          </a:p>
        </p:txBody>
      </p:sp>
      <p:grpSp>
        <p:nvGrpSpPr>
          <p:cNvPr id="127" name="Google Shape;127;p18"/>
          <p:cNvGrpSpPr/>
          <p:nvPr/>
        </p:nvGrpSpPr>
        <p:grpSpPr>
          <a:xfrm>
            <a:off x="8327825" y="1742988"/>
            <a:ext cx="2463900" cy="4152200"/>
            <a:chOff x="3498525" y="1556425"/>
            <a:chExt cx="2463900" cy="4152200"/>
          </a:xfrm>
        </p:grpSpPr>
        <p:sp>
          <p:nvSpPr>
            <p:cNvPr id="128" name="Google Shape;128;p18"/>
            <p:cNvSpPr/>
            <p:nvPr/>
          </p:nvSpPr>
          <p:spPr>
            <a:xfrm>
              <a:off x="3799575" y="1556425"/>
              <a:ext cx="1861799" cy="278325"/>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solidFill>
                    <a:srgbClr val="C27BA0"/>
                  </a:solidFill>
                  <a:latin typeface="Impact"/>
                </a:rPr>
                <a:t>EDUCATION</a:t>
              </a:r>
            </a:p>
          </p:txBody>
        </p:sp>
        <p:sp>
          <p:nvSpPr>
            <p:cNvPr id="129" name="Google Shape;129;p18"/>
            <p:cNvSpPr txBox="1"/>
            <p:nvPr/>
          </p:nvSpPr>
          <p:spPr>
            <a:xfrm>
              <a:off x="3498525" y="1834725"/>
              <a:ext cx="2463900" cy="38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Rome High School</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Rome, GA</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Graduation May 2010</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Jacksonville State University</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Jacksonville, AL</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August 2010 - December 2015</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Bachelor of Arts in </a:t>
              </a:r>
              <a:br>
                <a:rPr lang="en-US">
                  <a:latin typeface="Calibri"/>
                  <a:ea typeface="Calibri"/>
                  <a:cs typeface="Calibri"/>
                  <a:sym typeface="Calibri"/>
                </a:rPr>
              </a:br>
              <a:r>
                <a:rPr lang="en-US">
                  <a:latin typeface="Calibri"/>
                  <a:ea typeface="Calibri"/>
                  <a:cs typeface="Calibri"/>
                  <a:sym typeface="Calibri"/>
                </a:rPr>
                <a:t>Music Education</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b="1">
                  <a:latin typeface="Calibri"/>
                  <a:ea typeface="Calibri"/>
                  <a:cs typeface="Calibri"/>
                  <a:sym typeface="Calibri"/>
                </a:rPr>
                <a:t>As a JSU student, I played trumpet in the Marching Southerners and sang Soprano in A Capella Choir, Chamber Singers, and Show Choir. I also participated in many productions with the Jacksonville Opera Theatre.</a:t>
              </a:r>
              <a:endParaRPr b="1">
                <a:latin typeface="Calibri"/>
                <a:ea typeface="Calibri"/>
                <a:cs typeface="Calibri"/>
                <a:sym typeface="Calibri"/>
              </a:endParaRPr>
            </a:p>
          </p:txBody>
        </p:sp>
      </p:grpSp>
      <p:sp>
        <p:nvSpPr>
          <p:cNvPr id="130" name="Google Shape;130;p18"/>
          <p:cNvSpPr txBox="1"/>
          <p:nvPr/>
        </p:nvSpPr>
        <p:spPr>
          <a:xfrm>
            <a:off x="944525" y="4914200"/>
            <a:ext cx="2463900" cy="15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2019-2020 is my first year with ICSAtlanta, but I taught elementary music (K-4) in Oxford, Alabama for 3 years prior. I also had the opportunity to co-direct an elementary choir.</a:t>
            </a:r>
            <a:endParaRPr>
              <a:latin typeface="Calibri"/>
              <a:ea typeface="Calibri"/>
              <a:cs typeface="Calibri"/>
              <a:sym typeface="Calibri"/>
            </a:endParaRPr>
          </a:p>
        </p:txBody>
      </p:sp>
      <p:sp>
        <p:nvSpPr>
          <p:cNvPr id="131" name="Google Shape;131;p18"/>
          <p:cNvSpPr/>
          <p:nvPr/>
        </p:nvSpPr>
        <p:spPr>
          <a:xfrm>
            <a:off x="980475" y="4513923"/>
            <a:ext cx="2463901" cy="465299"/>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solidFill>
                  <a:srgbClr val="D5A6BD"/>
                </a:solidFill>
                <a:latin typeface="Impact"/>
              </a:rPr>
              <a:t>Teaching Experience</a:t>
            </a:r>
          </a:p>
        </p:txBody>
      </p:sp>
      <p:sp>
        <p:nvSpPr>
          <p:cNvPr id="132" name="Google Shape;132;p18"/>
          <p:cNvSpPr txBox="1"/>
          <p:nvPr/>
        </p:nvSpPr>
        <p:spPr>
          <a:xfrm>
            <a:off x="3682225" y="2169200"/>
            <a:ext cx="4106700" cy="17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A64D79"/>
                </a:solidFill>
                <a:latin typeface="Comic Sans MS"/>
                <a:ea typeface="Comic Sans MS"/>
                <a:cs typeface="Comic Sans MS"/>
                <a:sym typeface="Comic Sans MS"/>
              </a:rPr>
              <a:t>In my spare time, I love to watch TV, play video games on my phone, and cuddle with my 2 cats.</a:t>
            </a:r>
            <a:endParaRPr sz="2400">
              <a:solidFill>
                <a:srgbClr val="A64D79"/>
              </a:solidFill>
              <a:latin typeface="Comic Sans MS"/>
              <a:ea typeface="Comic Sans MS"/>
              <a:cs typeface="Comic Sans MS"/>
              <a:sym typeface="Comic Sans MS"/>
            </a:endParaRPr>
          </a:p>
        </p:txBody>
      </p:sp>
      <p:sp>
        <p:nvSpPr>
          <p:cNvPr id="133" name="Google Shape;133;p18"/>
          <p:cNvSpPr/>
          <p:nvPr/>
        </p:nvSpPr>
        <p:spPr>
          <a:xfrm>
            <a:off x="5051888" y="4513925"/>
            <a:ext cx="2088227" cy="465300"/>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solidFill>
                  <a:srgbClr val="EAD1DC"/>
                </a:solidFill>
                <a:latin typeface="Arial"/>
              </a:rPr>
              <a:t>FAVORITES</a:t>
            </a:r>
          </a:p>
        </p:txBody>
      </p:sp>
      <p:sp>
        <p:nvSpPr>
          <p:cNvPr id="134" name="Google Shape;134;p18"/>
          <p:cNvSpPr txBox="1"/>
          <p:nvPr/>
        </p:nvSpPr>
        <p:spPr>
          <a:xfrm>
            <a:off x="4339325" y="4967238"/>
            <a:ext cx="4503600" cy="8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latin typeface="Calibri"/>
                <a:ea typeface="Calibri"/>
                <a:cs typeface="Calibri"/>
                <a:sym typeface="Calibri"/>
              </a:rPr>
              <a:t>Color:</a:t>
            </a:r>
            <a:r>
              <a:rPr lang="en-US">
                <a:solidFill>
                  <a:schemeClr val="dk1"/>
                </a:solidFill>
                <a:latin typeface="Calibri"/>
                <a:ea typeface="Calibri"/>
                <a:cs typeface="Calibri"/>
                <a:sym typeface="Calibri"/>
              </a:rPr>
              <a:t> purple			</a:t>
            </a:r>
            <a:r>
              <a:rPr lang="en-US" b="1">
                <a:solidFill>
                  <a:schemeClr val="dk1"/>
                </a:solidFill>
                <a:latin typeface="Calibri"/>
                <a:ea typeface="Calibri"/>
                <a:cs typeface="Calibri"/>
                <a:sym typeface="Calibri"/>
              </a:rPr>
              <a:t>Chocolate:</a:t>
            </a:r>
            <a:r>
              <a:rPr lang="en-US">
                <a:solidFill>
                  <a:schemeClr val="dk1"/>
                </a:solidFill>
                <a:latin typeface="Calibri"/>
                <a:ea typeface="Calibri"/>
                <a:cs typeface="Calibri"/>
                <a:sym typeface="Calibri"/>
              </a:rPr>
              <a:t> Snickers</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US" b="1">
                <a:solidFill>
                  <a:schemeClr val="dk1"/>
                </a:solidFill>
                <a:latin typeface="Calibri"/>
                <a:ea typeface="Calibri"/>
                <a:cs typeface="Calibri"/>
                <a:sym typeface="Calibri"/>
              </a:rPr>
              <a:t>Food:</a:t>
            </a:r>
            <a:r>
              <a:rPr lang="en-US">
                <a:solidFill>
                  <a:schemeClr val="dk1"/>
                </a:solidFill>
                <a:latin typeface="Calibri"/>
                <a:ea typeface="Calibri"/>
                <a:cs typeface="Calibri"/>
                <a:sym typeface="Calibri"/>
              </a:rPr>
              <a:t> corn (any kind)		</a:t>
            </a:r>
            <a:r>
              <a:rPr lang="en-US" b="1">
                <a:solidFill>
                  <a:schemeClr val="dk1"/>
                </a:solidFill>
                <a:latin typeface="Calibri"/>
                <a:ea typeface="Calibri"/>
                <a:cs typeface="Calibri"/>
                <a:sym typeface="Calibri"/>
              </a:rPr>
              <a:t>Candy:</a:t>
            </a:r>
            <a:r>
              <a:rPr lang="en-US">
                <a:solidFill>
                  <a:schemeClr val="dk1"/>
                </a:solidFill>
                <a:latin typeface="Calibri"/>
                <a:ea typeface="Calibri"/>
                <a:cs typeface="Calibri"/>
                <a:sym typeface="Calibri"/>
              </a:rPr>
              <a:t> Gummies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b="1">
                <a:solidFill>
                  <a:schemeClr val="dk1"/>
                </a:solidFill>
                <a:latin typeface="Calibri"/>
                <a:ea typeface="Calibri"/>
                <a:cs typeface="Calibri"/>
                <a:sym typeface="Calibri"/>
              </a:rPr>
              <a:t>Animal:</a:t>
            </a:r>
            <a:r>
              <a:rPr lang="en-US">
                <a:solidFill>
                  <a:schemeClr val="dk1"/>
                </a:solidFill>
                <a:latin typeface="Calibri"/>
                <a:ea typeface="Calibri"/>
                <a:cs typeface="Calibri"/>
                <a:sym typeface="Calibri"/>
              </a:rPr>
              <a:t> butterfly</a:t>
            </a:r>
            <a:endParaRPr>
              <a:latin typeface="Calibri"/>
              <a:ea typeface="Calibri"/>
              <a:cs typeface="Calibri"/>
              <a:sym typeface="Calibri"/>
            </a:endParaRPr>
          </a:p>
        </p:txBody>
      </p:sp>
    </p:spTree>
    <p:extLst>
      <p:ext uri="{BB962C8B-B14F-4D97-AF65-F5344CB8AC3E}">
        <p14:creationId xmlns:p14="http://schemas.microsoft.com/office/powerpoint/2010/main" val="368978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942150" y="407400"/>
            <a:ext cx="5106300" cy="954900"/>
          </a:xfrm>
          <a:prstGeom prst="rect">
            <a:avLst/>
          </a:prstGeom>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E06666"/>
                </a:solidFill>
              </a:rPr>
              <a:t>Music Curriculum</a:t>
            </a:r>
            <a:endParaRPr>
              <a:solidFill>
                <a:srgbClr val="E06666"/>
              </a:solidFill>
            </a:endParaRPr>
          </a:p>
        </p:txBody>
      </p:sp>
      <p:pic>
        <p:nvPicPr>
          <p:cNvPr id="141" name="Google Shape;141;p19"/>
          <p:cNvPicPr preferRelativeResize="0"/>
          <p:nvPr/>
        </p:nvPicPr>
        <p:blipFill>
          <a:blip r:embed="rId3">
            <a:alphaModFix/>
          </a:blip>
          <a:stretch>
            <a:fillRect/>
          </a:stretch>
        </p:blipFill>
        <p:spPr>
          <a:xfrm>
            <a:off x="7261548" y="792700"/>
            <a:ext cx="3338300" cy="2225525"/>
          </a:xfrm>
          <a:prstGeom prst="rect">
            <a:avLst/>
          </a:prstGeom>
          <a:noFill/>
          <a:ln>
            <a:noFill/>
          </a:ln>
        </p:spPr>
      </p:pic>
      <p:sp>
        <p:nvSpPr>
          <p:cNvPr id="142" name="Google Shape;142;p19"/>
          <p:cNvSpPr txBox="1"/>
          <p:nvPr/>
        </p:nvSpPr>
        <p:spPr>
          <a:xfrm>
            <a:off x="6821200" y="3210875"/>
            <a:ext cx="4049700" cy="32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solidFill>
                  <a:srgbClr val="114B88"/>
                </a:solidFill>
              </a:rPr>
              <a:t>Music is at the heart of all we do.</a:t>
            </a:r>
            <a:endParaRPr sz="1800">
              <a:solidFill>
                <a:srgbClr val="114B88"/>
              </a:solidFill>
            </a:endParaRPr>
          </a:p>
          <a:p>
            <a:pPr marL="0" lvl="0" indent="0" algn="l" rtl="0">
              <a:lnSpc>
                <a:spcPct val="100000"/>
              </a:lnSpc>
              <a:spcBef>
                <a:spcPts val="0"/>
              </a:spcBef>
              <a:spcAft>
                <a:spcPts val="0"/>
              </a:spcAft>
              <a:buNone/>
            </a:pPr>
            <a:r>
              <a:rPr lang="en-US" sz="1200">
                <a:solidFill>
                  <a:srgbClr val="666666"/>
                </a:solidFill>
              </a:rPr>
              <a:t>Located at the crossroads of Music Row in Nashville, TN, QuaverMusic was founded on the power of music. Our dedicated staff of over 100 employees works full time to develop music-based teaching resources quickly and stay on the cutting-edge of education and technology.</a:t>
            </a:r>
            <a:endParaRPr sz="1200">
              <a:solidFill>
                <a:srgbClr val="666666"/>
              </a:solidFill>
            </a:endParaRPr>
          </a:p>
          <a:p>
            <a:pPr marL="0" lvl="0" indent="0" algn="l" rtl="0">
              <a:lnSpc>
                <a:spcPct val="100000"/>
              </a:lnSpc>
              <a:spcBef>
                <a:spcPts val="1100"/>
              </a:spcBef>
              <a:spcAft>
                <a:spcPts val="0"/>
              </a:spcAft>
              <a:buNone/>
            </a:pPr>
            <a:r>
              <a:rPr lang="en-US" sz="1800">
                <a:solidFill>
                  <a:srgbClr val="114B88"/>
                </a:solidFill>
              </a:rPr>
              <a:t>Technology is what we know.</a:t>
            </a:r>
            <a:endParaRPr sz="1800">
              <a:solidFill>
                <a:srgbClr val="114B88"/>
              </a:solidFill>
            </a:endParaRPr>
          </a:p>
          <a:p>
            <a:pPr marL="0" lvl="0" indent="0" algn="l" rtl="0">
              <a:lnSpc>
                <a:spcPct val="100000"/>
              </a:lnSpc>
              <a:spcBef>
                <a:spcPts val="0"/>
              </a:spcBef>
              <a:spcAft>
                <a:spcPts val="0"/>
              </a:spcAft>
              <a:buNone/>
            </a:pPr>
            <a:r>
              <a:rPr lang="en-US" sz="1200">
                <a:solidFill>
                  <a:srgbClr val="666666"/>
                </a:solidFill>
              </a:rPr>
              <a:t>We have been developing online curricula for over 7 years. We’re not just digitizing textbooks, but creating truly interactive content optimized for classroom bandwidth along with backup resources for Internet down days.</a:t>
            </a:r>
            <a:endParaRPr sz="1200">
              <a:solidFill>
                <a:srgbClr val="666666"/>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666666"/>
              </a:solidFill>
            </a:endParaRPr>
          </a:p>
          <a:p>
            <a:pPr marL="0" lvl="0" indent="0" algn="ctr" rtl="0">
              <a:spcBef>
                <a:spcPts val="1100"/>
              </a:spcBef>
              <a:spcAft>
                <a:spcPts val="0"/>
              </a:spcAft>
              <a:buNone/>
            </a:pPr>
            <a:r>
              <a:rPr lang="en-US" sz="1800">
                <a:latin typeface="Calibri"/>
                <a:ea typeface="Calibri"/>
                <a:cs typeface="Calibri"/>
                <a:sym typeface="Calibri"/>
              </a:rPr>
              <a:t>More info? Visit www.quavermusic.com</a:t>
            </a:r>
            <a:endParaRPr sz="1800">
              <a:latin typeface="Calibri"/>
              <a:ea typeface="Calibri"/>
              <a:cs typeface="Calibri"/>
              <a:sym typeface="Calibri"/>
            </a:endParaRPr>
          </a:p>
        </p:txBody>
      </p:sp>
      <p:sp>
        <p:nvSpPr>
          <p:cNvPr id="143" name="Google Shape;143;p19"/>
          <p:cNvSpPr txBox="1"/>
          <p:nvPr/>
        </p:nvSpPr>
        <p:spPr>
          <a:xfrm>
            <a:off x="1244800" y="1302825"/>
            <a:ext cx="4320900" cy="8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Quaver Music is an excellent education resource that I will be using this year to help your students learn about and enjoy music.</a:t>
            </a:r>
            <a:endParaRPr>
              <a:latin typeface="Calibri"/>
              <a:ea typeface="Calibri"/>
              <a:cs typeface="Calibri"/>
              <a:sym typeface="Calibri"/>
            </a:endParaRPr>
          </a:p>
        </p:txBody>
      </p:sp>
      <p:sp>
        <p:nvSpPr>
          <p:cNvPr id="144" name="Google Shape;144;p19"/>
          <p:cNvSpPr txBox="1"/>
          <p:nvPr/>
        </p:nvSpPr>
        <p:spPr>
          <a:xfrm>
            <a:off x="894450" y="2339325"/>
            <a:ext cx="5201700" cy="41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Standards:</a:t>
            </a:r>
            <a:endParaRPr sz="18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National Association for Music Education (NAfME)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Georgia Standards of Excellence (GSE)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Georgia Performance Standards (GPS)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Students will learn to:</a:t>
            </a:r>
            <a:endParaRPr sz="18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Read music,</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Compose music,</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Appreciate music through all cultures,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Play various musical instruments,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Dance &amp; move appropriately to music,</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And so much more.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PYP: </a:t>
            </a:r>
            <a:r>
              <a:rPr lang="en-US">
                <a:latin typeface="Calibri"/>
                <a:ea typeface="Calibri"/>
                <a:cs typeface="Calibri"/>
                <a:sym typeface="Calibri"/>
              </a:rPr>
              <a:t>Every student that attends music at ICSAtlanta will have multiple opportunities in every lesson to connect to the units of inquiry via the  key concepts, as well as the other academic subjects.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993087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600" dirty="0" smtClean="0"/>
              <a:t>Art Teacher</a:t>
            </a:r>
            <a:endParaRPr lang="en-US" sz="3600" dirty="0"/>
          </a:p>
        </p:txBody>
      </p:sp>
      <p:sp>
        <p:nvSpPr>
          <p:cNvPr id="3" name="Text Placeholder 2"/>
          <p:cNvSpPr>
            <a:spLocks noGrp="1"/>
          </p:cNvSpPr>
          <p:nvPr>
            <p:ph type="body" idx="1"/>
          </p:nvPr>
        </p:nvSpPr>
        <p:spPr>
          <a:xfrm>
            <a:off x="2523994" y="5860521"/>
            <a:ext cx="5876016" cy="2681461"/>
          </a:xfrm>
        </p:spPr>
        <p:txBody>
          <a:bodyPr/>
          <a:lstStyle/>
          <a:p>
            <a:endParaRPr lang="en-US" dirty="0"/>
          </a:p>
        </p:txBody>
      </p:sp>
      <p:pic>
        <p:nvPicPr>
          <p:cNvPr id="1026" name="Picture 2" descr="https://lh3.googleusercontent.com/2XSEy8xg_xZOCsqhAl02DnpWbKvRx5Wdb8O7Dg-7dpUfbjkV0QRNdCaTd3WvTW6xyeTlfhvjdhlBTd137pLkJj-lFmqkrgs-DInXKNa7ml4Y3As9beCP4A9coTFMC0pJ70EJSP3b2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97" y="1312333"/>
            <a:ext cx="9128471" cy="51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44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Art</a:t>
            </a:r>
            <a:endParaRPr lang="en-US" dirty="0"/>
          </a:p>
        </p:txBody>
      </p:sp>
      <p:sp>
        <p:nvSpPr>
          <p:cNvPr id="3" name="Text Placeholder 2"/>
          <p:cNvSpPr>
            <a:spLocks noGrp="1"/>
          </p:cNvSpPr>
          <p:nvPr>
            <p:ph type="body" idx="1"/>
          </p:nvPr>
        </p:nvSpPr>
        <p:spPr>
          <a:xfrm>
            <a:off x="2625610" y="5687511"/>
            <a:ext cx="7046781" cy="3073972"/>
          </a:xfrm>
        </p:spPr>
        <p:txBody>
          <a:bodyPr/>
          <a:lstStyle/>
          <a:p>
            <a:pPr indent="0">
              <a:buNone/>
            </a:pPr>
            <a:endParaRPr lang="en-US" dirty="0"/>
          </a:p>
        </p:txBody>
      </p:sp>
      <p:pic>
        <p:nvPicPr>
          <p:cNvPr id="2050" name="Picture 2" descr="https://lh4.googleusercontent.com/zJN2ZohnozFphISH76xn_5V9vooPIE7GU6TTrwJT6npwc-IYwHlhOF62qXXyZX0MmLsCHdPKK3MaO9IB7WKgJ9r0gUDmB6oXChuRTAvdVIKRcpWQXtysb0O82bCyMLaLy4tW5GTFiU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891" y="1272431"/>
            <a:ext cx="9929900" cy="558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13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 </a:t>
            </a:r>
            <a:r>
              <a:rPr lang="en-US" dirty="0"/>
              <a:t>About </a:t>
            </a:r>
            <a:r>
              <a:rPr lang="en-US" dirty="0" err="1"/>
              <a:t>Mrs.Shepherd</a:t>
            </a:r>
            <a:r>
              <a:rPr lang="en-US" dirty="0"/>
              <a:t> and </a:t>
            </a:r>
            <a:r>
              <a:rPr lang="en-US" dirty="0" err="1"/>
              <a:t>Ms</a:t>
            </a:r>
            <a:r>
              <a:rPr lang="en-US" dirty="0"/>
              <a:t> </a:t>
            </a:r>
            <a:r>
              <a:rPr lang="en-US" dirty="0" err="1"/>
              <a:t>Beauchamps</a:t>
            </a:r>
            <a:endParaRPr lang="en-US" sz="4000" dirty="0"/>
          </a:p>
        </p:txBody>
      </p:sp>
      <p:sp>
        <p:nvSpPr>
          <p:cNvPr id="3" name="Text Placeholder 2"/>
          <p:cNvSpPr>
            <a:spLocks noGrp="1"/>
          </p:cNvSpPr>
          <p:nvPr>
            <p:ph type="body" idx="1"/>
          </p:nvPr>
        </p:nvSpPr>
        <p:spPr>
          <a:xfrm>
            <a:off x="1445443" y="1790700"/>
            <a:ext cx="9134855" cy="5042222"/>
          </a:xfrm>
        </p:spPr>
        <p:txBody>
          <a:bodyPr/>
          <a:lstStyle/>
          <a:p>
            <a:r>
              <a:rPr lang="en-US" b="1" dirty="0"/>
              <a:t>PE Teacher </a:t>
            </a:r>
            <a:endParaRPr lang="en-US" dirty="0"/>
          </a:p>
          <a:p>
            <a:r>
              <a:rPr lang="en-US" dirty="0"/>
              <a:t>I am Mrs. Shepherd and will be your students physical education teacher. I am a native German speaker and graduated from KSU with a Bachelor of Science in Health and Physical Education. I have worked in the past as an </a:t>
            </a:r>
            <a:r>
              <a:rPr lang="en-US" dirty="0" err="1"/>
              <a:t>Moid</a:t>
            </a:r>
            <a:r>
              <a:rPr lang="en-US" dirty="0"/>
              <a:t> teacher as well as taught Adapted </a:t>
            </a:r>
            <a:r>
              <a:rPr lang="en-US" dirty="0" err="1"/>
              <a:t>Pe</a:t>
            </a:r>
            <a:r>
              <a:rPr lang="en-US" dirty="0"/>
              <a:t>. In Germany I received my associate degree and finished with a “Certificate for the Hotel and Catering Business” working in hotels in Germany and the US.</a:t>
            </a:r>
          </a:p>
          <a:p>
            <a:r>
              <a:rPr lang="en-US" b="1" dirty="0" err="1"/>
              <a:t>Pe</a:t>
            </a:r>
            <a:r>
              <a:rPr lang="en-US" b="1" dirty="0"/>
              <a:t> Paraprofessional</a:t>
            </a:r>
          </a:p>
          <a:p>
            <a:r>
              <a:rPr lang="en-US" dirty="0"/>
              <a:t>I am very excited to announce that we are welcoming Ms. Holley our </a:t>
            </a:r>
            <a:r>
              <a:rPr lang="en-US" dirty="0" err="1"/>
              <a:t>parapro</a:t>
            </a:r>
            <a:r>
              <a:rPr lang="en-US" dirty="0"/>
              <a:t> back, who also by the way teaches martial art on the weekend. She has great knowledge  and is an instructor in martial arts, self defense and loves children. She has a black belt in Japanese karate, black belt in </a:t>
            </a:r>
            <a:r>
              <a:rPr lang="en-US" dirty="0" err="1"/>
              <a:t>Muay</a:t>
            </a:r>
            <a:r>
              <a:rPr lang="en-US" dirty="0"/>
              <a:t> Thai Kickboxing and self defense, and a blue belt in Brazilian Jiu </a:t>
            </a:r>
            <a:r>
              <a:rPr lang="en-US" dirty="0" err="1"/>
              <a:t>Jitsu</a:t>
            </a:r>
            <a:r>
              <a:rPr lang="en-US" dirty="0"/>
              <a:t>!!!</a:t>
            </a:r>
          </a:p>
          <a:p>
            <a:pPr indent="0">
              <a:buNone/>
            </a:pPr>
            <a:r>
              <a:rPr lang="en-US" dirty="0"/>
              <a:t/>
            </a:r>
            <a:br>
              <a:rPr lang="en-US" dirty="0"/>
            </a:br>
            <a:endParaRPr lang="en-US" dirty="0"/>
          </a:p>
        </p:txBody>
      </p:sp>
      <p:pic>
        <p:nvPicPr>
          <p:cNvPr id="1026" name="Picture 2" descr="https://lh5.googleusercontent.com/nKjJfvo7J5i5OMB2hiqsS6mIfd_xl1Y87KyFIxTq7t08n7LmfbrlRgQgyCBg4pmFNWYFISdkkeFKSgT-rEdinUBOksBUNi58p9Mg1DZ55OgJNocRQELVJgFoD35uv2j0FuYkZ-CMq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 y="0"/>
            <a:ext cx="1524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ccnGB_BOI1rtJOY5G--RKoDrlztZHVCVpTKuzCalKcx4tFPE7NY4h4ObzYXps0DyvIOBMYrYaKchHHtWePNxLNoB8GyYpUgTiWEF_xMfoFKTSS048QLg36h20vvimg2Aec5a0qvHu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98" y="1312333"/>
            <a:ext cx="13525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74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latin typeface="Calibri" panose="020F0502020204030204" pitchFamily="34" charset="0"/>
              </a:rPr>
              <a:t>  Handwriting </a:t>
            </a:r>
            <a:r>
              <a:rPr lang="en-US" sz="4000" dirty="0">
                <a:solidFill>
                  <a:srgbClr val="000000"/>
                </a:solidFill>
                <a:latin typeface="Calibri" panose="020F0502020204030204" pitchFamily="34" charset="0"/>
              </a:rPr>
              <a:t>Without </a:t>
            </a:r>
            <a:r>
              <a:rPr lang="en-US" sz="4000" dirty="0" smtClean="0">
                <a:solidFill>
                  <a:srgbClr val="000000"/>
                </a:solidFill>
                <a:latin typeface="Calibri" panose="020F0502020204030204" pitchFamily="34" charset="0"/>
              </a:rPr>
              <a:t>Tears(HWT)</a:t>
            </a:r>
            <a:endParaRPr lang="en-US" sz="4000" dirty="0"/>
          </a:p>
        </p:txBody>
      </p:sp>
      <p:sp>
        <p:nvSpPr>
          <p:cNvPr id="3" name="Text Placeholder 2"/>
          <p:cNvSpPr>
            <a:spLocks noGrp="1"/>
          </p:cNvSpPr>
          <p:nvPr>
            <p:ph type="body" idx="1"/>
          </p:nvPr>
        </p:nvSpPr>
        <p:spPr/>
        <p:txBody>
          <a:bodyPr/>
          <a:lstStyle/>
          <a:p>
            <a:r>
              <a:rPr lang="en-US" dirty="0"/>
              <a:t>Research shows HWT helps improve students writing quality and quantity in a short period of time.</a:t>
            </a:r>
          </a:p>
          <a:p>
            <a:r>
              <a:rPr lang="en-US" dirty="0"/>
              <a:t>We will be using HWT to help students learn to form their letters and numbers correctly.</a:t>
            </a:r>
          </a:p>
          <a:p>
            <a:r>
              <a:rPr lang="en-US" dirty="0"/>
              <a:t>HWT is a fun program that uses songs and activities to help keep students engaged and promotes a stress free learning environment.</a:t>
            </a:r>
          </a:p>
          <a:p>
            <a:r>
              <a:rPr lang="en-US" dirty="0"/>
              <a:t>All Kindergarten and 1st grade students will use the Handwriting Without Tears program in their classrooms.</a:t>
            </a:r>
          </a:p>
          <a:p>
            <a:pPr indent="0">
              <a:buNone/>
            </a:pPr>
            <a:r>
              <a:rPr lang="en-US" dirty="0"/>
              <a:t/>
            </a:r>
            <a:br>
              <a:rPr lang="en-US" dirty="0"/>
            </a:br>
            <a:endParaRPr lang="en-US" dirty="0"/>
          </a:p>
        </p:txBody>
      </p:sp>
    </p:spTree>
    <p:extLst>
      <p:ext uri="{BB962C8B-B14F-4D97-AF65-F5344CB8AC3E}">
        <p14:creationId xmlns:p14="http://schemas.microsoft.com/office/powerpoint/2010/main" val="1365078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type="title"/>
          </p:nvPr>
        </p:nvSpPr>
        <p:spPr>
          <a:xfrm>
            <a:off x="1524000" y="78909"/>
            <a:ext cx="9133729" cy="76621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a:solidFill>
                  <a:schemeClr val="dk1"/>
                </a:solidFill>
                <a:latin typeface="Cambria"/>
                <a:ea typeface="Cambria"/>
                <a:cs typeface="Cambria"/>
                <a:sym typeface="Cambria"/>
              </a:rPr>
              <a:t>Homework</a:t>
            </a:r>
          </a:p>
        </p:txBody>
      </p:sp>
      <p:sp>
        <p:nvSpPr>
          <p:cNvPr id="888" name="Shape 888"/>
          <p:cNvSpPr txBox="1">
            <a:spLocks noGrp="1"/>
          </p:cNvSpPr>
          <p:nvPr>
            <p:ph type="body" idx="1"/>
          </p:nvPr>
        </p:nvSpPr>
        <p:spPr>
          <a:xfrm>
            <a:off x="1513729" y="845127"/>
            <a:ext cx="9144000" cy="5874328"/>
          </a:xfrm>
          <a:prstGeom prst="rect">
            <a:avLst/>
          </a:prstGeom>
          <a:noFill/>
          <a:ln>
            <a:noFill/>
          </a:ln>
        </p:spPr>
        <p:txBody>
          <a:bodyPr lIns="91425" tIns="45700" rIns="91425" bIns="45700" anchor="t" anchorCtr="0">
            <a:noAutofit/>
          </a:bodyPr>
          <a:lstStyle/>
          <a:p>
            <a:pPr marL="45720" marR="0" lvl="0" indent="-7619" algn="l" rtl="0">
              <a:lnSpc>
                <a:spcPct val="100000"/>
              </a:lnSpc>
              <a:spcBef>
                <a:spcPts val="0"/>
              </a:spcBef>
              <a:spcAft>
                <a:spcPts val="0"/>
              </a:spcAft>
              <a:buClr>
                <a:srgbClr val="3F3F3F"/>
              </a:buClr>
              <a:buSzPct val="25000"/>
              <a:buFont typeface="Arial"/>
              <a:buNone/>
            </a:pPr>
            <a:r>
              <a:rPr lang="en-US" sz="2000" b="0" i="0" u="none" strike="noStrike" cap="none" dirty="0" smtClean="0">
                <a:solidFill>
                  <a:schemeClr val="dk1"/>
                </a:solidFill>
                <a:latin typeface="Cambria"/>
                <a:ea typeface="Cambria"/>
                <a:cs typeface="Cambria"/>
                <a:sym typeface="Cambria"/>
              </a:rPr>
              <a:t>Will </a:t>
            </a:r>
            <a:r>
              <a:rPr lang="en-US" sz="2000" b="0" i="0" u="none" strike="noStrike" cap="none" dirty="0">
                <a:solidFill>
                  <a:schemeClr val="dk1"/>
                </a:solidFill>
                <a:latin typeface="Cambria"/>
                <a:ea typeface="Cambria"/>
                <a:cs typeface="Cambria"/>
                <a:sym typeface="Cambria"/>
              </a:rPr>
              <a:t>be sent home </a:t>
            </a:r>
            <a:r>
              <a:rPr lang="en-US" dirty="0" smtClean="0"/>
              <a:t>on</a:t>
            </a:r>
            <a:r>
              <a:rPr lang="en-US" sz="2000" b="0" i="0" u="none" strike="noStrike" cap="none" dirty="0" smtClean="0">
                <a:solidFill>
                  <a:schemeClr val="dk1"/>
                </a:solidFill>
                <a:latin typeface="Cambria"/>
                <a:ea typeface="Cambria"/>
                <a:cs typeface="Cambria"/>
                <a:sym typeface="Cambria"/>
              </a:rPr>
              <a:t> Friday</a:t>
            </a:r>
          </a:p>
          <a:p>
            <a:pPr indent="-236220"/>
            <a:r>
              <a:rPr lang="en-US" dirty="0"/>
              <a:t>Math homework: Students will practice skills on </a:t>
            </a:r>
            <a:r>
              <a:rPr lang="en-US" dirty="0" err="1"/>
              <a:t>Mobymax</a:t>
            </a:r>
            <a:r>
              <a:rPr lang="en-US" dirty="0"/>
              <a:t> 45 minutes a week (about 11-12 minutes a night Monday-Thursday). Specific standards will be assigned per week</a:t>
            </a: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MLA</a:t>
            </a:r>
            <a:r>
              <a:rPr lang="en-US" sz="2000" b="0" i="0" u="none" strike="noStrike" cap="none" dirty="0">
                <a:solidFill>
                  <a:schemeClr val="dk1"/>
                </a:solidFill>
                <a:latin typeface="Cambria"/>
                <a:ea typeface="Cambria"/>
                <a:cs typeface="Cambria"/>
                <a:sym typeface="Cambria"/>
              </a:rPr>
              <a:t>: </a:t>
            </a:r>
            <a:r>
              <a:rPr lang="en-US" sz="2000" b="0" i="0" u="none" strike="noStrike" cap="none" dirty="0" smtClean="0">
                <a:solidFill>
                  <a:schemeClr val="dk1"/>
                </a:solidFill>
                <a:latin typeface="Cambria"/>
                <a:ea typeface="Cambria"/>
                <a:cs typeface="Cambria"/>
                <a:sym typeface="Cambria"/>
              </a:rPr>
              <a:t>Vocab. </a:t>
            </a:r>
            <a:r>
              <a:rPr lang="en-US" sz="2000" b="0" i="0" u="none" strike="noStrike" cap="none" dirty="0">
                <a:solidFill>
                  <a:schemeClr val="dk1"/>
                </a:solidFill>
                <a:latin typeface="Cambria"/>
                <a:ea typeface="Cambria"/>
                <a:cs typeface="Cambria"/>
                <a:sym typeface="Cambria"/>
              </a:rPr>
              <a:t>review weekly from </a:t>
            </a:r>
            <a:r>
              <a:rPr lang="en-US" sz="2000" b="0" i="0" u="none" strike="noStrike" cap="none" dirty="0" smtClean="0">
                <a:solidFill>
                  <a:schemeClr val="dk1"/>
                </a:solidFill>
                <a:latin typeface="Cambria"/>
                <a:ea typeface="Cambria"/>
                <a:cs typeface="Cambria"/>
                <a:sym typeface="Cambria"/>
              </a:rPr>
              <a:t>Quizlet </a:t>
            </a:r>
            <a:r>
              <a:rPr lang="en-US" sz="2000" b="0" i="0" u="none" strike="noStrike" cap="none" dirty="0" smtClean="0">
                <a:solidFill>
                  <a:schemeClr val="dk1"/>
                </a:solidFill>
                <a:latin typeface="Cambria"/>
                <a:ea typeface="Cambria"/>
                <a:cs typeface="Cambria"/>
                <a:sym typeface="Cambria"/>
              </a:rPr>
              <a:t> </a:t>
            </a:r>
            <a:r>
              <a:rPr lang="en-US" altLang="zh-CN" sz="2000" b="0" i="0" u="none" strike="noStrike" cap="none" dirty="0" smtClean="0">
                <a:solidFill>
                  <a:schemeClr val="dk1"/>
                </a:solidFill>
                <a:latin typeface="Cambria"/>
                <a:ea typeface="Cambria"/>
                <a:cs typeface="Cambria"/>
                <a:sym typeface="Cambria"/>
              </a:rPr>
              <a:t>or I will assign AI online reading</a:t>
            </a:r>
            <a:endParaRPr lang="en-US" sz="2000" b="0" i="0" u="none" strike="noStrike" cap="none" dirty="0" smtClean="0">
              <a:solidFill>
                <a:schemeClr val="dk1"/>
              </a:solidFill>
              <a:latin typeface="Cambria"/>
              <a:ea typeface="Cambria"/>
              <a:cs typeface="Cambria"/>
              <a:sym typeface="Cambria"/>
            </a:endParaRP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ELA</a:t>
            </a:r>
            <a:r>
              <a:rPr lang="en-US" sz="2000" b="0" i="0" u="none" strike="noStrike" cap="none" dirty="0">
                <a:solidFill>
                  <a:schemeClr val="dk1"/>
                </a:solidFill>
                <a:latin typeface="Cambria"/>
                <a:ea typeface="Cambria"/>
                <a:cs typeface="Cambria"/>
                <a:sym typeface="Cambria"/>
              </a:rPr>
              <a:t>: Spelling, Phonics, Reading homework</a:t>
            </a:r>
            <a:r>
              <a:rPr lang="en-US" dirty="0"/>
              <a:t> (Modes of homework will vary. We will start using online resources to assign homework specific to each student. I will also send home anything that may need to be completed at home and returned to class. You should be reading with your child every night! Bedtime stories count and so does learning how to sound out words! </a:t>
            </a:r>
            <a:endParaRPr lang="en-US" dirty="0" smtClean="0"/>
          </a:p>
          <a:p>
            <a:pPr lvl="0" indent="-236220"/>
            <a:r>
              <a:rPr lang="en-US" dirty="0"/>
              <a:t>PYP: </a:t>
            </a:r>
            <a:r>
              <a:rPr lang="en-US" dirty="0">
                <a:solidFill>
                  <a:srgbClr val="000000"/>
                </a:solidFill>
              </a:rPr>
              <a:t>Vocab. review weekly from </a:t>
            </a:r>
            <a:r>
              <a:rPr lang="en-US" dirty="0" smtClean="0">
                <a:solidFill>
                  <a:srgbClr val="000000"/>
                </a:solidFill>
              </a:rPr>
              <a:t>Quizlet</a:t>
            </a:r>
            <a:endParaRPr lang="en-US" dirty="0" smtClean="0"/>
          </a:p>
          <a:p>
            <a:pPr marL="38100" lvl="0" indent="0">
              <a:buNone/>
            </a:pPr>
            <a:r>
              <a:rPr lang="en-US" dirty="0"/>
              <a:t> </a:t>
            </a:r>
            <a:r>
              <a:rPr lang="en-US" dirty="0" smtClean="0"/>
              <a:t>             sometimes </a:t>
            </a:r>
            <a:r>
              <a:rPr lang="en-US" dirty="0"/>
              <a:t>a take home project/research/</a:t>
            </a:r>
          </a:p>
          <a:p>
            <a:pPr lvl="0" indent="-236220"/>
            <a:r>
              <a:rPr lang="en-US" b="1" dirty="0" smtClean="0">
                <a:hlinkClick r:id="rId3" action="ppaction://hlinkfile"/>
              </a:rPr>
              <a:t>Homework example</a:t>
            </a:r>
            <a:endParaRPr lang="en-US" b="1" dirty="0" smtClean="0"/>
          </a:p>
          <a:p>
            <a:pPr marL="38100" lvl="0" indent="0">
              <a:buNone/>
            </a:pPr>
            <a:r>
              <a:rPr lang="en-US" dirty="0"/>
              <a:t> </a:t>
            </a:r>
            <a:r>
              <a:rPr lang="en-US" dirty="0" smtClean="0"/>
              <a:t>              </a:t>
            </a:r>
          </a:p>
          <a:p>
            <a:pPr marL="38100" lvl="0" indent="0">
              <a:buNone/>
            </a:pPr>
            <a:endParaRPr lang="en-US" sz="2000" b="0" i="0" u="none" strike="noStrike" cap="none" dirty="0">
              <a:solidFill>
                <a:schemeClr val="dk1"/>
              </a:solidFill>
              <a:latin typeface="Cambria"/>
              <a:ea typeface="Cambria"/>
              <a:cs typeface="Cambria"/>
              <a:sym typeface="Cambria"/>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type="title"/>
          </p:nvPr>
        </p:nvSpPr>
        <p:spPr>
          <a:xfrm>
            <a:off x="1524000" y="78909"/>
            <a:ext cx="9133729" cy="76621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dirty="0" smtClean="0"/>
              <a:t>Grade</a:t>
            </a:r>
            <a:endParaRPr lang="en-US" sz="3400" b="0" i="0" u="none" strike="noStrike" cap="none" dirty="0">
              <a:solidFill>
                <a:schemeClr val="dk1"/>
              </a:solidFill>
              <a:latin typeface="Cambria"/>
              <a:ea typeface="Cambria"/>
              <a:cs typeface="Cambria"/>
              <a:sym typeface="Cambria"/>
            </a:endParaRPr>
          </a:p>
        </p:txBody>
      </p:sp>
      <p:sp>
        <p:nvSpPr>
          <p:cNvPr id="888" name="Shape 888"/>
          <p:cNvSpPr txBox="1">
            <a:spLocks noGrp="1"/>
          </p:cNvSpPr>
          <p:nvPr>
            <p:ph type="body" idx="1"/>
          </p:nvPr>
        </p:nvSpPr>
        <p:spPr>
          <a:xfrm>
            <a:off x="1181220" y="1048327"/>
            <a:ext cx="9144000" cy="5874328"/>
          </a:xfrm>
          <a:prstGeom prst="rect">
            <a:avLst/>
          </a:prstGeom>
          <a:noFill/>
          <a:ln>
            <a:noFill/>
          </a:ln>
        </p:spPr>
        <p:txBody>
          <a:bodyPr lIns="91425" tIns="45700" rIns="91425" bIns="45700" anchor="t" anchorCtr="0">
            <a:noAutofit/>
          </a:bodyPr>
          <a:lstStyle/>
          <a:p>
            <a:pPr indent="-236220"/>
            <a:r>
              <a:rPr lang="en-US" dirty="0"/>
              <a:t>Standards-based report cards: Students will receive a 1,2,3, or 4</a:t>
            </a:r>
          </a:p>
          <a:p>
            <a:pPr indent="-236220"/>
            <a:r>
              <a:rPr lang="en-US" dirty="0"/>
              <a:t>Grade-level expectation is 3</a:t>
            </a:r>
          </a:p>
          <a:p>
            <a:pPr indent="-236220"/>
            <a:r>
              <a:rPr lang="en-US" dirty="0" smtClean="0"/>
              <a:t>4 </a:t>
            </a:r>
            <a:r>
              <a:rPr lang="en-US" dirty="0"/>
              <a:t>is above grade level expectation</a:t>
            </a:r>
          </a:p>
          <a:p>
            <a:pPr indent="-236220"/>
            <a:r>
              <a:rPr lang="en-US" dirty="0"/>
              <a:t>2: student is not consistently reaching the grade </a:t>
            </a:r>
            <a:r>
              <a:rPr lang="en-US" dirty="0" smtClean="0"/>
              <a:t>level</a:t>
            </a:r>
            <a:endParaRPr lang="en-US" dirty="0"/>
          </a:p>
          <a:p>
            <a:pPr indent="-236220"/>
            <a:r>
              <a:rPr lang="en-US" dirty="0"/>
              <a:t>1: student is not reaching grade level most of the time</a:t>
            </a:r>
          </a:p>
          <a:p>
            <a:pPr indent="-236220"/>
            <a:r>
              <a:rPr lang="en-US" dirty="0"/>
              <a:t>The parent portal will open/is opened; if you did not receive the instructions to access the portal, email </a:t>
            </a:r>
            <a:r>
              <a:rPr lang="en-US" dirty="0">
                <a:hlinkClick r:id="rId3"/>
              </a:rPr>
              <a:t>info@icsatlanta.org</a:t>
            </a:r>
            <a:r>
              <a:rPr lang="en-US" dirty="0"/>
              <a:t> </a:t>
            </a:r>
          </a:p>
          <a:p>
            <a:pPr indent="-236220"/>
            <a:r>
              <a:rPr lang="en-US" dirty="0"/>
              <a:t>The parent portal allows you to see your </a:t>
            </a:r>
            <a:r>
              <a:rPr lang="en-US" dirty="0" smtClean="0"/>
              <a:t>child’s </a:t>
            </a:r>
            <a:r>
              <a:rPr lang="en-US" dirty="0"/>
              <a:t>attendance and grades</a:t>
            </a:r>
          </a:p>
          <a:p>
            <a:pPr indent="-236220"/>
            <a:r>
              <a:rPr lang="en-US" dirty="0"/>
              <a:t>Returning parents use the same login as last year</a:t>
            </a:r>
          </a:p>
          <a:p>
            <a:pPr indent="-236220"/>
            <a:endParaRPr lang="en-US" dirty="0"/>
          </a:p>
          <a:p>
            <a:pPr marL="45720" marR="0" lvl="0" indent="-7619" algn="l" rtl="0">
              <a:lnSpc>
                <a:spcPct val="100000"/>
              </a:lnSpc>
              <a:spcBef>
                <a:spcPts val="0"/>
              </a:spcBef>
              <a:spcAft>
                <a:spcPts val="0"/>
              </a:spcAft>
              <a:buClr>
                <a:srgbClr val="3F3F3F"/>
              </a:buClr>
              <a:buSzPct val="25000"/>
              <a:buFont typeface="Arial"/>
              <a:buNone/>
            </a:pPr>
            <a:endParaRPr lang="en-US" sz="2000" b="0" i="0" u="none" strike="noStrike" cap="none"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42949300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09"/>
            <a:ext cx="9133729" cy="1015600"/>
          </a:xfrm>
        </p:spPr>
        <p:txBody>
          <a:bodyPr/>
          <a:lstStyle/>
          <a:p>
            <a:pPr algn="ctr"/>
            <a:r>
              <a:rPr lang="en-US" dirty="0"/>
              <a:t>Discipline</a:t>
            </a:r>
          </a:p>
        </p:txBody>
      </p:sp>
      <p:sp>
        <p:nvSpPr>
          <p:cNvPr id="3" name="Text Placeholder 2"/>
          <p:cNvSpPr>
            <a:spLocks noGrp="1"/>
          </p:cNvSpPr>
          <p:nvPr>
            <p:ph type="body" idx="1"/>
          </p:nvPr>
        </p:nvSpPr>
        <p:spPr>
          <a:xfrm>
            <a:off x="1223059" y="2005301"/>
            <a:ext cx="7140902" cy="5301812"/>
          </a:xfrm>
        </p:spPr>
        <p:txBody>
          <a:bodyPr/>
          <a:lstStyle/>
          <a:p>
            <a:pPr fontAlgn="base"/>
            <a:r>
              <a:rPr lang="en-US" dirty="0"/>
              <a:t>Behavior chart-explain colors/how it works (3 warnings)</a:t>
            </a:r>
          </a:p>
          <a:p>
            <a:pPr fontAlgn="base"/>
            <a:r>
              <a:rPr lang="en-US" dirty="0"/>
              <a:t>How parents will be informed</a:t>
            </a:r>
          </a:p>
          <a:p>
            <a:pPr fontAlgn="base"/>
            <a:r>
              <a:rPr lang="en-US" dirty="0"/>
              <a:t>Use of the agenda</a:t>
            </a:r>
          </a:p>
          <a:p>
            <a:pPr fontAlgn="base"/>
            <a:r>
              <a:rPr lang="en-US" dirty="0"/>
              <a:t>“Think about it” reflection</a:t>
            </a:r>
          </a:p>
          <a:p>
            <a:pPr fontAlgn="base"/>
            <a:r>
              <a:rPr lang="en-US" dirty="0"/>
              <a:t>No tolerance for bullying</a:t>
            </a:r>
          </a:p>
          <a:p>
            <a:pPr fontAlgn="base"/>
            <a:r>
              <a:rPr lang="en-US" dirty="0"/>
              <a:t>Blue and yellow tickets</a:t>
            </a:r>
          </a:p>
          <a:p>
            <a:r>
              <a:rPr lang="en-US" dirty="0" smtClean="0"/>
              <a:t>Gold Coins          </a:t>
            </a:r>
          </a:p>
          <a:p>
            <a:pPr indent="0">
              <a:buNone/>
            </a:pPr>
            <a:endParaRPr lang="en-US" dirty="0"/>
          </a:p>
        </p:txBody>
      </p:sp>
      <p:pic>
        <p:nvPicPr>
          <p:cNvPr id="4" name="Picture 3"/>
          <p:cNvPicPr>
            <a:picLocks noChangeAspect="1"/>
          </p:cNvPicPr>
          <p:nvPr/>
        </p:nvPicPr>
        <p:blipFill>
          <a:blip r:embed="rId2"/>
          <a:stretch>
            <a:fillRect/>
          </a:stretch>
        </p:blipFill>
        <p:spPr>
          <a:xfrm>
            <a:off x="4786559" y="3633293"/>
            <a:ext cx="6707104" cy="2024611"/>
          </a:xfrm>
          <a:prstGeom prst="rect">
            <a:avLst/>
          </a:prstGeom>
        </p:spPr>
      </p:pic>
    </p:spTree>
    <p:extLst>
      <p:ext uri="{BB962C8B-B14F-4D97-AF65-F5344CB8AC3E}">
        <p14:creationId xmlns:p14="http://schemas.microsoft.com/office/powerpoint/2010/main" val="1757547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xfrm>
            <a:off x="1524000" y="78909"/>
            <a:ext cx="913372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a:solidFill>
                  <a:schemeClr val="dk1"/>
                </a:solidFill>
                <a:latin typeface="Cambria"/>
                <a:ea typeface="Cambria"/>
                <a:cs typeface="Cambria"/>
                <a:sym typeface="Cambria"/>
              </a:rPr>
              <a:t>Tardiness</a:t>
            </a:r>
          </a:p>
        </p:txBody>
      </p:sp>
      <p:sp>
        <p:nvSpPr>
          <p:cNvPr id="894" name="Shape 894"/>
          <p:cNvSpPr txBox="1">
            <a:spLocks noGrp="1"/>
          </p:cNvSpPr>
          <p:nvPr>
            <p:ph type="body" idx="1"/>
          </p:nvPr>
        </p:nvSpPr>
        <p:spPr>
          <a:xfrm>
            <a:off x="1439525" y="1477199"/>
            <a:ext cx="9144000" cy="4442100"/>
          </a:xfrm>
          <a:prstGeom prst="rect">
            <a:avLst/>
          </a:prstGeom>
          <a:noFill/>
          <a:ln>
            <a:noFill/>
          </a:ln>
        </p:spPr>
        <p:txBody>
          <a:bodyPr lIns="91425" tIns="45700" rIns="91425" bIns="45700" anchor="t" anchorCtr="0">
            <a:noAutofit/>
          </a:bodyPr>
          <a:lstStyle/>
          <a:p>
            <a:pPr marL="274320" marR="0" lvl="0" indent="-274320" algn="l" rtl="0">
              <a:lnSpc>
                <a:spcPct val="100000"/>
              </a:lnSpc>
              <a:spcBef>
                <a:spcPts val="0"/>
              </a:spcBef>
              <a:spcAft>
                <a:spcPts val="0"/>
              </a:spcAft>
              <a:buClr>
                <a:srgbClr val="3F3F3F"/>
              </a:buClr>
              <a:buSzPct val="100000"/>
              <a:buFont typeface="Arial"/>
              <a:buChar char="•"/>
            </a:pPr>
            <a:r>
              <a:rPr lang="en-US" sz="3000" b="0" i="0" u="none" strike="noStrike" cap="none" dirty="0">
                <a:solidFill>
                  <a:schemeClr val="dk1"/>
                </a:solidFill>
                <a:latin typeface="Cambria"/>
                <a:ea typeface="Cambria"/>
                <a:cs typeface="Cambria"/>
                <a:sym typeface="Cambria"/>
              </a:rPr>
              <a:t>School starts at 7:40 A.M. </a:t>
            </a:r>
          </a:p>
          <a:p>
            <a:pPr marL="0" marR="0" lvl="0" indent="0" algn="l" rtl="0">
              <a:lnSpc>
                <a:spcPct val="100000"/>
              </a:lnSpc>
              <a:spcBef>
                <a:spcPts val="0"/>
              </a:spcBef>
              <a:spcAft>
                <a:spcPts val="0"/>
              </a:spcAft>
              <a:buClr>
                <a:srgbClr val="3F3F3F"/>
              </a:buClr>
              <a:buSzPct val="25000"/>
              <a:buFont typeface="Arial"/>
              <a:buNone/>
            </a:pPr>
            <a:endParaRPr sz="3000" b="0" i="0" u="none" strike="noStrike" cap="none" dirty="0">
              <a:solidFill>
                <a:schemeClr val="dk1"/>
              </a:solidFill>
              <a:latin typeface="Cambria"/>
              <a:ea typeface="Cambria"/>
              <a:cs typeface="Cambria"/>
              <a:sym typeface="Cambria"/>
            </a:endParaRPr>
          </a:p>
          <a:p>
            <a:pPr marL="274320" marR="0" lvl="0" indent="-261620" algn="l" rtl="0">
              <a:lnSpc>
                <a:spcPct val="100000"/>
              </a:lnSpc>
              <a:spcBef>
                <a:spcPts val="0"/>
              </a:spcBef>
              <a:spcAft>
                <a:spcPts val="0"/>
              </a:spcAft>
              <a:buClr>
                <a:srgbClr val="3F3F3F"/>
              </a:buClr>
              <a:buSzPct val="100000"/>
              <a:buFont typeface="Arial"/>
              <a:buChar char="•"/>
            </a:pPr>
            <a:r>
              <a:rPr lang="en-US" sz="2400" b="0" i="0" u="none" strike="noStrike" cap="none" dirty="0">
                <a:solidFill>
                  <a:schemeClr val="dk1"/>
                </a:solidFill>
                <a:latin typeface="Cambria"/>
                <a:ea typeface="Cambria"/>
                <a:cs typeface="Cambria"/>
                <a:sym typeface="Cambria"/>
              </a:rPr>
              <a:t>Attendance is mandatory in the state of Georgia. </a:t>
            </a:r>
          </a:p>
          <a:p>
            <a:pPr marL="274320" marR="0" lvl="0" indent="-261620" algn="l" rtl="0">
              <a:lnSpc>
                <a:spcPct val="100000"/>
              </a:lnSpc>
              <a:spcBef>
                <a:spcPts val="1800"/>
              </a:spcBef>
              <a:spcAft>
                <a:spcPts val="0"/>
              </a:spcAft>
              <a:buClr>
                <a:srgbClr val="3F3F3F"/>
              </a:buClr>
              <a:buSzPct val="100000"/>
              <a:buFont typeface="Arial"/>
              <a:buChar char="•"/>
            </a:pPr>
            <a:r>
              <a:rPr lang="en-US" sz="2400" b="0" i="0" u="none" strike="noStrike" cap="none" dirty="0">
                <a:solidFill>
                  <a:schemeClr val="dk1"/>
                </a:solidFill>
                <a:latin typeface="Cambria"/>
                <a:ea typeface="Cambria"/>
                <a:cs typeface="Cambria"/>
                <a:sym typeface="Cambria"/>
              </a:rPr>
              <a:t>Running late? </a:t>
            </a:r>
          </a:p>
          <a:p>
            <a:pPr marL="594360" marR="0" lvl="1" indent="-124459" algn="l" rtl="0">
              <a:lnSpc>
                <a:spcPct val="100000"/>
              </a:lnSpc>
              <a:spcBef>
                <a:spcPts val="180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Check in at the school office before coming to class</a:t>
            </a:r>
            <a:r>
              <a:rPr lang="en-US" sz="2000" b="0" i="0" u="none" strike="noStrike" cap="none" dirty="0" smtClean="0">
                <a:solidFill>
                  <a:schemeClr val="dk1"/>
                </a:solidFill>
                <a:latin typeface="Cambria"/>
                <a:ea typeface="Cambria"/>
                <a:cs typeface="Cambria"/>
                <a:sym typeface="Cambria"/>
              </a:rPr>
              <a:t>.</a:t>
            </a:r>
          </a:p>
          <a:p>
            <a:pPr lvl="1" indent="-124459">
              <a:spcBef>
                <a:spcPts val="1800"/>
              </a:spcBef>
            </a:pPr>
            <a:r>
              <a:rPr lang="en-US" sz="2000" dirty="0"/>
              <a:t>Your </a:t>
            </a:r>
            <a:r>
              <a:rPr lang="en-US" sz="2000" dirty="0" smtClean="0"/>
              <a:t>child </a:t>
            </a:r>
            <a:r>
              <a:rPr lang="en-US" sz="2000" dirty="0"/>
              <a:t>will get a tardy slip to present to the </a:t>
            </a:r>
            <a:r>
              <a:rPr lang="en-US" sz="2000" dirty="0" smtClean="0"/>
              <a:t>teacher</a:t>
            </a:r>
            <a:endParaRPr sz="2000" b="0" i="0" u="none" strike="noStrike" cap="none" dirty="0">
              <a:solidFill>
                <a:schemeClr val="dk1"/>
              </a:solidFill>
              <a:latin typeface="Cambria"/>
              <a:ea typeface="Cambria"/>
              <a:cs typeface="Cambria"/>
              <a:sym typeface="Cambria"/>
            </a:endParaRPr>
          </a:p>
          <a:p>
            <a:pPr marL="274320" marR="0" lvl="0" indent="-109220" algn="l" rtl="0">
              <a:lnSpc>
                <a:spcPct val="100000"/>
              </a:lnSpc>
              <a:spcBef>
                <a:spcPts val="1800"/>
              </a:spcBef>
              <a:spcAft>
                <a:spcPts val="0"/>
              </a:spcAft>
              <a:buClr>
                <a:srgbClr val="000000"/>
              </a:buClr>
              <a:buSzPct val="100000"/>
              <a:buFont typeface="Arial"/>
              <a:buChar char="•"/>
            </a:pPr>
            <a:r>
              <a:rPr lang="en-US" sz="2400" b="0" i="0" u="none" strike="noStrike" cap="none" dirty="0">
                <a:solidFill>
                  <a:srgbClr val="000000"/>
                </a:solidFill>
                <a:latin typeface="Cambria"/>
                <a:ea typeface="Cambria"/>
                <a:cs typeface="Cambria"/>
                <a:sym typeface="Cambria"/>
              </a:rPr>
              <a:t>Early Pick up?</a:t>
            </a:r>
          </a:p>
          <a:p>
            <a:pPr marL="594360" marR="0" lvl="1" indent="-124459" algn="l" rtl="0">
              <a:lnSpc>
                <a:spcPct val="100000"/>
              </a:lnSpc>
              <a:spcBef>
                <a:spcPts val="1800"/>
              </a:spcBef>
              <a:spcAft>
                <a:spcPts val="0"/>
              </a:spcAft>
              <a:buClr>
                <a:srgbClr val="000000"/>
              </a:buClr>
              <a:buSzPct val="100000"/>
              <a:buFont typeface="Arial"/>
              <a:buChar char="•"/>
            </a:pPr>
            <a:r>
              <a:rPr lang="en-US" sz="1800" b="1" i="0" u="none" strike="noStrike" cap="none" dirty="0">
                <a:solidFill>
                  <a:srgbClr val="000000"/>
                </a:solidFill>
                <a:latin typeface="Cambria"/>
                <a:ea typeface="Cambria"/>
                <a:cs typeface="Cambria"/>
                <a:sym typeface="Cambria"/>
              </a:rPr>
              <a:t>Mon., Tues., Thurs</a:t>
            </a:r>
            <a:r>
              <a:rPr lang="en-US" b="1" dirty="0">
                <a:solidFill>
                  <a:srgbClr val="000000"/>
                </a:solidFill>
              </a:rPr>
              <a:t>.</a:t>
            </a:r>
            <a:r>
              <a:rPr lang="en-US" sz="1800" b="1" i="0" u="none" strike="noStrike" cap="none" dirty="0">
                <a:solidFill>
                  <a:srgbClr val="000000"/>
                </a:solidFill>
                <a:latin typeface="Cambria"/>
                <a:ea typeface="Cambria"/>
                <a:cs typeface="Cambria"/>
                <a:sym typeface="Cambria"/>
              </a:rPr>
              <a:t>, Fri. - pick up by 1:40 pm</a:t>
            </a:r>
          </a:p>
          <a:p>
            <a:pPr marL="594360" marR="0" lvl="1" indent="-124459" algn="l" rtl="0">
              <a:lnSpc>
                <a:spcPct val="100000"/>
              </a:lnSpc>
              <a:spcBef>
                <a:spcPts val="1800"/>
              </a:spcBef>
              <a:spcAft>
                <a:spcPts val="0"/>
              </a:spcAft>
              <a:buClr>
                <a:srgbClr val="000000"/>
              </a:buClr>
              <a:buSzPct val="100000"/>
              <a:buFont typeface="Arial"/>
              <a:buChar char="•"/>
            </a:pPr>
            <a:r>
              <a:rPr lang="en-US" sz="1800" b="1" i="0" u="none" strike="noStrike" cap="none" dirty="0">
                <a:solidFill>
                  <a:srgbClr val="000000"/>
                </a:solidFill>
                <a:latin typeface="Cambria"/>
                <a:ea typeface="Cambria"/>
                <a:cs typeface="Cambria"/>
                <a:sym typeface="Cambria"/>
              </a:rPr>
              <a:t> Wed. - pick up by 12:40 pm</a:t>
            </a:r>
          </a:p>
          <a:p>
            <a:pPr marL="594360" marR="0" lvl="1" indent="-137159" algn="l" rtl="0">
              <a:lnSpc>
                <a:spcPct val="100000"/>
              </a:lnSpc>
              <a:spcBef>
                <a:spcPts val="1800"/>
              </a:spcBef>
              <a:spcAft>
                <a:spcPts val="0"/>
              </a:spcAft>
              <a:buClr>
                <a:srgbClr val="000000"/>
              </a:buClr>
              <a:buSzPct val="111111"/>
              <a:buFont typeface="Arial"/>
              <a:buChar char="•"/>
            </a:pPr>
            <a:r>
              <a:rPr lang="en-US" b="1" dirty="0">
                <a:solidFill>
                  <a:srgbClr val="000000"/>
                </a:solidFill>
              </a:rPr>
              <a:t>Otherwise pick up through regular carpool line</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1528570" y="1376016"/>
            <a:ext cx="4480560" cy="768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2000" b="1" i="0" u="none" strike="noStrike" cap="none">
                <a:solidFill>
                  <a:schemeClr val="dk1"/>
                </a:solidFill>
                <a:latin typeface="Cambria"/>
                <a:ea typeface="Cambria"/>
                <a:cs typeface="Cambria"/>
                <a:sym typeface="Cambria"/>
              </a:rPr>
              <a:t>My experience</a:t>
            </a:r>
          </a:p>
        </p:txBody>
      </p:sp>
      <p:sp>
        <p:nvSpPr>
          <p:cNvPr id="781" name="Shape 781"/>
          <p:cNvSpPr txBox="1">
            <a:spLocks noGrp="1"/>
          </p:cNvSpPr>
          <p:nvPr>
            <p:ph type="body" idx="2"/>
          </p:nvPr>
        </p:nvSpPr>
        <p:spPr>
          <a:xfrm>
            <a:off x="1528600" y="1376023"/>
            <a:ext cx="4480499" cy="4566299"/>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None/>
            </a:pPr>
            <a:endParaRPr sz="2000" b="0" i="0" u="none" strike="noStrike" cap="none" dirty="0">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rgbClr val="3F3F3F"/>
              </a:buClr>
              <a:buSzPct val="25000"/>
              <a:buFont typeface="Arial"/>
              <a:buNone/>
            </a:pPr>
            <a:endParaRPr sz="2000" b="0" i="0" u="none" strike="noStrike" cap="none" dirty="0">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rgbClr val="3F3F3F"/>
              </a:buClr>
              <a:buSzPct val="25000"/>
              <a:buFont typeface="Arial"/>
              <a:buNone/>
            </a:pPr>
            <a:r>
              <a:rPr lang="en-US" sz="2000" b="0" i="0" u="none" strike="noStrike" cap="none" dirty="0">
                <a:solidFill>
                  <a:srgbClr val="3F3F3F"/>
                </a:solidFill>
                <a:latin typeface="Arial"/>
                <a:ea typeface="Arial"/>
                <a:cs typeface="Arial"/>
                <a:sym typeface="Arial"/>
              </a:rPr>
              <a:t>• </a:t>
            </a:r>
            <a:r>
              <a:rPr lang="en-US" sz="2000" b="0" i="0" u="none" strike="noStrike" cap="none" dirty="0" smtClean="0">
                <a:solidFill>
                  <a:srgbClr val="3F3F3F"/>
                </a:solidFill>
                <a:latin typeface="Arial"/>
                <a:ea typeface="Arial"/>
                <a:cs typeface="Arial"/>
                <a:sym typeface="Arial"/>
              </a:rPr>
              <a:t>  </a:t>
            </a:r>
            <a:r>
              <a:rPr lang="en-US" dirty="0" smtClean="0">
                <a:ea typeface="Arial"/>
                <a:cs typeface="Arial"/>
              </a:rPr>
              <a:t>T</a:t>
            </a:r>
            <a:r>
              <a:rPr lang="en-US" altLang="zh-CN" dirty="0" smtClean="0">
                <a:ea typeface="Arial"/>
                <a:cs typeface="Arial"/>
              </a:rPr>
              <a:t>his is my third year teaching in </a:t>
            </a:r>
          </a:p>
          <a:p>
            <a:pPr marL="0" marR="0" lvl="0" indent="0" algn="l" rtl="0">
              <a:lnSpc>
                <a:spcPct val="115000"/>
              </a:lnSpc>
              <a:spcBef>
                <a:spcPts val="0"/>
              </a:spcBef>
              <a:spcAft>
                <a:spcPts val="0"/>
              </a:spcAft>
              <a:buClr>
                <a:srgbClr val="3F3F3F"/>
              </a:buClr>
              <a:buSzPct val="25000"/>
              <a:buFont typeface="Arial"/>
              <a:buNone/>
            </a:pPr>
            <a:r>
              <a:rPr lang="en-US" altLang="zh-CN" dirty="0">
                <a:ea typeface="Arial"/>
                <a:cs typeface="Arial"/>
              </a:rPr>
              <a:t> </a:t>
            </a:r>
            <a:r>
              <a:rPr lang="en-US" altLang="zh-CN" dirty="0" smtClean="0">
                <a:ea typeface="Arial"/>
                <a:cs typeface="Arial"/>
              </a:rPr>
              <a:t>    </a:t>
            </a:r>
            <a:r>
              <a:rPr lang="en-US" altLang="zh-CN" dirty="0" err="1" smtClean="0">
                <a:ea typeface="Arial"/>
                <a:cs typeface="Arial"/>
              </a:rPr>
              <a:t>ICSAtlanta</a:t>
            </a:r>
            <a:r>
              <a:rPr lang="en-US" altLang="zh-CN" dirty="0" smtClean="0">
                <a:ea typeface="Arial"/>
                <a:cs typeface="Arial"/>
              </a:rPr>
              <a:t>.</a:t>
            </a:r>
            <a:endParaRPr lang="en-US" sz="2000" b="0" i="0" u="none" strike="noStrike" cap="none" dirty="0">
              <a:solidFill>
                <a:schemeClr val="dk1"/>
              </a:solidFill>
              <a:latin typeface="Cambria"/>
              <a:ea typeface="Cambria"/>
              <a:cs typeface="Cambria"/>
              <a:sym typeface="Cambria"/>
            </a:endParaRPr>
          </a:p>
          <a:p>
            <a:pPr marL="0" marR="0" lvl="0" indent="0" algn="l" rtl="0">
              <a:lnSpc>
                <a:spcPct val="115000"/>
              </a:lnSpc>
              <a:spcBef>
                <a:spcPts val="0"/>
              </a:spcBef>
              <a:spcAft>
                <a:spcPts val="0"/>
              </a:spcAft>
              <a:buClr>
                <a:srgbClr val="3F3F3F"/>
              </a:buClr>
              <a:buSzPct val="25000"/>
              <a:buFont typeface="Arial"/>
              <a:buNone/>
            </a:pPr>
            <a:r>
              <a:rPr lang="en-US" sz="2000" b="0" i="0" u="none" strike="noStrike" cap="none" dirty="0">
                <a:solidFill>
                  <a:schemeClr val="dk1"/>
                </a:solidFill>
                <a:latin typeface="Cambria"/>
                <a:ea typeface="Cambria"/>
                <a:cs typeface="Cambria"/>
                <a:sym typeface="Cambria"/>
              </a:rPr>
              <a:t>    </a:t>
            </a:r>
            <a:endParaRPr lang="en-US" sz="2000" b="0" i="0" u="none" strike="noStrike" cap="none" dirty="0" smtClean="0">
              <a:solidFill>
                <a:schemeClr val="dk1"/>
              </a:solidFill>
              <a:latin typeface="Cambria"/>
              <a:ea typeface="Cambria"/>
              <a:cs typeface="Cambria"/>
              <a:sym typeface="Cambria"/>
            </a:endParaRPr>
          </a:p>
          <a:p>
            <a:pPr marL="342900" marR="0" lvl="0" indent="-342900" algn="l" rtl="0">
              <a:lnSpc>
                <a:spcPct val="115000"/>
              </a:lnSpc>
              <a:spcBef>
                <a:spcPts val="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I </a:t>
            </a:r>
            <a:r>
              <a:rPr lang="en-US" dirty="0" smtClean="0"/>
              <a:t>have been teaching for 17 years both in GA and in Taiwan.</a:t>
            </a:r>
          </a:p>
          <a:p>
            <a:pPr marL="0" marR="0" lvl="0" indent="0" algn="l" rtl="0">
              <a:lnSpc>
                <a:spcPct val="115000"/>
              </a:lnSpc>
              <a:spcBef>
                <a:spcPts val="0"/>
              </a:spcBef>
              <a:spcAft>
                <a:spcPts val="0"/>
              </a:spcAft>
              <a:buClr>
                <a:srgbClr val="3F3F3F"/>
              </a:buClr>
              <a:buSzPct val="100000"/>
              <a:buNone/>
            </a:pPr>
            <a:endParaRPr lang="en-US" sz="2000" b="0" i="0" u="none" strike="noStrike" cap="none" dirty="0">
              <a:solidFill>
                <a:schemeClr val="dk1"/>
              </a:solidFill>
              <a:latin typeface="Cambria"/>
              <a:ea typeface="Cambria"/>
              <a:cs typeface="Cambria"/>
              <a:sym typeface="Cambria"/>
            </a:endParaRPr>
          </a:p>
          <a:p>
            <a:pPr marL="0" lvl="0" indent="0">
              <a:spcBef>
                <a:spcPts val="0"/>
              </a:spcBef>
              <a:buSzPct val="25000"/>
              <a:buNone/>
            </a:pPr>
            <a:r>
              <a:rPr lang="en-US" sz="2000" b="0" i="0" u="none" strike="noStrike" cap="none" dirty="0">
                <a:solidFill>
                  <a:schemeClr val="dk1"/>
                </a:solidFill>
                <a:latin typeface="Cambria"/>
                <a:ea typeface="Cambria"/>
                <a:cs typeface="Cambria"/>
                <a:sym typeface="Cambria"/>
              </a:rPr>
              <a:t> </a:t>
            </a:r>
            <a:r>
              <a:rPr lang="en-US" b="1" dirty="0" smtClean="0">
                <a:solidFill>
                  <a:srgbClr val="000000"/>
                </a:solidFill>
              </a:rPr>
              <a:t>Hobbies</a:t>
            </a:r>
          </a:p>
          <a:p>
            <a:pPr marL="0" lvl="0" indent="0">
              <a:spcBef>
                <a:spcPts val="0"/>
              </a:spcBef>
              <a:buSzPct val="25000"/>
              <a:buNone/>
            </a:pPr>
            <a:endParaRPr lang="en-US" b="1" dirty="0" smtClean="0">
              <a:solidFill>
                <a:srgbClr val="000000"/>
              </a:solidFill>
            </a:endParaRPr>
          </a:p>
          <a:p>
            <a:pPr marL="0" lvl="0" indent="0">
              <a:lnSpc>
                <a:spcPct val="115000"/>
              </a:lnSpc>
              <a:spcBef>
                <a:spcPts val="0"/>
              </a:spcBef>
              <a:buSzPct val="25000"/>
              <a:buNone/>
            </a:pPr>
            <a:r>
              <a:rPr lang="en-US" dirty="0">
                <a:solidFill>
                  <a:srgbClr val="3F3F3F"/>
                </a:solidFill>
                <a:latin typeface="Arial"/>
                <a:ea typeface="Arial"/>
                <a:cs typeface="Arial"/>
                <a:sym typeface="Arial"/>
              </a:rPr>
              <a:t>•   </a:t>
            </a:r>
            <a:r>
              <a:rPr lang="en-US" dirty="0" smtClean="0">
                <a:ea typeface="Arial"/>
                <a:cs typeface="Arial"/>
              </a:rPr>
              <a:t>baking</a:t>
            </a:r>
          </a:p>
          <a:p>
            <a:pPr marL="0" lvl="0" indent="0">
              <a:lnSpc>
                <a:spcPct val="115000"/>
              </a:lnSpc>
              <a:spcBef>
                <a:spcPts val="0"/>
              </a:spcBef>
              <a:buSzPct val="25000"/>
              <a:buNone/>
            </a:pPr>
            <a:r>
              <a:rPr lang="en-US" dirty="0" smtClean="0">
                <a:solidFill>
                  <a:srgbClr val="3F3F3F"/>
                </a:solidFill>
                <a:latin typeface="Arial"/>
                <a:ea typeface="Arial"/>
                <a:cs typeface="Arial"/>
                <a:sym typeface="Arial"/>
              </a:rPr>
              <a:t>•   </a:t>
            </a:r>
            <a:r>
              <a:rPr lang="en-US" dirty="0" smtClean="0">
                <a:ea typeface="Arial"/>
                <a:cs typeface="Arial"/>
              </a:rPr>
              <a:t>shopping</a:t>
            </a:r>
          </a:p>
          <a:p>
            <a:pPr marL="0" lvl="0" indent="0">
              <a:lnSpc>
                <a:spcPct val="115000"/>
              </a:lnSpc>
              <a:spcBef>
                <a:spcPts val="0"/>
              </a:spcBef>
              <a:buSzPct val="25000"/>
              <a:buNone/>
            </a:pPr>
            <a:r>
              <a:rPr lang="en-US" dirty="0">
                <a:solidFill>
                  <a:srgbClr val="3F3F3F"/>
                </a:solidFill>
                <a:latin typeface="Arial"/>
                <a:ea typeface="Arial"/>
                <a:cs typeface="Arial"/>
                <a:sym typeface="Arial"/>
              </a:rPr>
              <a:t>•   </a:t>
            </a:r>
            <a:r>
              <a:rPr lang="en-US" dirty="0">
                <a:ea typeface="Arial"/>
                <a:cs typeface="Arial"/>
              </a:rPr>
              <a:t>t</a:t>
            </a:r>
            <a:r>
              <a:rPr lang="en-US" dirty="0" smtClean="0">
                <a:ea typeface="Arial"/>
                <a:cs typeface="Arial"/>
              </a:rPr>
              <a:t>raveling</a:t>
            </a:r>
            <a:endParaRPr lang="en-US" altLang="zh-CN" dirty="0">
              <a:ea typeface="Arial"/>
              <a:cs typeface="Arial"/>
            </a:endParaRPr>
          </a:p>
          <a:p>
            <a:pPr marL="0" lvl="0" indent="0">
              <a:lnSpc>
                <a:spcPct val="115000"/>
              </a:lnSpc>
              <a:spcBef>
                <a:spcPts val="0"/>
              </a:spcBef>
              <a:buSzPct val="25000"/>
              <a:buNone/>
            </a:pPr>
            <a:r>
              <a:rPr lang="en-US" altLang="zh-CN" dirty="0">
                <a:ea typeface="Arial"/>
                <a:cs typeface="Arial"/>
              </a:rPr>
              <a:t>     </a:t>
            </a:r>
            <a:endParaRPr lang="en-US" dirty="0"/>
          </a:p>
          <a:p>
            <a:pPr marL="342900" indent="-342900">
              <a:spcBef>
                <a:spcPts val="0"/>
              </a:spcBef>
              <a:buSzPct val="25000"/>
            </a:pPr>
            <a:endParaRPr lang="en-US" b="1" dirty="0">
              <a:solidFill>
                <a:srgbClr val="000000"/>
              </a:solidFill>
            </a:endParaRPr>
          </a:p>
          <a:p>
            <a:pPr marL="0" marR="0" lvl="0" indent="0" algn="l" rtl="0">
              <a:lnSpc>
                <a:spcPct val="115000"/>
              </a:lnSpc>
              <a:spcBef>
                <a:spcPts val="0"/>
              </a:spcBef>
              <a:spcAft>
                <a:spcPts val="0"/>
              </a:spcAft>
              <a:buClr>
                <a:srgbClr val="3F3F3F"/>
              </a:buClr>
              <a:buSzPct val="25000"/>
              <a:buFont typeface="Arial"/>
              <a:buNone/>
            </a:pPr>
            <a:endParaRPr lang="en-US" sz="2000" b="0" i="0" u="none" strike="noStrike" cap="none" dirty="0">
              <a:solidFill>
                <a:schemeClr val="dk1"/>
              </a:solidFill>
              <a:latin typeface="Cambria"/>
              <a:ea typeface="Cambria"/>
              <a:cs typeface="Cambria"/>
              <a:sym typeface="Cambria"/>
            </a:endParaRPr>
          </a:p>
        </p:txBody>
      </p:sp>
      <p:sp>
        <p:nvSpPr>
          <p:cNvPr id="782" name="Shape 782"/>
          <p:cNvSpPr txBox="1">
            <a:spLocks noGrp="1"/>
          </p:cNvSpPr>
          <p:nvPr>
            <p:ph type="body" idx="3"/>
          </p:nvPr>
        </p:nvSpPr>
        <p:spPr>
          <a:xfrm>
            <a:off x="6177144" y="1376016"/>
            <a:ext cx="4480499" cy="768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2000" b="1" i="0" u="none" strike="noStrike" cap="none" dirty="0">
                <a:solidFill>
                  <a:schemeClr val="dk1"/>
                </a:solidFill>
                <a:latin typeface="Cambria"/>
                <a:ea typeface="Cambria"/>
                <a:cs typeface="Cambria"/>
                <a:sym typeface="Cambria"/>
              </a:rPr>
              <a:t>My background</a:t>
            </a:r>
          </a:p>
        </p:txBody>
      </p:sp>
      <p:sp>
        <p:nvSpPr>
          <p:cNvPr id="783" name="Shape 783"/>
          <p:cNvSpPr txBox="1">
            <a:spLocks noGrp="1"/>
          </p:cNvSpPr>
          <p:nvPr>
            <p:ph type="body" idx="4"/>
          </p:nvPr>
        </p:nvSpPr>
        <p:spPr>
          <a:xfrm>
            <a:off x="6177144" y="1946861"/>
            <a:ext cx="4480499" cy="4911136"/>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Char char="•"/>
            </a:pPr>
            <a:endParaRPr lang="en-US" sz="1800" b="0" i="0" u="none" strike="noStrike" cap="none" dirty="0" smtClean="0">
              <a:solidFill>
                <a:schemeClr val="dk1"/>
              </a:solidFill>
              <a:latin typeface="Cambria"/>
              <a:ea typeface="Cambria"/>
              <a:cs typeface="Cambria"/>
              <a:sym typeface="Cambria"/>
            </a:endParaRPr>
          </a:p>
          <a:p>
            <a:pPr marL="274320" marR="0" lvl="0" indent="-236220" algn="l" rtl="0">
              <a:lnSpc>
                <a:spcPct val="100000"/>
              </a:lnSpc>
              <a:spcBef>
                <a:spcPts val="0"/>
              </a:spcBef>
              <a:spcAft>
                <a:spcPts val="0"/>
              </a:spcAft>
              <a:buClr>
                <a:srgbClr val="3F3F3F"/>
              </a:buClr>
              <a:buSzPct val="100000"/>
              <a:buFont typeface="Arial"/>
              <a:buChar char="•"/>
            </a:pPr>
            <a:r>
              <a:rPr lang="en-US" sz="1800" b="0" i="0" u="none" strike="noStrike" cap="none" dirty="0" smtClean="0">
                <a:solidFill>
                  <a:schemeClr val="dk1"/>
                </a:solidFill>
                <a:latin typeface="Cambria"/>
                <a:ea typeface="Cambria"/>
                <a:cs typeface="Cambria"/>
                <a:sym typeface="Cambria"/>
              </a:rPr>
              <a:t>I </a:t>
            </a:r>
            <a:r>
              <a:rPr lang="en-US" sz="1800" dirty="0" smtClean="0"/>
              <a:t>come from </a:t>
            </a:r>
            <a:r>
              <a:rPr lang="en-US" sz="1800" b="0" i="0" u="none" strike="noStrike" cap="none" dirty="0" smtClean="0">
                <a:solidFill>
                  <a:schemeClr val="dk1"/>
                </a:solidFill>
                <a:latin typeface="Cambria"/>
                <a:ea typeface="Cambria"/>
                <a:cs typeface="Cambria"/>
                <a:sym typeface="Cambria"/>
              </a:rPr>
              <a:t>Taiwan. </a:t>
            </a:r>
          </a:p>
          <a:p>
            <a:pPr marL="38100" marR="0" lvl="0" indent="0" algn="l" rtl="0">
              <a:lnSpc>
                <a:spcPct val="100000"/>
              </a:lnSpc>
              <a:spcBef>
                <a:spcPts val="0"/>
              </a:spcBef>
              <a:spcAft>
                <a:spcPts val="0"/>
              </a:spcAft>
              <a:buClr>
                <a:srgbClr val="3F3F3F"/>
              </a:buClr>
              <a:buSzPct val="100000"/>
              <a:buNone/>
            </a:pPr>
            <a:endParaRPr lang="en-US" sz="1800" b="0" i="0" u="none" strike="noStrike" cap="none" dirty="0" smtClean="0">
              <a:solidFill>
                <a:schemeClr val="dk1"/>
              </a:solidFill>
              <a:latin typeface="Cambria"/>
              <a:ea typeface="Cambria"/>
              <a:cs typeface="Cambria"/>
              <a:sym typeface="Cambria"/>
            </a:endParaRPr>
          </a:p>
          <a:p>
            <a:pPr marL="274320" marR="0" lvl="0" indent="-236220" algn="l" rtl="0">
              <a:lnSpc>
                <a:spcPct val="100000"/>
              </a:lnSpc>
              <a:spcBef>
                <a:spcPts val="0"/>
              </a:spcBef>
              <a:spcAft>
                <a:spcPts val="0"/>
              </a:spcAft>
              <a:buClr>
                <a:srgbClr val="3F3F3F"/>
              </a:buClr>
              <a:buSzPct val="100000"/>
              <a:buFont typeface="Arial"/>
              <a:buChar char="•"/>
            </a:pPr>
            <a:r>
              <a:rPr lang="en-US" sz="1800" dirty="0" smtClean="0"/>
              <a:t>I am married and have two children</a:t>
            </a:r>
          </a:p>
          <a:p>
            <a:pPr marL="38100" marR="0" lvl="0" indent="0" algn="l" rtl="0">
              <a:lnSpc>
                <a:spcPct val="100000"/>
              </a:lnSpc>
              <a:spcBef>
                <a:spcPts val="0"/>
              </a:spcBef>
              <a:spcAft>
                <a:spcPts val="0"/>
              </a:spcAft>
              <a:buClr>
                <a:srgbClr val="3F3F3F"/>
              </a:buClr>
              <a:buSzPct val="100000"/>
              <a:buNone/>
            </a:pPr>
            <a:endParaRPr lang="en-US" sz="1800" dirty="0"/>
          </a:p>
          <a:p>
            <a:pPr marL="274320" marR="0" lvl="0" indent="-236220" algn="l" rtl="0">
              <a:lnSpc>
                <a:spcPct val="100000"/>
              </a:lnSpc>
              <a:spcBef>
                <a:spcPts val="0"/>
              </a:spcBef>
              <a:spcAft>
                <a:spcPts val="0"/>
              </a:spcAft>
              <a:buClr>
                <a:srgbClr val="3F3F3F"/>
              </a:buClr>
              <a:buSzPct val="100000"/>
              <a:buFont typeface="Arial"/>
              <a:buChar char="•"/>
            </a:pPr>
            <a:r>
              <a:rPr lang="en-US" sz="1800" b="0" i="0" u="none" strike="noStrike" cap="none" dirty="0" smtClean="0">
                <a:solidFill>
                  <a:schemeClr val="dk1"/>
                </a:solidFill>
                <a:latin typeface="Cambria"/>
                <a:ea typeface="Cambria"/>
                <a:cs typeface="Cambria"/>
                <a:sym typeface="Cambria"/>
              </a:rPr>
              <a:t>I </a:t>
            </a:r>
            <a:r>
              <a:rPr lang="en-US" sz="1800" dirty="0" smtClean="0"/>
              <a:t>hold </a:t>
            </a:r>
            <a:r>
              <a:rPr lang="en-US" sz="1800" b="0" i="0" u="none" strike="noStrike" cap="none" dirty="0" smtClean="0">
                <a:solidFill>
                  <a:schemeClr val="dk1"/>
                </a:solidFill>
                <a:latin typeface="Cambria"/>
                <a:ea typeface="Cambria"/>
                <a:cs typeface="Cambria"/>
                <a:sym typeface="Cambria"/>
              </a:rPr>
              <a:t>a </a:t>
            </a:r>
            <a:r>
              <a:rPr lang="en-US" sz="1800" b="0" i="0" u="none" strike="noStrike" cap="none" dirty="0">
                <a:solidFill>
                  <a:schemeClr val="dk1"/>
                </a:solidFill>
                <a:latin typeface="Cambria"/>
                <a:ea typeface="Cambria"/>
                <a:cs typeface="Cambria"/>
                <a:sym typeface="Cambria"/>
              </a:rPr>
              <a:t>Master Degree </a:t>
            </a:r>
            <a:r>
              <a:rPr lang="en-US" sz="1800" dirty="0" smtClean="0"/>
              <a:t>of </a:t>
            </a:r>
            <a:r>
              <a:rPr lang="en-US" sz="1800" b="0" i="0" u="none" strike="noStrike" cap="none" dirty="0" smtClean="0">
                <a:solidFill>
                  <a:schemeClr val="dk1"/>
                </a:solidFill>
                <a:latin typeface="Cambria"/>
                <a:ea typeface="Cambria"/>
                <a:cs typeface="Cambria"/>
                <a:sym typeface="Cambria"/>
              </a:rPr>
              <a:t>Education</a:t>
            </a:r>
            <a:endParaRPr lang="en-US" sz="1800" b="0" i="0" u="none" strike="noStrike" cap="none" dirty="0">
              <a:solidFill>
                <a:schemeClr val="dk1"/>
              </a:solidFill>
              <a:latin typeface="Cambria"/>
              <a:ea typeface="Cambria"/>
              <a:cs typeface="Cambria"/>
              <a:sym typeface="Cambria"/>
            </a:endParaRPr>
          </a:p>
        </p:txBody>
      </p:sp>
      <p:sp>
        <p:nvSpPr>
          <p:cNvPr id="784" name="Shape 784"/>
          <p:cNvSpPr txBox="1">
            <a:spLocks noGrp="1"/>
          </p:cNvSpPr>
          <p:nvPr>
            <p:ph type="title"/>
          </p:nvPr>
        </p:nvSpPr>
        <p:spPr>
          <a:xfrm>
            <a:off x="1529137" y="-126315"/>
            <a:ext cx="9133800" cy="12333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a:solidFill>
                  <a:schemeClr val="dk1"/>
                </a:solidFill>
                <a:latin typeface="Cambria"/>
                <a:ea typeface="Cambria"/>
                <a:cs typeface="Cambria"/>
                <a:sym typeface="Cambria"/>
              </a:rPr>
              <a:t>Get to Know </a:t>
            </a:r>
            <a:r>
              <a:rPr lang="en-US" dirty="0" smtClean="0"/>
              <a:t>Me</a:t>
            </a:r>
            <a:endParaRPr lang="en-US" sz="3400" b="0" i="0" u="none" strike="noStrike" cap="none" dirty="0">
              <a:solidFill>
                <a:schemeClr val="dk1"/>
              </a:solidFill>
              <a:latin typeface="Cambria"/>
              <a:ea typeface="Cambria"/>
              <a:cs typeface="Cambria"/>
              <a:sym typeface="Cambria"/>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reach </a:t>
            </a:r>
            <a:r>
              <a:rPr lang="en-US" dirty="0" smtClean="0"/>
              <a:t>me</a:t>
            </a:r>
            <a:endParaRPr lang="en-US" dirty="0"/>
          </a:p>
        </p:txBody>
      </p:sp>
      <p:sp>
        <p:nvSpPr>
          <p:cNvPr id="3" name="Text Placeholder 2"/>
          <p:cNvSpPr>
            <a:spLocks noGrp="1"/>
          </p:cNvSpPr>
          <p:nvPr>
            <p:ph type="body" idx="1"/>
          </p:nvPr>
        </p:nvSpPr>
        <p:spPr/>
        <p:txBody>
          <a:bodyPr/>
          <a:lstStyle/>
          <a:p>
            <a:pPr fontAlgn="base"/>
            <a:r>
              <a:rPr lang="en-US" dirty="0" smtClean="0"/>
              <a:t>Email: kimberly.hsu@icsatlanta.org</a:t>
            </a:r>
            <a:endParaRPr lang="en-US" dirty="0"/>
          </a:p>
          <a:p>
            <a:pPr fontAlgn="base"/>
            <a:r>
              <a:rPr lang="en-US" dirty="0"/>
              <a:t>Allow up to 48 hours for a reply</a:t>
            </a:r>
          </a:p>
          <a:p>
            <a:pPr fontAlgn="base"/>
            <a:r>
              <a:rPr lang="en-US" dirty="0"/>
              <a:t>Leave note in the agenda</a:t>
            </a:r>
          </a:p>
          <a:p>
            <a:pPr fontAlgn="base"/>
            <a:r>
              <a:rPr lang="en-US" dirty="0"/>
              <a:t>Initial agenda to show that you have read it every evening</a:t>
            </a:r>
          </a:p>
          <a:p>
            <a:pPr fontAlgn="base"/>
            <a:r>
              <a:rPr lang="en-US" dirty="0"/>
              <a:t>Check blog regularly/weekly</a:t>
            </a:r>
          </a:p>
          <a:p>
            <a:endParaRPr lang="en-US" dirty="0"/>
          </a:p>
        </p:txBody>
      </p:sp>
    </p:spTree>
    <p:extLst>
      <p:ext uri="{BB962C8B-B14F-4D97-AF65-F5344CB8AC3E}">
        <p14:creationId xmlns:p14="http://schemas.microsoft.com/office/powerpoint/2010/main" val="1330688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1528570" y="1376016"/>
            <a:ext cx="9946505" cy="190809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Arial"/>
              <a:buNone/>
            </a:pPr>
            <a:r>
              <a:rPr lang="en-US" sz="2000" b="1" i="0" u="none" strike="noStrike" cap="none" dirty="0">
                <a:solidFill>
                  <a:schemeClr val="dk1"/>
                </a:solidFill>
                <a:latin typeface="Cambria"/>
                <a:ea typeface="Cambria"/>
                <a:cs typeface="Cambria"/>
                <a:sym typeface="Cambria"/>
              </a:rPr>
              <a:t>THANK YOU FOR SENDING IN YOUR SCHOOL SUPPLIES AND CLASS WISH LISTS. </a:t>
            </a:r>
          </a:p>
          <a:p>
            <a:pPr marL="0" marR="0" lvl="0" indent="0" algn="ctr" rtl="0">
              <a:lnSpc>
                <a:spcPct val="100000"/>
              </a:lnSpc>
              <a:spcBef>
                <a:spcPts val="0"/>
              </a:spcBef>
              <a:spcAft>
                <a:spcPts val="0"/>
              </a:spcAft>
              <a:buClr>
                <a:srgbClr val="3F3F3F"/>
              </a:buClr>
              <a:buSzPct val="25000"/>
              <a:buFont typeface="Arial"/>
              <a:buNone/>
            </a:pPr>
            <a:r>
              <a:rPr lang="en-US" dirty="0" smtClean="0"/>
              <a:t>I </a:t>
            </a:r>
            <a:r>
              <a:rPr lang="en-US" sz="2000" b="1" i="0" u="none" strike="noStrike" cap="none" dirty="0" smtClean="0">
                <a:solidFill>
                  <a:schemeClr val="dk1"/>
                </a:solidFill>
                <a:latin typeface="Cambria"/>
                <a:ea typeface="Cambria"/>
                <a:cs typeface="Cambria"/>
                <a:sym typeface="Cambria"/>
              </a:rPr>
              <a:t>TRULY </a:t>
            </a:r>
            <a:r>
              <a:rPr lang="en-US" sz="2000" b="1" i="0" u="none" strike="noStrike" cap="none" dirty="0">
                <a:solidFill>
                  <a:schemeClr val="dk1"/>
                </a:solidFill>
                <a:latin typeface="Cambria"/>
                <a:ea typeface="Cambria"/>
                <a:cs typeface="Cambria"/>
                <a:sym typeface="Cambria"/>
              </a:rPr>
              <a:t>APPRECIATE THEM!</a:t>
            </a:r>
          </a:p>
        </p:txBody>
      </p:sp>
      <p:sp>
        <p:nvSpPr>
          <p:cNvPr id="900" name="Shape 900"/>
          <p:cNvSpPr txBox="1">
            <a:spLocks noGrp="1"/>
          </p:cNvSpPr>
          <p:nvPr>
            <p:ph type="body" idx="3"/>
          </p:nvPr>
        </p:nvSpPr>
        <p:spPr>
          <a:xfrm>
            <a:off x="1528570" y="3518266"/>
            <a:ext cx="4480560" cy="768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F"/>
              </a:buClr>
              <a:buSzPct val="25000"/>
              <a:buFont typeface="Arial"/>
              <a:buNone/>
            </a:pPr>
            <a:r>
              <a:rPr lang="en-US" sz="2000" b="1" i="0" u="none" strike="noStrike" cap="none">
                <a:solidFill>
                  <a:schemeClr val="dk1"/>
                </a:solidFill>
                <a:latin typeface="Cambria"/>
                <a:ea typeface="Cambria"/>
                <a:cs typeface="Cambria"/>
                <a:sym typeface="Cambria"/>
              </a:rPr>
              <a:t>Don’t bring these items</a:t>
            </a:r>
          </a:p>
        </p:txBody>
      </p:sp>
      <p:sp>
        <p:nvSpPr>
          <p:cNvPr id="901" name="Shape 901"/>
          <p:cNvSpPr txBox="1">
            <a:spLocks noGrp="1"/>
          </p:cNvSpPr>
          <p:nvPr>
            <p:ph type="body" idx="4"/>
          </p:nvPr>
        </p:nvSpPr>
        <p:spPr>
          <a:xfrm>
            <a:off x="1524000" y="4286362"/>
            <a:ext cx="8439675" cy="1798591"/>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a:solidFill>
                  <a:schemeClr val="dk1"/>
                </a:solidFill>
                <a:latin typeface="Cambria"/>
                <a:ea typeface="Cambria"/>
                <a:cs typeface="Cambria"/>
                <a:sym typeface="Cambria"/>
              </a:rPr>
              <a:t>Electronic Devices, phones, watch phones, etc. unless specifically allowed by teacher for an activity.</a:t>
            </a:r>
          </a:p>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a:solidFill>
                  <a:schemeClr val="dk1"/>
                </a:solidFill>
                <a:latin typeface="Cambria"/>
                <a:ea typeface="Cambria"/>
                <a:cs typeface="Cambria"/>
                <a:sym typeface="Cambria"/>
              </a:rPr>
              <a:t>Toys (incl. Fidget Spinners) </a:t>
            </a:r>
          </a:p>
        </p:txBody>
      </p:sp>
      <p:sp>
        <p:nvSpPr>
          <p:cNvPr id="902" name="Shape 902"/>
          <p:cNvSpPr txBox="1">
            <a:spLocks noGrp="1"/>
          </p:cNvSpPr>
          <p:nvPr>
            <p:ph type="title"/>
          </p:nvPr>
        </p:nvSpPr>
        <p:spPr>
          <a:xfrm>
            <a:off x="1524000" y="78909"/>
            <a:ext cx="913372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a:solidFill>
                  <a:schemeClr val="dk1"/>
                </a:solidFill>
                <a:latin typeface="Cambria"/>
                <a:ea typeface="Cambria"/>
                <a:cs typeface="Cambria"/>
                <a:sym typeface="Cambria"/>
              </a:rPr>
              <a:t>Supplies</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noAutofit/>
          </a:bodyPr>
          <a:lstStyle/>
          <a:p>
            <a:pPr marL="457200" lvl="0" indent="-381000" rtl="0">
              <a:spcBef>
                <a:spcPts val="0"/>
              </a:spcBef>
              <a:spcAft>
                <a:spcPts val="0"/>
              </a:spcAft>
              <a:buClr>
                <a:srgbClr val="FFFFFF"/>
              </a:buClr>
              <a:buSzPts val="2400"/>
              <a:buFont typeface="Cambria"/>
              <a:buChar char="●"/>
            </a:pPr>
            <a:r>
              <a:rPr lang="en-US" dirty="0">
                <a:solidFill>
                  <a:schemeClr val="tx1"/>
                </a:solidFill>
                <a:latin typeface="Cambria"/>
                <a:ea typeface="Cambria"/>
                <a:cs typeface="Cambria"/>
                <a:sym typeface="Cambria"/>
              </a:rPr>
              <a:t>Clever: Students have received one login username and password for this site</a:t>
            </a:r>
            <a:endParaRPr dirty="0">
              <a:solidFill>
                <a:schemeClr val="tx1"/>
              </a:solidFill>
              <a:latin typeface="Cambria"/>
              <a:ea typeface="Cambria"/>
              <a:cs typeface="Cambria"/>
              <a:sym typeface="Cambria"/>
            </a:endParaRPr>
          </a:p>
          <a:p>
            <a:pPr marL="457200" lvl="0" indent="-381000" rtl="0">
              <a:spcBef>
                <a:spcPts val="0"/>
              </a:spcBef>
              <a:spcAft>
                <a:spcPts val="0"/>
              </a:spcAft>
              <a:buClr>
                <a:srgbClr val="FFFFFF"/>
              </a:buClr>
              <a:buSzPts val="2400"/>
              <a:buFont typeface="Cambria"/>
              <a:buChar char="●"/>
            </a:pPr>
            <a:r>
              <a:rPr lang="en-US" dirty="0">
                <a:solidFill>
                  <a:schemeClr val="tx1"/>
                </a:solidFill>
                <a:latin typeface="Cambria"/>
                <a:ea typeface="Cambria"/>
                <a:cs typeface="Cambria"/>
                <a:sym typeface="Cambria"/>
              </a:rPr>
              <a:t>The online resources will be available from here: </a:t>
            </a:r>
            <a:r>
              <a:rPr lang="en-US" dirty="0" err="1">
                <a:solidFill>
                  <a:schemeClr val="tx1"/>
                </a:solidFill>
                <a:latin typeface="Cambria"/>
                <a:ea typeface="Cambria"/>
                <a:cs typeface="Cambria"/>
                <a:sym typeface="Cambria"/>
              </a:rPr>
              <a:t>Mobymax</a:t>
            </a:r>
            <a:r>
              <a:rPr lang="en-US" dirty="0">
                <a:solidFill>
                  <a:schemeClr val="tx1"/>
                </a:solidFill>
                <a:latin typeface="Cambria"/>
                <a:ea typeface="Cambria"/>
                <a:cs typeface="Cambria"/>
                <a:sym typeface="Cambria"/>
              </a:rPr>
              <a:t>, </a:t>
            </a:r>
            <a:r>
              <a:rPr lang="en-US" dirty="0" err="1">
                <a:solidFill>
                  <a:schemeClr val="tx1"/>
                </a:solidFill>
                <a:latin typeface="Cambria"/>
                <a:ea typeface="Cambria"/>
                <a:cs typeface="Cambria"/>
                <a:sym typeface="Cambria"/>
              </a:rPr>
              <a:t>MyOn</a:t>
            </a:r>
            <a:r>
              <a:rPr lang="en-US" dirty="0">
                <a:solidFill>
                  <a:schemeClr val="tx1"/>
                </a:solidFill>
                <a:latin typeface="Cambria"/>
                <a:ea typeface="Cambria"/>
                <a:cs typeface="Cambria"/>
                <a:sym typeface="Cambria"/>
              </a:rPr>
              <a:t>, Spelling City, typing, </a:t>
            </a:r>
            <a:r>
              <a:rPr lang="en-US" dirty="0" err="1">
                <a:solidFill>
                  <a:schemeClr val="tx1"/>
                </a:solidFill>
                <a:latin typeface="Cambria"/>
                <a:ea typeface="Cambria"/>
                <a:cs typeface="Cambria"/>
                <a:sym typeface="Cambria"/>
              </a:rPr>
              <a:t>Linguascope</a:t>
            </a:r>
            <a:r>
              <a:rPr lang="en-US" dirty="0">
                <a:solidFill>
                  <a:schemeClr val="tx1"/>
                </a:solidFill>
                <a:latin typeface="Cambria"/>
                <a:ea typeface="Cambria"/>
                <a:cs typeface="Cambria"/>
                <a:sym typeface="Cambria"/>
              </a:rPr>
              <a:t>… like apps</a:t>
            </a:r>
            <a:endParaRPr dirty="0">
              <a:solidFill>
                <a:schemeClr val="tx1"/>
              </a:solidFill>
              <a:latin typeface="Cambria"/>
              <a:ea typeface="Cambria"/>
              <a:cs typeface="Cambria"/>
              <a:sym typeface="Cambria"/>
            </a:endParaRPr>
          </a:p>
          <a:p>
            <a:pPr marL="457200" lvl="0" indent="-381000" rtl="0">
              <a:spcBef>
                <a:spcPts val="0"/>
              </a:spcBef>
              <a:spcAft>
                <a:spcPts val="0"/>
              </a:spcAft>
              <a:buClr>
                <a:srgbClr val="FFFFFF"/>
              </a:buClr>
              <a:buSzPts val="2400"/>
              <a:buFont typeface="Cambria"/>
              <a:buChar char="●"/>
            </a:pPr>
            <a:r>
              <a:rPr lang="en-US" dirty="0">
                <a:solidFill>
                  <a:schemeClr val="tx1"/>
                </a:solidFill>
                <a:latin typeface="Cambria"/>
                <a:ea typeface="Cambria"/>
                <a:cs typeface="Cambria"/>
                <a:sym typeface="Cambria"/>
              </a:rPr>
              <a:t>This is where the students will go for homework online or practice at home or at school</a:t>
            </a:r>
            <a:endParaRPr dirty="0">
              <a:solidFill>
                <a:schemeClr val="tx1"/>
              </a:solidFill>
              <a:latin typeface="Cambria"/>
              <a:ea typeface="Cambria"/>
              <a:cs typeface="Cambria"/>
              <a:sym typeface="Cambria"/>
            </a:endParaRPr>
          </a:p>
          <a:p>
            <a:pPr marL="457200" lvl="0" indent="-381000" rtl="0">
              <a:spcBef>
                <a:spcPts val="0"/>
              </a:spcBef>
              <a:spcAft>
                <a:spcPts val="0"/>
              </a:spcAft>
              <a:buClr>
                <a:srgbClr val="FFFFFF"/>
              </a:buClr>
              <a:buSzPts val="2400"/>
              <a:buFont typeface="Cambria"/>
              <a:buChar char="●"/>
            </a:pPr>
            <a:r>
              <a:rPr lang="en-US" dirty="0">
                <a:solidFill>
                  <a:schemeClr val="tx1"/>
                </a:solidFill>
                <a:latin typeface="Cambria"/>
                <a:ea typeface="Cambria"/>
                <a:cs typeface="Cambria"/>
                <a:sym typeface="Cambria"/>
              </a:rPr>
              <a:t>Login info:</a:t>
            </a:r>
            <a:endParaRPr dirty="0">
              <a:solidFill>
                <a:schemeClr val="tx1"/>
              </a:solidFill>
              <a:latin typeface="Cambria"/>
              <a:ea typeface="Cambria"/>
              <a:cs typeface="Cambria"/>
              <a:sym typeface="Cambria"/>
            </a:endParaRPr>
          </a:p>
          <a:p>
            <a:pPr marL="914400" lvl="1" indent="-349250" rtl="0">
              <a:spcBef>
                <a:spcPts val="0"/>
              </a:spcBef>
              <a:spcAft>
                <a:spcPts val="0"/>
              </a:spcAft>
              <a:buClr>
                <a:srgbClr val="FFFFFF"/>
              </a:buClr>
              <a:buSzPts val="1900"/>
              <a:buFont typeface="Cambria"/>
              <a:buChar char="○"/>
            </a:pPr>
            <a:r>
              <a:rPr lang="en-US" u="sng" dirty="0">
                <a:solidFill>
                  <a:schemeClr val="tx1"/>
                </a:solidFill>
                <a:latin typeface="Cambria"/>
                <a:ea typeface="Cambria"/>
                <a:cs typeface="Cambria"/>
                <a:sym typeface="Cambria"/>
                <a:hlinkClick r:id="rId3"/>
              </a:rPr>
              <a:t>https://clever.com/in/international-charter-school-of-atlanta874cb2e000143dfdf</a:t>
            </a:r>
            <a:endParaRPr dirty="0">
              <a:solidFill>
                <a:schemeClr val="tx1"/>
              </a:solidFill>
              <a:latin typeface="Cambria"/>
              <a:ea typeface="Cambria"/>
              <a:cs typeface="Cambria"/>
              <a:sym typeface="Cambria"/>
            </a:endParaRPr>
          </a:p>
          <a:p>
            <a:pPr marL="914400" lvl="1" indent="-349250" rtl="0">
              <a:spcBef>
                <a:spcPts val="0"/>
              </a:spcBef>
              <a:spcAft>
                <a:spcPts val="0"/>
              </a:spcAft>
              <a:buClr>
                <a:srgbClr val="FFFFFF"/>
              </a:buClr>
              <a:buSzPts val="1900"/>
              <a:buFont typeface="Cambria"/>
              <a:buChar char="○"/>
            </a:pPr>
            <a:r>
              <a:rPr lang="en-US" dirty="0">
                <a:solidFill>
                  <a:schemeClr val="tx1"/>
                </a:solidFill>
                <a:latin typeface="Cambria"/>
                <a:ea typeface="Cambria"/>
                <a:cs typeface="Cambria"/>
                <a:sym typeface="Cambria"/>
              </a:rPr>
              <a:t>Username: Student ID # (on parent </a:t>
            </a:r>
            <a:r>
              <a:rPr lang="en-US" dirty="0" smtClean="0">
                <a:solidFill>
                  <a:schemeClr val="tx1"/>
                </a:solidFill>
                <a:latin typeface="Cambria"/>
                <a:ea typeface="Cambria"/>
                <a:cs typeface="Cambria"/>
                <a:sym typeface="Cambria"/>
              </a:rPr>
              <a:t>portal and check your email I sent)</a:t>
            </a:r>
            <a:endParaRPr dirty="0">
              <a:solidFill>
                <a:schemeClr val="tx1"/>
              </a:solidFill>
              <a:latin typeface="Cambria"/>
              <a:ea typeface="Cambria"/>
              <a:cs typeface="Cambria"/>
              <a:sym typeface="Cambria"/>
            </a:endParaRPr>
          </a:p>
          <a:p>
            <a:pPr marL="914400" lvl="1" indent="-349250" rtl="0">
              <a:spcBef>
                <a:spcPts val="0"/>
              </a:spcBef>
              <a:spcAft>
                <a:spcPts val="0"/>
              </a:spcAft>
              <a:buClr>
                <a:srgbClr val="FFFFFF"/>
              </a:buClr>
              <a:buSzPts val="1900"/>
              <a:buFont typeface="Cambria"/>
              <a:buChar char="○"/>
            </a:pPr>
            <a:r>
              <a:rPr lang="en-US" dirty="0">
                <a:solidFill>
                  <a:schemeClr val="tx1"/>
                </a:solidFill>
                <a:latin typeface="Cambria"/>
                <a:ea typeface="Cambria"/>
                <a:cs typeface="Cambria"/>
                <a:sym typeface="Cambria"/>
              </a:rPr>
              <a:t>Password: learn123</a:t>
            </a:r>
            <a:endParaRPr dirty="0">
              <a:solidFill>
                <a:schemeClr val="tx1"/>
              </a:solidFill>
              <a:latin typeface="Cambria"/>
              <a:ea typeface="Cambria"/>
              <a:cs typeface="Cambria"/>
              <a:sym typeface="Cambria"/>
            </a:endParaRPr>
          </a:p>
          <a:p>
            <a:pPr marL="914400" lvl="1" indent="-349250" rtl="0">
              <a:spcBef>
                <a:spcPts val="0"/>
              </a:spcBef>
              <a:spcAft>
                <a:spcPts val="0"/>
              </a:spcAft>
              <a:buClr>
                <a:srgbClr val="FFFFFF"/>
              </a:buClr>
              <a:buSzPts val="1900"/>
              <a:buFont typeface="Cambria"/>
              <a:buChar char="○"/>
            </a:pPr>
            <a:r>
              <a:rPr lang="en-US" dirty="0">
                <a:solidFill>
                  <a:schemeClr val="tx1"/>
                </a:solidFill>
                <a:latin typeface="Cambria"/>
                <a:ea typeface="Cambria"/>
                <a:cs typeface="Cambria"/>
                <a:sym typeface="Cambria"/>
              </a:rPr>
              <a:t>In clever, </a:t>
            </a:r>
            <a:r>
              <a:rPr lang="en-US" dirty="0" err="1">
                <a:solidFill>
                  <a:schemeClr val="tx1"/>
                </a:solidFill>
                <a:latin typeface="Cambria"/>
                <a:ea typeface="Cambria"/>
                <a:cs typeface="Cambria"/>
                <a:sym typeface="Cambria"/>
              </a:rPr>
              <a:t>Linguascope</a:t>
            </a:r>
            <a:r>
              <a:rPr lang="en-US" dirty="0">
                <a:solidFill>
                  <a:schemeClr val="tx1"/>
                </a:solidFill>
                <a:latin typeface="Cambria"/>
                <a:ea typeface="Cambria"/>
                <a:cs typeface="Cambria"/>
                <a:sym typeface="Cambria"/>
              </a:rPr>
              <a:t>: password: </a:t>
            </a:r>
            <a:r>
              <a:rPr lang="en-US" dirty="0" smtClean="0">
                <a:solidFill>
                  <a:schemeClr val="tx1"/>
                </a:solidFill>
                <a:latin typeface="Cambria"/>
                <a:ea typeface="Cambria"/>
                <a:cs typeface="Cambria"/>
                <a:sym typeface="Cambria"/>
              </a:rPr>
              <a:t>learn</a:t>
            </a:r>
          </a:p>
          <a:p>
            <a:pPr marL="914400" lvl="1" indent="-349250" rtl="0">
              <a:spcBef>
                <a:spcPts val="0"/>
              </a:spcBef>
              <a:spcAft>
                <a:spcPts val="0"/>
              </a:spcAft>
              <a:buClr>
                <a:srgbClr val="FFFFFF"/>
              </a:buClr>
              <a:buSzPts val="1900"/>
              <a:buFont typeface="Cambria"/>
              <a:buChar char="○"/>
            </a:pPr>
            <a:r>
              <a:rPr lang="en-US" b="1" dirty="0" smtClean="0">
                <a:solidFill>
                  <a:schemeClr val="tx1"/>
                </a:solidFill>
              </a:rPr>
              <a:t>It will be on your child’s agenda!</a:t>
            </a:r>
            <a:endParaRPr b="1" dirty="0">
              <a:solidFill>
                <a:schemeClr val="tx1"/>
              </a:solidFill>
              <a:sym typeface="Cambria"/>
            </a:endParaRPr>
          </a:p>
          <a:p>
            <a:pPr marL="0" lvl="0" indent="0">
              <a:spcBef>
                <a:spcPts val="2100"/>
              </a:spcBef>
              <a:spcAft>
                <a:spcPts val="2100"/>
              </a:spcAft>
              <a:buNone/>
            </a:pPr>
            <a:endParaRPr b="1" dirty="0">
              <a:solidFill>
                <a:schemeClr val="tx1"/>
              </a:solidFill>
              <a:sym typeface="Cambria"/>
            </a:endParaRPr>
          </a:p>
        </p:txBody>
      </p:sp>
      <p:sp>
        <p:nvSpPr>
          <p:cNvPr id="300" name="Google Shape;300;p49"/>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Autofit/>
          </a:bodyPr>
          <a:lstStyle/>
          <a:p>
            <a:pPr marL="0" lvl="0" indent="0">
              <a:spcBef>
                <a:spcPts val="0"/>
              </a:spcBef>
              <a:spcAft>
                <a:spcPts val="0"/>
              </a:spcAft>
              <a:buNone/>
            </a:pPr>
            <a:r>
              <a:rPr lang="en-US" dirty="0">
                <a:solidFill>
                  <a:schemeClr val="tx1"/>
                </a:solidFill>
                <a:latin typeface="Cambria"/>
                <a:ea typeface="Cambria"/>
                <a:cs typeface="Cambria"/>
                <a:sym typeface="Cambria"/>
              </a:rPr>
              <a:t>Online Resources</a:t>
            </a:r>
            <a:endParaRPr dirty="0">
              <a:solidFill>
                <a:schemeClr val="tx1"/>
              </a:solidFill>
              <a:latin typeface="Cambria"/>
              <a:ea typeface="Cambria"/>
              <a:cs typeface="Cambria"/>
              <a:sym typeface="Cambria"/>
            </a:endParaRPr>
          </a:p>
        </p:txBody>
      </p:sp>
    </p:spTree>
    <p:extLst>
      <p:ext uri="{BB962C8B-B14F-4D97-AF65-F5344CB8AC3E}">
        <p14:creationId xmlns:p14="http://schemas.microsoft.com/office/powerpoint/2010/main" val="4028751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a:t>
            </a:r>
            <a:endParaRPr lang="en-US" dirty="0"/>
          </a:p>
        </p:txBody>
      </p:sp>
      <p:sp>
        <p:nvSpPr>
          <p:cNvPr id="3" name="Text Placeholder 2"/>
          <p:cNvSpPr>
            <a:spLocks noGrp="1"/>
          </p:cNvSpPr>
          <p:nvPr>
            <p:ph type="body" idx="1"/>
          </p:nvPr>
        </p:nvSpPr>
        <p:spPr/>
        <p:txBody>
          <a:bodyPr/>
          <a:lstStyle/>
          <a:p>
            <a:r>
              <a:rPr lang="en-US" dirty="0" smtClean="0"/>
              <a:t>Chinese Online Resource: </a:t>
            </a:r>
          </a:p>
          <a:p>
            <a:pPr marL="76200" indent="0">
              <a:buNone/>
            </a:pPr>
            <a:r>
              <a:rPr lang="en-US" altLang="zh-CN" dirty="0">
                <a:ea typeface="宋体" panose="02010600030101010101" pitchFamily="2" charset="-122"/>
              </a:rPr>
              <a:t> </a:t>
            </a:r>
            <a:r>
              <a:rPr lang="en-US" altLang="zh-CN" dirty="0" smtClean="0">
                <a:ea typeface="宋体" panose="02010600030101010101" pitchFamily="2" charset="-122"/>
              </a:rPr>
              <a:t>      Recommended </a:t>
            </a:r>
            <a:r>
              <a:rPr lang="en-US" altLang="zh-CN" dirty="0">
                <a:ea typeface="宋体" panose="02010600030101010101" pitchFamily="2" charset="-122"/>
              </a:rPr>
              <a:t>Story Reading at home using AI library reading </a:t>
            </a:r>
            <a:r>
              <a:rPr lang="en-US" altLang="zh-CN" dirty="0" smtClean="0">
                <a:ea typeface="宋体" panose="02010600030101010101" pitchFamily="2" charset="-122"/>
              </a:rPr>
              <a:t>system.</a:t>
            </a:r>
          </a:p>
          <a:p>
            <a:pPr marL="76200" indent="0">
              <a:buNone/>
            </a:pPr>
            <a:r>
              <a:rPr lang="en-US" altLang="zh-CN" dirty="0">
                <a:ea typeface="宋体" panose="02010600030101010101" pitchFamily="2" charset="-122"/>
              </a:rPr>
              <a:t> </a:t>
            </a:r>
            <a:r>
              <a:rPr lang="en-US" altLang="zh-CN" dirty="0" smtClean="0">
                <a:ea typeface="宋体" panose="02010600030101010101" pitchFamily="2" charset="-122"/>
              </a:rPr>
              <a:t>      Each </a:t>
            </a:r>
            <a:r>
              <a:rPr lang="en-US" altLang="zh-CN" dirty="0">
                <a:ea typeface="宋体" panose="02010600030101010101" pitchFamily="2" charset="-122"/>
              </a:rPr>
              <a:t>student will have an account. </a:t>
            </a:r>
            <a:endParaRPr lang="en-US" dirty="0" smtClean="0"/>
          </a:p>
          <a:p>
            <a:r>
              <a:rPr lang="en-US" dirty="0" smtClean="0"/>
              <a:t>Quizlet</a:t>
            </a:r>
            <a:r>
              <a:rPr lang="en-US" dirty="0"/>
              <a:t>: </a:t>
            </a:r>
            <a:endParaRPr lang="en-US" dirty="0" smtClean="0"/>
          </a:p>
          <a:p>
            <a:pPr marL="76200" indent="0">
              <a:buNone/>
            </a:pPr>
            <a:r>
              <a:rPr lang="en-US" dirty="0"/>
              <a:t>       </a:t>
            </a:r>
            <a:r>
              <a:rPr lang="en-US" dirty="0" smtClean="0">
                <a:solidFill>
                  <a:srgbClr val="97A5AA"/>
                </a:solidFill>
                <a:latin typeface="hurme_no2-webfont"/>
              </a:rPr>
              <a:t>https</a:t>
            </a:r>
            <a:r>
              <a:rPr lang="en-US" dirty="0">
                <a:solidFill>
                  <a:srgbClr val="97A5AA"/>
                </a:solidFill>
                <a:latin typeface="hurme_no2-webfont"/>
              </a:rPr>
              <a:t>://quizlet.com/join/ukUxYMMbk</a:t>
            </a:r>
            <a:endParaRPr lang="en-US" dirty="0" smtClean="0"/>
          </a:p>
          <a:p>
            <a:pPr marL="76200" indent="0">
              <a:buNone/>
            </a:pPr>
            <a:endParaRPr lang="en-US" dirty="0"/>
          </a:p>
          <a:p>
            <a:endParaRPr lang="en-US" dirty="0"/>
          </a:p>
        </p:txBody>
      </p:sp>
    </p:spTree>
    <p:extLst>
      <p:ext uri="{BB962C8B-B14F-4D97-AF65-F5344CB8AC3E}">
        <p14:creationId xmlns:p14="http://schemas.microsoft.com/office/powerpoint/2010/main" val="320579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Information</a:t>
            </a:r>
            <a:endParaRPr lang="en-US" dirty="0"/>
          </a:p>
        </p:txBody>
      </p:sp>
      <p:sp>
        <p:nvSpPr>
          <p:cNvPr id="3" name="Text Placeholder 2"/>
          <p:cNvSpPr>
            <a:spLocks noGrp="1"/>
          </p:cNvSpPr>
          <p:nvPr>
            <p:ph type="body" idx="1"/>
          </p:nvPr>
        </p:nvSpPr>
        <p:spPr/>
        <p:txBody>
          <a:bodyPr/>
          <a:lstStyle/>
          <a:p>
            <a:r>
              <a:rPr lang="en-US" dirty="0">
                <a:hlinkClick r:id="rId2"/>
              </a:rPr>
              <a:t>https://</a:t>
            </a:r>
            <a:r>
              <a:rPr lang="en-US" dirty="0" smtClean="0">
                <a:hlinkClick r:id="rId2"/>
              </a:rPr>
              <a:t>drive.google.com/file/d/1hOFTHG2a7vmxKprimy7UNzn4TQpbhqMv/view?usp=sharing</a:t>
            </a:r>
            <a:endParaRPr lang="en-US" dirty="0" smtClean="0"/>
          </a:p>
          <a:p>
            <a:pPr marL="76200" indent="0">
              <a:buNone/>
            </a:pPr>
            <a:endParaRPr lang="en-US" dirty="0"/>
          </a:p>
        </p:txBody>
      </p:sp>
    </p:spTree>
    <p:extLst>
      <p:ext uri="{BB962C8B-B14F-4D97-AF65-F5344CB8AC3E}">
        <p14:creationId xmlns:p14="http://schemas.microsoft.com/office/powerpoint/2010/main" val="1107631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2034902" y="828875"/>
            <a:ext cx="6058552" cy="350754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6000" b="0" i="0" u="none" strike="noStrike" cap="none">
                <a:solidFill>
                  <a:schemeClr val="dk1"/>
                </a:solidFill>
                <a:latin typeface="Cambria"/>
                <a:ea typeface="Cambria"/>
                <a:cs typeface="Cambria"/>
                <a:sym typeface="Cambria"/>
              </a:rPr>
              <a:t>Questions?</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xfrm>
            <a:off x="595745" y="828875"/>
            <a:ext cx="9102436" cy="350754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6000" b="0" i="0" u="none" strike="noStrike" cap="none">
                <a:solidFill>
                  <a:schemeClr val="dk1"/>
                </a:solidFill>
                <a:latin typeface="Cambria"/>
                <a:ea typeface="Cambria"/>
                <a:cs typeface="Cambria"/>
                <a:sym typeface="Cambria"/>
              </a:rPr>
              <a:t>Let’s Have a Great Year!</a:t>
            </a:r>
            <a:br>
              <a:rPr lang="en-US" sz="6000" b="0" i="0" u="none" strike="noStrike" cap="none">
                <a:solidFill>
                  <a:schemeClr val="dk1"/>
                </a:solidFill>
                <a:latin typeface="Cambria"/>
                <a:ea typeface="Cambria"/>
                <a:cs typeface="Cambria"/>
                <a:sym typeface="Cambria"/>
              </a:rPr>
            </a:br>
            <a:r>
              <a:rPr lang="en-US" sz="6000" b="0" i="0" u="none" strike="noStrike" cap="none">
                <a:solidFill>
                  <a:schemeClr val="dk1"/>
                </a:solidFill>
                <a:latin typeface="Cambria"/>
                <a:ea typeface="Cambria"/>
                <a:cs typeface="Cambria"/>
                <a:sym typeface="Cambria"/>
              </a:rPr>
              <a:t>谢谢大家</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1524000" y="78902"/>
            <a:ext cx="9133800" cy="942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a:solidFill>
                  <a:schemeClr val="dk1"/>
                </a:solidFill>
                <a:latin typeface="Cambria"/>
                <a:ea typeface="Cambria"/>
                <a:cs typeface="Cambria"/>
                <a:sym typeface="Cambria"/>
              </a:rPr>
              <a:t>Communication </a:t>
            </a:r>
          </a:p>
        </p:txBody>
      </p:sp>
      <p:sp>
        <p:nvSpPr>
          <p:cNvPr id="802" name="Shape 802"/>
          <p:cNvSpPr txBox="1">
            <a:spLocks noGrp="1"/>
          </p:cNvSpPr>
          <p:nvPr>
            <p:ph type="body" idx="1"/>
          </p:nvPr>
        </p:nvSpPr>
        <p:spPr>
          <a:xfrm>
            <a:off x="1524000" y="1021500"/>
            <a:ext cx="10491899" cy="5058600"/>
          </a:xfrm>
          <a:prstGeom prst="rect">
            <a:avLst/>
          </a:prstGeom>
          <a:noFill/>
          <a:ln>
            <a:noFill/>
          </a:ln>
        </p:spPr>
        <p:txBody>
          <a:bodyPr lIns="91425" tIns="45700" rIns="91425" bIns="45700" anchor="t" anchorCtr="0">
            <a:noAutofit/>
          </a:bodyPr>
          <a:lstStyle/>
          <a:p>
            <a:pPr marL="342900" indent="-342900">
              <a:lnSpc>
                <a:spcPct val="80000"/>
              </a:lnSpc>
              <a:spcBef>
                <a:spcPts val="0"/>
              </a:spcBef>
              <a:buSzPct val="25000"/>
            </a:pPr>
            <a:endParaRPr lang="en-US" sz="1850" b="0" i="0" u="none" strike="noStrike" cap="none" dirty="0" smtClean="0">
              <a:solidFill>
                <a:schemeClr val="dk1"/>
              </a:solidFill>
              <a:latin typeface="Cambria"/>
              <a:ea typeface="Cambria"/>
              <a:cs typeface="Cambria"/>
              <a:sym typeface="Cambria"/>
            </a:endParaRPr>
          </a:p>
          <a:p>
            <a:pPr marL="0" indent="0">
              <a:lnSpc>
                <a:spcPct val="80000"/>
              </a:lnSpc>
              <a:spcBef>
                <a:spcPts val="0"/>
              </a:spcBef>
              <a:buSzPct val="25000"/>
              <a:buNone/>
            </a:pPr>
            <a:r>
              <a:rPr lang="en-US" sz="1850" b="0" i="0" u="none" strike="noStrike" cap="none" dirty="0" smtClean="0">
                <a:solidFill>
                  <a:schemeClr val="dk1"/>
                </a:solidFill>
                <a:latin typeface="Cambria"/>
                <a:ea typeface="Cambria"/>
                <a:cs typeface="Cambria"/>
                <a:sym typeface="Cambria"/>
              </a:rPr>
              <a:t>     My email: </a:t>
            </a:r>
            <a:r>
              <a:rPr lang="en-US" sz="1850" b="0" i="0" u="sng" strike="noStrike" cap="none" dirty="0" smtClean="0">
                <a:solidFill>
                  <a:schemeClr val="hlink"/>
                </a:solidFill>
                <a:latin typeface="Cambria"/>
                <a:ea typeface="Cambria"/>
                <a:cs typeface="Cambria"/>
                <a:sym typeface="Cambria"/>
              </a:rPr>
              <a:t>kimberly.hsu</a:t>
            </a:r>
            <a:r>
              <a:rPr lang="en-US" sz="1850" b="0" i="0" u="sng" strike="noStrike" cap="none" dirty="0" smtClean="0">
                <a:solidFill>
                  <a:schemeClr val="hlink"/>
                </a:solidFill>
                <a:latin typeface="Cambria"/>
                <a:ea typeface="Cambria"/>
                <a:cs typeface="Cambria"/>
                <a:sym typeface="Cambria"/>
                <a:hlinkClick r:id="rId3"/>
              </a:rPr>
              <a:t>@icsatlanta.org</a:t>
            </a:r>
          </a:p>
          <a:p>
            <a:pPr marL="38100" marR="0" lvl="0" indent="0" algn="l" rtl="0">
              <a:lnSpc>
                <a:spcPct val="80000"/>
              </a:lnSpc>
              <a:spcBef>
                <a:spcPts val="1800"/>
              </a:spcBef>
              <a:spcAft>
                <a:spcPts val="0"/>
              </a:spcAft>
              <a:buClr>
                <a:srgbClr val="3F3F3F"/>
              </a:buClr>
              <a:buSzPct val="94447"/>
              <a:buNone/>
            </a:pPr>
            <a:r>
              <a:rPr lang="en-US" sz="1850" b="0" i="0" u="none" strike="noStrike" cap="none" dirty="0" smtClean="0">
                <a:solidFill>
                  <a:schemeClr val="dk1"/>
                </a:solidFill>
                <a:latin typeface="Cambria"/>
                <a:ea typeface="Cambria"/>
                <a:cs typeface="Cambria"/>
                <a:sym typeface="Cambria"/>
              </a:rPr>
              <a:t>    School </a:t>
            </a:r>
            <a:r>
              <a:rPr lang="en-US" sz="1850" b="0" i="0" u="none" strike="noStrike" cap="none" dirty="0">
                <a:solidFill>
                  <a:schemeClr val="dk1"/>
                </a:solidFill>
                <a:latin typeface="Cambria"/>
                <a:ea typeface="Cambria"/>
                <a:cs typeface="Cambria"/>
                <a:sym typeface="Cambria"/>
              </a:rPr>
              <a:t>phone: 470-222-7420l</a:t>
            </a:r>
          </a:p>
          <a:p>
            <a:pPr marL="45720" lvl="0" indent="-7619">
              <a:lnSpc>
                <a:spcPct val="80000"/>
              </a:lnSpc>
              <a:buSzPct val="25000"/>
              <a:buNone/>
            </a:pPr>
            <a:r>
              <a:rPr lang="en-US" sz="1850" b="0" i="0" u="none" strike="noStrike" cap="none" dirty="0" smtClean="0">
                <a:solidFill>
                  <a:schemeClr val="dk1"/>
                </a:solidFill>
                <a:latin typeface="Cambria"/>
                <a:ea typeface="Cambria"/>
                <a:cs typeface="Cambria"/>
                <a:sym typeface="Cambria"/>
              </a:rPr>
              <a:t>    Blogs </a:t>
            </a:r>
            <a:r>
              <a:rPr lang="en-US" sz="1850" b="0" i="0" u="none" strike="noStrike" cap="none" dirty="0">
                <a:solidFill>
                  <a:schemeClr val="dk1"/>
                </a:solidFill>
                <a:latin typeface="Cambria"/>
                <a:ea typeface="Cambria"/>
                <a:cs typeface="Cambria"/>
                <a:sym typeface="Cambria"/>
              </a:rPr>
              <a:t>– you can just check </a:t>
            </a:r>
            <a:r>
              <a:rPr lang="en-US" sz="1850" b="0" i="0" u="none" strike="noStrike" cap="none" dirty="0" smtClean="0">
                <a:solidFill>
                  <a:schemeClr val="dk1"/>
                </a:solidFill>
                <a:latin typeface="Cambria"/>
                <a:ea typeface="Cambria"/>
                <a:cs typeface="Cambria"/>
                <a:sym typeface="Cambria"/>
              </a:rPr>
              <a:t>in First Grade Blog </a:t>
            </a:r>
            <a:r>
              <a:rPr lang="en-US" sz="1800" dirty="0">
                <a:hlinkClick r:id="rId4"/>
              </a:rPr>
              <a:t>http://icsatlanta1stgrade.edublogs.org</a:t>
            </a:r>
            <a:r>
              <a:rPr lang="en-US" sz="1800" dirty="0" smtClean="0">
                <a:hlinkClick r:id="rId4"/>
              </a:rPr>
              <a:t>/</a:t>
            </a:r>
            <a:r>
              <a:rPr lang="en-US" sz="1800" dirty="0" smtClean="0"/>
              <a:t> </a:t>
            </a:r>
            <a:r>
              <a:rPr lang="en-US" sz="1850" b="0" i="0" u="none" strike="noStrike" cap="none" dirty="0" smtClean="0">
                <a:solidFill>
                  <a:schemeClr val="dk1"/>
                </a:solidFill>
                <a:latin typeface="Cambria"/>
                <a:ea typeface="Cambria"/>
                <a:cs typeface="Cambria"/>
                <a:sym typeface="Cambria"/>
              </a:rPr>
              <a:t>weekly</a:t>
            </a:r>
          </a:p>
          <a:p>
            <a:pPr marL="45720" lvl="0" indent="-7619">
              <a:lnSpc>
                <a:spcPct val="80000"/>
              </a:lnSpc>
              <a:buSzPct val="25000"/>
              <a:buNone/>
            </a:pPr>
            <a:r>
              <a:rPr lang="en-US" sz="1850" b="0" i="0" u="none" strike="noStrike" cap="none" dirty="0" smtClean="0">
                <a:solidFill>
                  <a:schemeClr val="dk1"/>
                </a:solidFill>
                <a:latin typeface="Cambria"/>
                <a:ea typeface="Cambria"/>
                <a:cs typeface="Cambria"/>
                <a:sym typeface="Cambria"/>
              </a:rPr>
              <a:t>     and you will find my blog from there: </a:t>
            </a:r>
            <a:r>
              <a:rPr lang="en-US" sz="1850" b="0" i="0" u="sng" strike="noStrike" cap="none" dirty="0">
                <a:solidFill>
                  <a:schemeClr val="hlink"/>
                </a:solidFill>
                <a:latin typeface="Cambria"/>
                <a:ea typeface="Cambria"/>
                <a:cs typeface="Cambria"/>
                <a:sym typeface="Cambria"/>
                <a:hlinkClick r:id="rId5"/>
              </a:rPr>
              <a:t>http://kimberlyhsu.edublogs.org/</a:t>
            </a:r>
          </a:p>
          <a:p>
            <a:pPr marL="274320" marR="0" lvl="0" indent="-236220" algn="l" rtl="0">
              <a:lnSpc>
                <a:spcPct val="80000"/>
              </a:lnSpc>
              <a:spcBef>
                <a:spcPts val="1800"/>
              </a:spcBef>
              <a:spcAft>
                <a:spcPts val="0"/>
              </a:spcAft>
              <a:buClr>
                <a:srgbClr val="3F3F3F"/>
              </a:buClr>
              <a:buSzPct val="25000"/>
              <a:buFont typeface="Arial"/>
              <a:buNone/>
            </a:pPr>
            <a:r>
              <a:rPr lang="en-US" sz="1850" b="0" i="0" u="none" strike="noStrike" cap="none" dirty="0">
                <a:solidFill>
                  <a:schemeClr val="dk1"/>
                </a:solidFill>
                <a:latin typeface="Cambria"/>
                <a:ea typeface="Cambria"/>
                <a:cs typeface="Cambria"/>
                <a:sym typeface="Cambria"/>
              </a:rPr>
              <a:t> </a:t>
            </a:r>
            <a:r>
              <a:rPr lang="en-US" sz="1850" b="0" i="0" u="none" strike="noStrike" cap="none" dirty="0" smtClean="0">
                <a:solidFill>
                  <a:schemeClr val="dk1"/>
                </a:solidFill>
                <a:latin typeface="Cambria"/>
                <a:ea typeface="Cambria"/>
                <a:cs typeface="Cambria"/>
                <a:sym typeface="Cambria"/>
              </a:rPr>
              <a:t>    </a:t>
            </a:r>
            <a:r>
              <a:rPr lang="en-US" sz="1850" b="0" i="0" u="none" strike="noStrike" cap="none" dirty="0" smtClean="0">
                <a:solidFill>
                  <a:srgbClr val="FF0000"/>
                </a:solidFill>
                <a:latin typeface="Cambria"/>
                <a:ea typeface="Cambria"/>
                <a:cs typeface="Cambria"/>
                <a:sym typeface="Cambria"/>
              </a:rPr>
              <a:t>Blog </a:t>
            </a:r>
            <a:r>
              <a:rPr lang="en-US" sz="1850" b="0" i="0" u="none" strike="noStrike" cap="none" dirty="0">
                <a:solidFill>
                  <a:srgbClr val="FF0000"/>
                </a:solidFill>
                <a:latin typeface="Cambria"/>
                <a:ea typeface="Cambria"/>
                <a:cs typeface="Cambria"/>
                <a:sym typeface="Cambria"/>
              </a:rPr>
              <a:t>Photo Password(sent it via email)</a:t>
            </a:r>
          </a:p>
          <a:p>
            <a:pPr indent="0">
              <a:buNone/>
            </a:pPr>
            <a:r>
              <a:rPr lang="en-US" dirty="0"/>
              <a:t>You can also find our blog by visiting our school website faculty page: </a:t>
            </a:r>
            <a:r>
              <a:rPr lang="en-US" u="sng" dirty="0">
                <a:hlinkClick r:id="rId6"/>
              </a:rPr>
              <a:t>http://</a:t>
            </a:r>
            <a:r>
              <a:rPr lang="en-US" u="sng" dirty="0" smtClean="0">
                <a:hlinkClick r:id="rId6"/>
              </a:rPr>
              <a:t>www.icsatlanta.org</a:t>
            </a:r>
            <a:r>
              <a:rPr lang="en-US" sz="1800" dirty="0"/>
              <a:t/>
            </a:r>
            <a:br>
              <a:rPr lang="en-US" sz="1800" dirty="0"/>
            </a:br>
            <a:endParaRPr lang="en-US" sz="1800" dirty="0" smtClean="0"/>
          </a:p>
          <a:p>
            <a:pPr indent="0">
              <a:buNone/>
            </a:pPr>
            <a:r>
              <a:rPr lang="en-US" dirty="0" smtClean="0"/>
              <a:t>Please </a:t>
            </a:r>
            <a:r>
              <a:rPr lang="en-US" dirty="0"/>
              <a:t>check it as often as possible as it is the best way to keep you posted as to what is happening in our school, in our classrooms</a:t>
            </a:r>
            <a:r>
              <a:rPr lang="en-US" dirty="0" smtClean="0"/>
              <a:t>!</a:t>
            </a:r>
          </a:p>
          <a:p>
            <a:pPr marL="38100" lvl="0" indent="0">
              <a:buNone/>
            </a:pPr>
            <a:r>
              <a:rPr lang="en-US" b="1" dirty="0">
                <a:solidFill>
                  <a:srgbClr val="000000"/>
                </a:solidFill>
              </a:rPr>
              <a:t> </a:t>
            </a:r>
            <a:r>
              <a:rPr lang="en-US" b="1" dirty="0" smtClean="0">
                <a:solidFill>
                  <a:srgbClr val="000000"/>
                </a:solidFill>
              </a:rPr>
              <a:t>   </a:t>
            </a:r>
            <a:r>
              <a:rPr lang="en-US" dirty="0" smtClean="0">
                <a:solidFill>
                  <a:srgbClr val="000000"/>
                </a:solidFill>
              </a:rPr>
              <a:t>I </a:t>
            </a:r>
            <a:r>
              <a:rPr lang="en-US" dirty="0">
                <a:solidFill>
                  <a:srgbClr val="000000"/>
                </a:solidFill>
              </a:rPr>
              <a:t>will send weekly classroom </a:t>
            </a:r>
            <a:r>
              <a:rPr lang="en-US" dirty="0" smtClean="0">
                <a:solidFill>
                  <a:srgbClr val="000000"/>
                </a:solidFill>
              </a:rPr>
              <a:t>news and homework </a:t>
            </a:r>
            <a:r>
              <a:rPr lang="en-US" dirty="0">
                <a:solidFill>
                  <a:srgbClr val="000000"/>
                </a:solidFill>
              </a:rPr>
              <a:t>via </a:t>
            </a:r>
            <a:r>
              <a:rPr lang="en-US" dirty="0" smtClean="0">
                <a:solidFill>
                  <a:srgbClr val="000000"/>
                </a:solidFill>
              </a:rPr>
              <a:t>email and post them on </a:t>
            </a:r>
            <a:r>
              <a:rPr lang="en-US" dirty="0">
                <a:solidFill>
                  <a:srgbClr val="000000"/>
                </a:solidFill>
              </a:rPr>
              <a:t>my blog.</a:t>
            </a:r>
          </a:p>
          <a:p>
            <a:pPr indent="0">
              <a:buNone/>
            </a:pPr>
            <a:endParaRPr lang="en-US" sz="1800" dirty="0"/>
          </a:p>
          <a:p>
            <a:pPr indent="0">
              <a:buNone/>
            </a:pPr>
            <a:r>
              <a:rPr lang="en-US" sz="1800" dirty="0"/>
              <a:t/>
            </a:r>
            <a:br>
              <a:rPr lang="en-US" sz="1800" dirty="0"/>
            </a:br>
            <a:endParaRPr sz="1850" b="0" i="0" u="none" strike="noStrike" cap="none" dirty="0">
              <a:solidFill>
                <a:schemeClr val="dk1"/>
              </a:solidFill>
              <a:latin typeface="Cambria"/>
              <a:ea typeface="Cambria"/>
              <a:cs typeface="Cambria"/>
              <a:sym typeface="Cambria"/>
            </a:endParaRPr>
          </a:p>
          <a:p>
            <a:pPr marL="0" marR="0" lvl="0" indent="0" algn="l" rtl="0">
              <a:lnSpc>
                <a:spcPct val="80000"/>
              </a:lnSpc>
              <a:spcBef>
                <a:spcPts val="1800"/>
              </a:spcBef>
              <a:spcAft>
                <a:spcPts val="0"/>
              </a:spcAft>
              <a:buClr>
                <a:srgbClr val="3F3F3F"/>
              </a:buClr>
              <a:buSzPct val="25000"/>
              <a:buFont typeface="Arial"/>
              <a:buNone/>
            </a:pPr>
            <a:endParaRPr sz="1850" b="0" i="0" u="none" strike="noStrike" cap="none"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87862574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Communications</a:t>
            </a:r>
            <a:r>
              <a:rPr lang="en-US" dirty="0"/>
              <a:t/>
            </a:r>
            <a:br>
              <a:rPr lang="en-US" dirty="0"/>
            </a:br>
            <a:endParaRPr lang="en-US" dirty="0"/>
          </a:p>
        </p:txBody>
      </p:sp>
      <p:sp>
        <p:nvSpPr>
          <p:cNvPr id="3" name="Text Placeholder 2"/>
          <p:cNvSpPr>
            <a:spLocks noGrp="1"/>
          </p:cNvSpPr>
          <p:nvPr>
            <p:ph type="body" idx="1"/>
          </p:nvPr>
        </p:nvSpPr>
        <p:spPr>
          <a:xfrm>
            <a:off x="1528570" y="1485900"/>
            <a:ext cx="9134855" cy="4933373"/>
          </a:xfrm>
        </p:spPr>
        <p:txBody>
          <a:bodyPr/>
          <a:lstStyle/>
          <a:p>
            <a:pPr fontAlgn="base"/>
            <a:r>
              <a:rPr lang="en-US" b="1" u="sng" dirty="0"/>
              <a:t>Agenda:</a:t>
            </a:r>
            <a:r>
              <a:rPr lang="en-US" b="1" dirty="0"/>
              <a:t> </a:t>
            </a:r>
            <a:endParaRPr lang="en-US" dirty="0"/>
          </a:p>
          <a:p>
            <a:pPr lvl="2" fontAlgn="base"/>
            <a:r>
              <a:rPr lang="en-US" dirty="0"/>
              <a:t>use for daily communications (e.g. inform teacher about Dr. appointment the next day, let teacher know about change in transportation). </a:t>
            </a:r>
          </a:p>
          <a:p>
            <a:pPr lvl="2" fontAlgn="base"/>
            <a:r>
              <a:rPr lang="en-US" dirty="0"/>
              <a:t>The teacher will also use it to communicate daily behavior</a:t>
            </a:r>
          </a:p>
          <a:p>
            <a:pPr lvl="2" fontAlgn="base"/>
            <a:r>
              <a:rPr lang="en-US" dirty="0"/>
              <a:t>Teachers  will send home reminders to parents in the agenda. </a:t>
            </a:r>
          </a:p>
          <a:p>
            <a:pPr lvl="2" fontAlgn="base"/>
            <a:r>
              <a:rPr lang="en-US" b="1" dirty="0"/>
              <a:t>Please check it daily</a:t>
            </a:r>
            <a:r>
              <a:rPr lang="en-US" sz="1200" b="1" dirty="0"/>
              <a:t> </a:t>
            </a:r>
            <a:r>
              <a:rPr lang="en-US" sz="1400" b="1" dirty="0"/>
              <a:t>and initial!</a:t>
            </a:r>
            <a:endParaRPr lang="en-US" dirty="0"/>
          </a:p>
          <a:p>
            <a:pPr fontAlgn="base"/>
            <a:r>
              <a:rPr lang="en-US" b="1" u="sng" dirty="0" smtClean="0"/>
              <a:t>Communication</a:t>
            </a:r>
            <a:r>
              <a:rPr lang="en-US" b="1" u="sng" dirty="0"/>
              <a:t>  Folder:</a:t>
            </a:r>
            <a:r>
              <a:rPr lang="en-US" b="1" dirty="0"/>
              <a:t> </a:t>
            </a:r>
            <a:r>
              <a:rPr lang="en-US" dirty="0"/>
              <a:t>The orange folder</a:t>
            </a:r>
          </a:p>
          <a:p>
            <a:pPr lvl="2" fontAlgn="base"/>
            <a:r>
              <a:rPr lang="en-US" dirty="0"/>
              <a:t>our child’s work will be sent home on Fridays. </a:t>
            </a:r>
          </a:p>
          <a:p>
            <a:pPr lvl="2" fontAlgn="base"/>
            <a:r>
              <a:rPr lang="en-US" dirty="0"/>
              <a:t>In the orange folder, you will also find the homework, scholastic flyers, PTO flyers, school communications, etc. </a:t>
            </a:r>
          </a:p>
          <a:p>
            <a:pPr lvl="2" fontAlgn="base"/>
            <a:r>
              <a:rPr lang="en-US" dirty="0"/>
              <a:t>Please empty and look over all materials sent home. </a:t>
            </a:r>
          </a:p>
          <a:p>
            <a:pPr lvl="2" fontAlgn="base"/>
            <a:r>
              <a:rPr lang="en-US" dirty="0"/>
              <a:t>Please take the time and talk to your child about the work he/she did in class. </a:t>
            </a:r>
          </a:p>
          <a:p>
            <a:endParaRPr lang="en-US" dirty="0"/>
          </a:p>
        </p:txBody>
      </p:sp>
    </p:spTree>
    <p:extLst>
      <p:ext uri="{BB962C8B-B14F-4D97-AF65-F5344CB8AC3E}">
        <p14:creationId xmlns:p14="http://schemas.microsoft.com/office/powerpoint/2010/main" val="1002292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Shape 813"/>
          <p:cNvSpPr txBox="1">
            <a:spLocks noGrp="1"/>
          </p:cNvSpPr>
          <p:nvPr>
            <p:ph type="title"/>
          </p:nvPr>
        </p:nvSpPr>
        <p:spPr>
          <a:xfrm>
            <a:off x="1524000" y="78909"/>
            <a:ext cx="9133729" cy="1233424"/>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a:solidFill>
                  <a:schemeClr val="dk1"/>
                </a:solidFill>
                <a:latin typeface="Cambria"/>
                <a:ea typeface="Cambria"/>
                <a:cs typeface="Cambria"/>
                <a:sym typeface="Cambria"/>
              </a:rPr>
              <a:t>Communication continued</a:t>
            </a:r>
          </a:p>
        </p:txBody>
      </p:sp>
      <p:sp>
        <p:nvSpPr>
          <p:cNvPr id="814" name="Shape 814"/>
          <p:cNvSpPr txBox="1">
            <a:spLocks noGrp="1"/>
          </p:cNvSpPr>
          <p:nvPr>
            <p:ph type="body" idx="1"/>
          </p:nvPr>
        </p:nvSpPr>
        <p:spPr>
          <a:xfrm>
            <a:off x="1528570" y="1485900"/>
            <a:ext cx="9134855" cy="4152901"/>
          </a:xfrm>
          <a:prstGeom prst="rect">
            <a:avLst/>
          </a:prstGeom>
          <a:noFill/>
          <a:ln>
            <a:noFill/>
          </a:ln>
        </p:spPr>
        <p:txBody>
          <a:bodyPr lIns="91425" tIns="91425" rIns="91425" bIns="91425" anchor="t" anchorCtr="0">
            <a:noAutofit/>
          </a:bodyPr>
          <a:lstStyle/>
          <a:p>
            <a:pPr marL="274320" marR="0" lvl="0" indent="-109220" algn="l" rtl="0">
              <a:lnSpc>
                <a:spcPct val="100000"/>
              </a:lnSpc>
              <a:spcBef>
                <a:spcPts val="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Conferences: </a:t>
            </a:r>
            <a:endParaRPr lang="en-US" sz="2000" b="0" i="0" u="none" strike="noStrike" cap="none" dirty="0" smtClean="0">
              <a:solidFill>
                <a:schemeClr val="dk1"/>
              </a:solidFill>
              <a:latin typeface="Cambria"/>
              <a:ea typeface="Cambria"/>
              <a:cs typeface="Cambria"/>
              <a:sym typeface="Cambria"/>
            </a:endParaRPr>
          </a:p>
          <a:p>
            <a:pPr marL="165100" marR="0" lvl="0" indent="0" algn="l" rtl="0">
              <a:lnSpc>
                <a:spcPct val="100000"/>
              </a:lnSpc>
              <a:spcBef>
                <a:spcPts val="0"/>
              </a:spcBef>
              <a:spcAft>
                <a:spcPts val="0"/>
              </a:spcAft>
              <a:buClr>
                <a:srgbClr val="3F3F3F"/>
              </a:buClr>
              <a:buSzPct val="100000"/>
              <a:buNone/>
            </a:pPr>
            <a:r>
              <a:rPr lang="en-US" dirty="0"/>
              <a:t> </a:t>
            </a:r>
            <a:endParaRPr lang="en-US" dirty="0" smtClean="0"/>
          </a:p>
          <a:p>
            <a:pPr marL="165100" marR="0" lvl="0" indent="0" algn="l" rtl="0">
              <a:lnSpc>
                <a:spcPct val="100000"/>
              </a:lnSpc>
              <a:spcBef>
                <a:spcPts val="0"/>
              </a:spcBef>
              <a:spcAft>
                <a:spcPts val="0"/>
              </a:spcAft>
              <a:buClr>
                <a:srgbClr val="3F3F3F"/>
              </a:buClr>
              <a:buSzPct val="100000"/>
              <a:buNone/>
            </a:pPr>
            <a:r>
              <a:rPr lang="en-US" dirty="0" smtClean="0"/>
              <a:t> It will be during the week of October 14</a:t>
            </a:r>
            <a:r>
              <a:rPr lang="en-US" baseline="30000" dirty="0" smtClean="0"/>
              <a:t>th</a:t>
            </a:r>
            <a:r>
              <a:rPr lang="en-US" dirty="0" smtClean="0"/>
              <a:t>-17</a:t>
            </a:r>
            <a:r>
              <a:rPr lang="en-US" baseline="30000" dirty="0" smtClean="0"/>
              <a:t>th</a:t>
            </a:r>
            <a:r>
              <a:rPr lang="en-US" dirty="0" smtClean="0"/>
              <a:t> (in the afternoons).</a:t>
            </a:r>
          </a:p>
          <a:p>
            <a:pPr marL="165100" lvl="0" indent="0">
              <a:spcBef>
                <a:spcPts val="0"/>
              </a:spcBef>
              <a:buNone/>
            </a:pPr>
            <a:r>
              <a:rPr lang="en-US" dirty="0"/>
              <a:t> </a:t>
            </a:r>
            <a:endParaRPr lang="en-US" dirty="0" smtClean="0"/>
          </a:p>
          <a:p>
            <a:pPr marL="165100" lvl="0" indent="0">
              <a:spcBef>
                <a:spcPts val="0"/>
              </a:spcBef>
              <a:buNone/>
            </a:pPr>
            <a:r>
              <a:rPr lang="en-US" dirty="0"/>
              <a:t> </a:t>
            </a:r>
            <a:r>
              <a:rPr lang="en-US" dirty="0" smtClean="0"/>
              <a:t>I will </a:t>
            </a:r>
            <a:r>
              <a:rPr lang="en-US" dirty="0"/>
              <a:t>send a sign-up genius link for you to reserve a </a:t>
            </a:r>
            <a:r>
              <a:rPr lang="en-US" dirty="0" smtClean="0"/>
              <a:t>time slot</a:t>
            </a:r>
            <a:r>
              <a:rPr lang="en-US" dirty="0"/>
              <a:t/>
            </a:r>
            <a:br>
              <a:rPr lang="en-US" dirty="0"/>
            </a:br>
            <a:r>
              <a:rPr lang="en-US" sz="2000" b="0" i="0" u="none" strike="noStrike" cap="none" dirty="0">
                <a:solidFill>
                  <a:schemeClr val="dk1"/>
                </a:solidFill>
                <a:latin typeface="Cambria"/>
                <a:ea typeface="Cambria"/>
                <a:cs typeface="Cambria"/>
                <a:sym typeface="Cambria"/>
              </a:rPr>
              <a:t/>
            </a:r>
            <a:br>
              <a:rPr lang="en-US" sz="2000" b="0" i="0" u="none" strike="noStrike" cap="none" dirty="0">
                <a:solidFill>
                  <a:schemeClr val="dk1"/>
                </a:solidFill>
                <a:latin typeface="Cambria"/>
                <a:ea typeface="Cambria"/>
                <a:cs typeface="Cambria"/>
                <a:sym typeface="Cambria"/>
              </a:rPr>
            </a:br>
            <a:r>
              <a:rPr lang="en-US" sz="2000" b="0" i="0" u="none" strike="noStrike" cap="none" dirty="0">
                <a:solidFill>
                  <a:schemeClr val="dk1"/>
                </a:solidFill>
                <a:latin typeface="Cambria"/>
                <a:ea typeface="Cambria"/>
                <a:cs typeface="Cambria"/>
                <a:sym typeface="Cambria"/>
              </a:rPr>
              <a:t>	</a:t>
            </a:r>
            <a:endParaRPr sz="2000" b="0" i="0" u="none" strike="noStrike" cap="none" dirty="0">
              <a:solidFill>
                <a:schemeClr val="dk1"/>
              </a:solidFill>
              <a:latin typeface="Cambria"/>
              <a:ea typeface="Cambria"/>
              <a:cs typeface="Cambria"/>
              <a:sym typeface="Cambria"/>
            </a:endParaRPr>
          </a:p>
          <a:p>
            <a:pPr marL="274320" marR="0" lvl="0" indent="-109220" algn="l" rtl="0">
              <a:lnSpc>
                <a:spcPct val="100000"/>
              </a:lnSpc>
              <a:spcBef>
                <a:spcPts val="1800"/>
              </a:spcBef>
              <a:spcAft>
                <a:spcPts val="0"/>
              </a:spcAft>
              <a:buClr>
                <a:srgbClr val="3F3F3F"/>
              </a:buClr>
              <a:buSzPct val="100000"/>
              <a:buFont typeface="Arial"/>
              <a:buNone/>
            </a:pPr>
            <a:endParaRPr sz="2000" b="0" i="0" u="none" strike="noStrike" cap="none"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94291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1097279" y="1188720"/>
            <a:ext cx="3108958" cy="228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a:solidFill>
                  <a:schemeClr val="dk1"/>
                </a:solidFill>
                <a:latin typeface="Cambria"/>
                <a:ea typeface="Cambria"/>
                <a:cs typeface="Cambria"/>
                <a:sym typeface="Cambria"/>
              </a:rPr>
              <a:t>Classroom Schedule</a:t>
            </a:r>
          </a:p>
        </p:txBody>
      </p:sp>
      <p:graphicFrame>
        <p:nvGraphicFramePr>
          <p:cNvPr id="820" name="Shape 820" descr="Sample table with 2 columns, 11 rows" title="Table"/>
          <p:cNvGraphicFramePr/>
          <p:nvPr>
            <p:extLst>
              <p:ext uri="{D42A27DB-BD31-4B8C-83A1-F6EECF244321}">
                <p14:modId xmlns:p14="http://schemas.microsoft.com/office/powerpoint/2010/main" val="443725157"/>
              </p:ext>
            </p:extLst>
          </p:nvPr>
        </p:nvGraphicFramePr>
        <p:xfrm>
          <a:off x="4039982" y="-180110"/>
          <a:ext cx="7497425" cy="7222788"/>
        </p:xfrm>
        <a:graphic>
          <a:graphicData uri="http://schemas.openxmlformats.org/drawingml/2006/table">
            <a:tbl>
              <a:tblPr bandRow="1">
                <a:noFill/>
                <a:tableStyleId>{B1B7072C-225E-4027-9362-30EF9519BB6B}</a:tableStyleId>
              </a:tblPr>
              <a:tblGrid>
                <a:gridCol w="2328575">
                  <a:extLst>
                    <a:ext uri="{9D8B030D-6E8A-4147-A177-3AD203B41FA5}">
                      <a16:colId xmlns:a16="http://schemas.microsoft.com/office/drawing/2014/main" val="20000"/>
                    </a:ext>
                  </a:extLst>
                </a:gridCol>
                <a:gridCol w="5168850">
                  <a:extLst>
                    <a:ext uri="{9D8B030D-6E8A-4147-A177-3AD203B41FA5}">
                      <a16:colId xmlns:a16="http://schemas.microsoft.com/office/drawing/2014/main" val="20001"/>
                    </a:ext>
                  </a:extLst>
                </a:gridCol>
              </a:tblGrid>
              <a:tr h="720532">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a:t>7:20- 7:40</a:t>
                      </a:r>
                    </a:p>
                    <a:p>
                      <a:pPr marL="0" marR="0" lvl="0" indent="0" algn="l" rtl="0">
                        <a:lnSpc>
                          <a:spcPct val="115000"/>
                        </a:lnSpc>
                        <a:spcBef>
                          <a:spcPts val="0"/>
                        </a:spcBef>
                        <a:spcAft>
                          <a:spcPts val="0"/>
                        </a:spcAft>
                        <a:buClr>
                          <a:srgbClr val="000000"/>
                        </a:buClr>
                        <a:buSzPct val="25000"/>
                        <a:buFont typeface="Arial"/>
                        <a:buNone/>
                      </a:pPr>
                      <a:endParaRPr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rgbClr val="000000"/>
                        </a:buClr>
                        <a:buSzPct val="25000"/>
                        <a:buFont typeface="Cambria"/>
                        <a:buNone/>
                      </a:pPr>
                      <a:r>
                        <a:rPr lang="en-US" sz="1600" u="none" strike="noStrike" cap="none" dirty="0">
                          <a:latin typeface="Cambria"/>
                          <a:ea typeface="Cambria"/>
                          <a:cs typeface="Cambria"/>
                          <a:sym typeface="Cambria"/>
                        </a:rPr>
                        <a:t>Morning </a:t>
                      </a:r>
                      <a:r>
                        <a:rPr lang="en-US" sz="1600" u="none" strike="noStrike" cap="none" dirty="0" smtClean="0">
                          <a:latin typeface="Cambria"/>
                          <a:ea typeface="Cambria"/>
                          <a:cs typeface="Cambria"/>
                          <a:sym typeface="Cambria"/>
                        </a:rPr>
                        <a:t>Work(Writing /math) School starts, Attendance(7:40)</a:t>
                      </a:r>
                      <a:endParaRPr lang="en-US" sz="1600" u="none" strike="noStrike" cap="none" dirty="0">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0"/>
                  </a:ext>
                </a:extLst>
              </a:tr>
              <a:tr h="695051">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a:t>7:45 - </a:t>
                      </a:r>
                      <a:r>
                        <a:rPr lang="en-US" sz="1600" u="none" strike="noStrike" cap="none" dirty="0" smtClean="0"/>
                        <a:t>9:15</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chemeClr val="dk1"/>
                        </a:buClr>
                        <a:buSzPct val="25000"/>
                        <a:buFont typeface="Cambria"/>
                        <a:buNone/>
                      </a:pPr>
                      <a:r>
                        <a:rPr lang="en-US" sz="1600" b="0" u="none" strike="noStrike" cap="none" baseline="0" dirty="0" smtClean="0">
                          <a:solidFill>
                            <a:schemeClr val="dk1"/>
                          </a:solidFill>
                          <a:latin typeface="Cambria"/>
                          <a:ea typeface="Cambria"/>
                          <a:cs typeface="Cambria"/>
                          <a:sym typeface="Cambria"/>
                        </a:rPr>
                        <a:t>POI</a:t>
                      </a:r>
                      <a:endParaRPr lang="en-US" sz="1600" b="0" u="none" strike="noStrike" cap="none" dirty="0">
                        <a:solidFill>
                          <a:schemeClr val="dk1"/>
                        </a:solidFill>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1"/>
                  </a:ext>
                </a:extLst>
              </a:tr>
              <a:tr h="490453">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9:15– 9:30</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rgbClr val="262626"/>
                        </a:buClr>
                        <a:buSzPct val="25000"/>
                        <a:buFont typeface="Arial"/>
                        <a:buNone/>
                      </a:pPr>
                      <a:r>
                        <a:rPr lang="en-US" sz="1600" u="none" strike="noStrike" cap="none" baseline="0" dirty="0" smtClean="0">
                          <a:solidFill>
                            <a:srgbClr val="262626"/>
                          </a:solidFill>
                        </a:rPr>
                        <a:t>Snack Break               Wed.: 10:10-10:25</a:t>
                      </a:r>
                      <a:endParaRPr lang="en-US" sz="1600" u="none" strike="noStrike" cap="none" dirty="0">
                        <a:solidFill>
                          <a:srgbClr val="262626"/>
                        </a:solidFill>
                      </a:endParaRPr>
                    </a:p>
                  </a:txBody>
                  <a:tcPr marL="182875" marR="57150" marT="57150" marB="57150" anchor="ctr"/>
                </a:tc>
                <a:extLst>
                  <a:ext uri="{0D108BD9-81ED-4DB2-BD59-A6C34878D82A}">
                    <a16:rowId xmlns:a16="http://schemas.microsoft.com/office/drawing/2014/main" val="10002"/>
                  </a:ext>
                </a:extLst>
              </a:tr>
              <a:tr h="695051">
                <a:tc>
                  <a:txBody>
                    <a:bodyPr/>
                    <a:lstStyle/>
                    <a:p>
                      <a:pPr marL="0" marR="0" lvl="0" indent="0" algn="l" rtl="0">
                        <a:lnSpc>
                          <a:spcPct val="115000"/>
                        </a:lnSpc>
                        <a:spcBef>
                          <a:spcPts val="0"/>
                        </a:spcBef>
                        <a:spcAft>
                          <a:spcPts val="0"/>
                        </a:spcAft>
                        <a:buClr>
                          <a:schemeClr val="dk1"/>
                        </a:buClr>
                        <a:buSzPct val="25000"/>
                        <a:buFont typeface="Cambria"/>
                        <a:buNone/>
                      </a:pPr>
                      <a:r>
                        <a:rPr lang="en-US" sz="1600" b="0" u="none" strike="noStrike" cap="none" dirty="0" smtClean="0">
                          <a:solidFill>
                            <a:schemeClr val="dk1"/>
                          </a:solidFill>
                          <a:latin typeface="Cambria"/>
                          <a:ea typeface="Cambria"/>
                          <a:cs typeface="Cambria"/>
                          <a:sym typeface="Cambria"/>
                        </a:rPr>
                        <a:t>9:30 </a:t>
                      </a:r>
                      <a:r>
                        <a:rPr lang="en-US" sz="1600" b="0" u="none" strike="noStrike" cap="none" dirty="0">
                          <a:solidFill>
                            <a:schemeClr val="dk1"/>
                          </a:solidFill>
                          <a:latin typeface="Cambria"/>
                          <a:ea typeface="Cambria"/>
                          <a:cs typeface="Cambria"/>
                          <a:sym typeface="Cambria"/>
                        </a:rPr>
                        <a:t>- </a:t>
                      </a:r>
                      <a:r>
                        <a:rPr lang="en-US" sz="1600" b="0" u="none" strike="noStrike" cap="none" dirty="0" smtClean="0">
                          <a:solidFill>
                            <a:schemeClr val="dk1"/>
                          </a:solidFill>
                          <a:latin typeface="Cambria"/>
                          <a:ea typeface="Cambria"/>
                          <a:cs typeface="Cambria"/>
                          <a:sym typeface="Cambria"/>
                        </a:rPr>
                        <a:t>9:45</a:t>
                      </a:r>
                      <a:endParaRPr lang="en-US" sz="1600" b="0" u="none" strike="noStrike" cap="none" dirty="0">
                        <a:solidFill>
                          <a:schemeClr val="dk1"/>
                        </a:solidFill>
                        <a:latin typeface="Cambria"/>
                        <a:ea typeface="Cambria"/>
                        <a:cs typeface="Cambria"/>
                        <a:sym typeface="Cambria"/>
                      </a:endParaRPr>
                    </a:p>
                  </a:txBody>
                  <a:tcPr marL="182875" marR="57150" marT="57150" marB="57150" anchor="ctr"/>
                </a:tc>
                <a:tc>
                  <a:txBody>
                    <a:bodyPr/>
                    <a:lstStyle/>
                    <a:p>
                      <a:pPr marL="0" marR="0" lvl="0" indent="0" algn="l" rtl="0">
                        <a:lnSpc>
                          <a:spcPct val="115000"/>
                        </a:lnSpc>
                        <a:spcBef>
                          <a:spcPts val="0"/>
                        </a:spcBef>
                        <a:spcAft>
                          <a:spcPts val="0"/>
                        </a:spcAft>
                        <a:buClr>
                          <a:srgbClr val="000000"/>
                        </a:buClr>
                        <a:buSzPct val="25000"/>
                        <a:buFont typeface="Cambria"/>
                        <a:buNone/>
                      </a:pPr>
                      <a:r>
                        <a:rPr lang="en-US" sz="1600" u="none" strike="noStrike" cap="none" baseline="0" dirty="0" smtClean="0">
                          <a:latin typeface="Cambria"/>
                          <a:ea typeface="Cambria"/>
                          <a:cs typeface="Cambria"/>
                          <a:sym typeface="Cambria"/>
                        </a:rPr>
                        <a:t>Calendar Time</a:t>
                      </a:r>
                    </a:p>
                    <a:p>
                      <a:pPr marL="0" marR="0" lvl="0" indent="0" algn="l" rtl="0">
                        <a:lnSpc>
                          <a:spcPct val="115000"/>
                        </a:lnSpc>
                        <a:spcBef>
                          <a:spcPts val="0"/>
                        </a:spcBef>
                        <a:spcAft>
                          <a:spcPts val="0"/>
                        </a:spcAft>
                        <a:buClr>
                          <a:srgbClr val="000000"/>
                        </a:buClr>
                        <a:buSzPct val="25000"/>
                        <a:buFont typeface="Cambria"/>
                        <a:buNone/>
                      </a:pPr>
                      <a:endParaRPr lang="en-US" sz="1600" u="none" strike="noStrike" cap="none" dirty="0">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3"/>
                  </a:ext>
                </a:extLst>
              </a:tr>
              <a:tr h="490453">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9:45 </a:t>
                      </a:r>
                      <a:r>
                        <a:rPr lang="en-US" sz="1600" u="none" strike="noStrike" cap="none" dirty="0"/>
                        <a:t>– </a:t>
                      </a:r>
                      <a:r>
                        <a:rPr lang="en-US" sz="1600" u="none" strike="noStrike" cap="none" dirty="0" smtClean="0"/>
                        <a:t>10:40</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chemeClr val="dk1"/>
                        </a:buClr>
                        <a:buSzPct val="25000"/>
                        <a:buFont typeface="Cambria"/>
                        <a:buNone/>
                      </a:pPr>
                      <a:r>
                        <a:rPr lang="en-US" sz="1600" b="0" u="none" strike="noStrike" cap="none" dirty="0" smtClean="0">
                          <a:solidFill>
                            <a:schemeClr val="dk1"/>
                          </a:solidFill>
                          <a:latin typeface="Cambria"/>
                          <a:ea typeface="Cambria"/>
                          <a:cs typeface="Cambria"/>
                          <a:sym typeface="Cambria"/>
                        </a:rPr>
                        <a:t>English  Wed.: 9:21-10:06</a:t>
                      </a:r>
                      <a:endParaRPr lang="en-US" sz="1600" b="0" u="none" strike="noStrike" cap="none" dirty="0">
                        <a:solidFill>
                          <a:schemeClr val="dk1"/>
                        </a:solidFill>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4"/>
                  </a:ext>
                </a:extLst>
              </a:tr>
              <a:tr h="490453">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10:45 </a:t>
                      </a:r>
                      <a:r>
                        <a:rPr lang="en-US" sz="1600" u="none" strike="noStrike" cap="none" dirty="0"/>
                        <a:t>- </a:t>
                      </a:r>
                      <a:r>
                        <a:rPr lang="en-US" sz="1600" u="none" strike="noStrike" cap="none" dirty="0" smtClean="0"/>
                        <a:t>11:25</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rgbClr val="000000"/>
                        </a:buClr>
                        <a:buSzPct val="25000"/>
                        <a:buFont typeface="Cambria"/>
                        <a:buNone/>
                      </a:pPr>
                      <a:r>
                        <a:rPr lang="en-US" sz="1600" u="none" strike="noStrike" cap="none" baseline="0" dirty="0" smtClean="0">
                          <a:latin typeface="Cambria"/>
                          <a:ea typeface="Cambria"/>
                          <a:cs typeface="Cambria"/>
                          <a:sym typeface="Cambria"/>
                        </a:rPr>
                        <a:t>Specials</a:t>
                      </a:r>
                      <a:endParaRPr lang="en-US" sz="1600" u="none" strike="noStrike" cap="none" dirty="0">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5"/>
                  </a:ext>
                </a:extLst>
              </a:tr>
              <a:tr h="774714">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11:25- 11:40</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rgbClr val="000000"/>
                        </a:buClr>
                        <a:buSzPct val="25000"/>
                        <a:buFont typeface="Cambria"/>
                        <a:buNone/>
                      </a:pPr>
                      <a:r>
                        <a:rPr lang="en-US" sz="1600" u="none" strike="noStrike" cap="none" dirty="0" smtClean="0">
                          <a:latin typeface="Cambria"/>
                          <a:ea typeface="Cambria"/>
                          <a:cs typeface="Cambria"/>
                          <a:sym typeface="Cambria"/>
                        </a:rPr>
                        <a:t>Math</a:t>
                      </a:r>
                      <a:r>
                        <a:rPr lang="en-US" sz="1600" u="none" strike="noStrike" cap="none" baseline="0" dirty="0" smtClean="0">
                          <a:latin typeface="Cambria"/>
                          <a:ea typeface="Cambria"/>
                          <a:cs typeface="Cambria"/>
                          <a:sym typeface="Cambria"/>
                        </a:rPr>
                        <a:t> number talk</a:t>
                      </a:r>
                      <a:endParaRPr lang="en-US" sz="1600" u="none" strike="noStrike" cap="none" dirty="0" smtClean="0">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6"/>
                  </a:ext>
                </a:extLst>
              </a:tr>
              <a:tr h="850248">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11:45 </a:t>
                      </a:r>
                      <a:r>
                        <a:rPr lang="en-US" sz="1600" u="none" strike="noStrike" cap="none" dirty="0"/>
                        <a:t>– </a:t>
                      </a:r>
                      <a:r>
                        <a:rPr lang="en-US" sz="1600" u="none" strike="noStrike" cap="none" dirty="0" smtClean="0"/>
                        <a:t>12:10</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rgbClr val="262626"/>
                        </a:buClr>
                        <a:buSzPct val="25000"/>
                        <a:buFont typeface="Cambria"/>
                        <a:buNone/>
                      </a:pPr>
                      <a:r>
                        <a:rPr lang="en-US" sz="1600" b="0" u="none" strike="noStrike" cap="none" dirty="0" smtClean="0">
                          <a:solidFill>
                            <a:srgbClr val="262626"/>
                          </a:solidFill>
                          <a:latin typeface="Cambria"/>
                          <a:ea typeface="Cambria"/>
                          <a:cs typeface="Cambria"/>
                          <a:sym typeface="Cambria"/>
                        </a:rPr>
                        <a:t>Lunch</a:t>
                      </a:r>
                      <a:endParaRPr lang="en-US" sz="1600" b="0" u="none" strike="noStrike" cap="none" dirty="0">
                        <a:solidFill>
                          <a:srgbClr val="262626"/>
                        </a:solidFill>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7"/>
                  </a:ext>
                </a:extLst>
              </a:tr>
              <a:tr h="850248">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12:15 </a:t>
                      </a:r>
                      <a:r>
                        <a:rPr lang="en-US" sz="1600" u="none" strike="noStrike" cap="none" dirty="0"/>
                        <a:t>- </a:t>
                      </a:r>
                      <a:r>
                        <a:rPr lang="en-US" sz="1600" u="none" strike="noStrike" cap="none" dirty="0" smtClean="0"/>
                        <a:t>12:40</a:t>
                      </a:r>
                      <a:endParaRPr lang="en-US" sz="1600" u="none" strike="noStrike" cap="none" dirty="0"/>
                    </a:p>
                  </a:txBody>
                  <a:tcPr marL="182875" marR="57150" marT="57150" marB="57150" anchor="ctr"/>
                </a:tc>
                <a:tc>
                  <a:txBody>
                    <a:bodyPr/>
                    <a:lstStyle/>
                    <a:p>
                      <a:pPr marL="0" marR="0" lvl="0" indent="0" algn="l" defTabSz="914400" rtl="0" eaLnBrk="1" fontAlgn="auto" latinLnBrk="0" hangingPunct="1">
                        <a:lnSpc>
                          <a:spcPct val="115000"/>
                        </a:lnSpc>
                        <a:spcBef>
                          <a:spcPts val="0"/>
                        </a:spcBef>
                        <a:spcAft>
                          <a:spcPts val="0"/>
                        </a:spcAft>
                        <a:buClr>
                          <a:srgbClr val="262626"/>
                        </a:buClr>
                        <a:buSzPct val="25000"/>
                        <a:buFont typeface="Cambria"/>
                        <a:buNone/>
                        <a:tabLst/>
                        <a:defRPr/>
                      </a:pPr>
                      <a:r>
                        <a:rPr lang="en-US" sz="1600" b="0" u="none" strike="noStrike" cap="none" dirty="0" smtClean="0">
                          <a:solidFill>
                            <a:srgbClr val="262626"/>
                          </a:solidFill>
                          <a:latin typeface="Cambria"/>
                          <a:ea typeface="Cambria"/>
                          <a:cs typeface="Cambria"/>
                          <a:sym typeface="Cambria"/>
                        </a:rPr>
                        <a:t>Recess</a:t>
                      </a:r>
                    </a:p>
                    <a:p>
                      <a:pPr marL="0" marR="0" lvl="0" indent="0" algn="l" rtl="0">
                        <a:lnSpc>
                          <a:spcPct val="115000"/>
                        </a:lnSpc>
                        <a:spcBef>
                          <a:spcPts val="0"/>
                        </a:spcBef>
                        <a:spcAft>
                          <a:spcPts val="0"/>
                        </a:spcAft>
                        <a:buClr>
                          <a:srgbClr val="262626"/>
                        </a:buClr>
                        <a:buSzPct val="25000"/>
                        <a:buFont typeface="Cambria"/>
                        <a:buNone/>
                      </a:pPr>
                      <a:endParaRPr lang="en-US" sz="1600" b="0" u="none" strike="noStrike" cap="none" dirty="0">
                        <a:solidFill>
                          <a:srgbClr val="262626"/>
                        </a:solidFill>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8"/>
                  </a:ext>
                </a:extLst>
              </a:tr>
              <a:tr h="490453">
                <a:tc>
                  <a:txBody>
                    <a:bodyPr/>
                    <a:lstStyle/>
                    <a:p>
                      <a:pPr marL="0" marR="0" lvl="0" indent="0" algn="l" rtl="0">
                        <a:lnSpc>
                          <a:spcPct val="115000"/>
                        </a:lnSpc>
                        <a:spcBef>
                          <a:spcPts val="0"/>
                        </a:spcBef>
                        <a:spcAft>
                          <a:spcPts val="0"/>
                        </a:spcAft>
                        <a:buClr>
                          <a:srgbClr val="000000"/>
                        </a:buClr>
                        <a:buSzPct val="25000"/>
                        <a:buFont typeface="Arial"/>
                        <a:buNone/>
                      </a:pPr>
                      <a:r>
                        <a:rPr lang="en-US" sz="1600" u="none" strike="noStrike" cap="none" dirty="0" smtClean="0"/>
                        <a:t>12:45 </a:t>
                      </a:r>
                      <a:r>
                        <a:rPr lang="en-US" sz="1600" u="none" strike="noStrike" cap="none" dirty="0"/>
                        <a:t>– </a:t>
                      </a:r>
                      <a:r>
                        <a:rPr lang="en-US" sz="1600" u="none" strike="noStrike" cap="none" dirty="0" smtClean="0"/>
                        <a:t>2:05 </a:t>
                      </a:r>
                      <a:endParaRPr lang="en-US" sz="1600" u="none" strike="noStrike" cap="none" dirty="0"/>
                    </a:p>
                  </a:txBody>
                  <a:tcPr marL="182875" marR="57150" marT="57150" marB="57150" anchor="ctr"/>
                </a:tc>
                <a:tc>
                  <a:txBody>
                    <a:bodyPr/>
                    <a:lstStyle/>
                    <a:p>
                      <a:pPr marL="0" marR="0" lvl="0" indent="0" algn="l" defTabSz="914400" rtl="0" eaLnBrk="1" fontAlgn="auto" latinLnBrk="0" hangingPunct="1">
                        <a:lnSpc>
                          <a:spcPct val="115000"/>
                        </a:lnSpc>
                        <a:spcBef>
                          <a:spcPts val="0"/>
                        </a:spcBef>
                        <a:spcAft>
                          <a:spcPts val="0"/>
                        </a:spcAft>
                        <a:buClr>
                          <a:srgbClr val="262626"/>
                        </a:buClr>
                        <a:buSzPct val="25000"/>
                        <a:buFont typeface="Cambria"/>
                        <a:buNone/>
                        <a:tabLst/>
                        <a:defRPr/>
                      </a:pPr>
                      <a:r>
                        <a:rPr kumimoji="0" lang="en-US" sz="1600" b="0" i="0" u="none" strike="noStrike" kern="0" cap="none" spc="0" normalizeH="0" baseline="0" noProof="0" dirty="0" smtClean="0">
                          <a:ln>
                            <a:noFill/>
                          </a:ln>
                          <a:solidFill>
                            <a:srgbClr val="262626"/>
                          </a:solidFill>
                          <a:effectLst/>
                          <a:uLnTx/>
                          <a:uFillTx/>
                          <a:latin typeface="Cambria"/>
                          <a:ea typeface="Cambria"/>
                          <a:cs typeface="Cambria"/>
                          <a:sym typeface="Cambria"/>
                        </a:rPr>
                        <a:t>Math centers/Mandarin</a:t>
                      </a:r>
                    </a:p>
                    <a:p>
                      <a:pPr marL="0" marR="0" lvl="0" indent="0" algn="l" rtl="0">
                        <a:lnSpc>
                          <a:spcPct val="115000"/>
                        </a:lnSpc>
                        <a:spcBef>
                          <a:spcPts val="0"/>
                        </a:spcBef>
                        <a:spcAft>
                          <a:spcPts val="0"/>
                        </a:spcAft>
                        <a:buClr>
                          <a:srgbClr val="000000"/>
                        </a:buClr>
                        <a:buSzPct val="25000"/>
                        <a:buFont typeface="Cambria"/>
                        <a:buNone/>
                      </a:pPr>
                      <a:endParaRPr lang="en-US" sz="1600" u="none" strike="noStrike" cap="none" dirty="0">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09"/>
                  </a:ext>
                </a:extLst>
              </a:tr>
              <a:tr h="490453">
                <a:tc>
                  <a:txBody>
                    <a:bodyPr/>
                    <a:lstStyle/>
                    <a:p>
                      <a:pPr marL="0" marR="0" lvl="0" indent="0" algn="l" rtl="0">
                        <a:lnSpc>
                          <a:spcPct val="115000"/>
                        </a:lnSpc>
                        <a:spcBef>
                          <a:spcPts val="0"/>
                        </a:spcBef>
                        <a:spcAft>
                          <a:spcPts val="0"/>
                        </a:spcAft>
                        <a:buClr>
                          <a:schemeClr val="dk1"/>
                        </a:buClr>
                        <a:buSzPct val="25000"/>
                        <a:buFont typeface="Cambria"/>
                        <a:buNone/>
                      </a:pPr>
                      <a:r>
                        <a:rPr lang="en-US" sz="1600" b="0" u="none" strike="noStrike" cap="none" dirty="0" smtClean="0">
                          <a:solidFill>
                            <a:schemeClr val="dk1"/>
                          </a:solidFill>
                          <a:latin typeface="Cambria"/>
                          <a:ea typeface="Cambria"/>
                          <a:cs typeface="Cambria"/>
                          <a:sym typeface="Cambria"/>
                        </a:rPr>
                        <a:t>2:</a:t>
                      </a:r>
                      <a:r>
                        <a:rPr lang="en-US" sz="1600" b="0" u="none" strike="noStrike" cap="none" dirty="0" smtClean="0">
                          <a:solidFill>
                            <a:schemeClr val="dk1"/>
                          </a:solidFill>
                          <a:latin typeface="+mn-lt"/>
                          <a:ea typeface="+mn-ea"/>
                          <a:cs typeface="+mn-cs"/>
                          <a:sym typeface="Arial"/>
                        </a:rPr>
                        <a:t>10</a:t>
                      </a:r>
                      <a:r>
                        <a:rPr lang="en-US" sz="1600" b="0" u="none" strike="noStrike" cap="none" dirty="0" smtClean="0">
                          <a:solidFill>
                            <a:schemeClr val="dk1"/>
                          </a:solidFill>
                          <a:latin typeface="Cambria"/>
                          <a:ea typeface="Cambria"/>
                          <a:cs typeface="Cambria"/>
                          <a:sym typeface="Cambria"/>
                        </a:rPr>
                        <a:t>-</a:t>
                      </a:r>
                      <a:r>
                        <a:rPr lang="en-US" sz="1600" u="none" strike="noStrike" cap="none" dirty="0" smtClean="0"/>
                        <a:t>2:20</a:t>
                      </a:r>
                      <a:endParaRPr lang="en-US" sz="1600" u="none" strike="noStrike" cap="none" dirty="0"/>
                    </a:p>
                  </a:txBody>
                  <a:tcPr marL="182875" marR="57150" marT="57150" marB="57150" anchor="ctr"/>
                </a:tc>
                <a:tc>
                  <a:txBody>
                    <a:bodyPr/>
                    <a:lstStyle/>
                    <a:p>
                      <a:pPr marL="0" marR="0" lvl="0" indent="0" algn="l" rtl="0">
                        <a:lnSpc>
                          <a:spcPct val="115000"/>
                        </a:lnSpc>
                        <a:spcBef>
                          <a:spcPts val="0"/>
                        </a:spcBef>
                        <a:spcAft>
                          <a:spcPts val="0"/>
                        </a:spcAft>
                        <a:buClr>
                          <a:srgbClr val="000000"/>
                        </a:buClr>
                        <a:buSzPct val="25000"/>
                        <a:buFont typeface="Cambria"/>
                        <a:buNone/>
                      </a:pPr>
                      <a:r>
                        <a:rPr lang="en-US" sz="1600" u="none" strike="noStrike" cap="none" dirty="0" smtClean="0">
                          <a:latin typeface="Cambria"/>
                          <a:ea typeface="Cambria"/>
                          <a:cs typeface="Cambria"/>
                          <a:sym typeface="Cambria"/>
                        </a:rPr>
                        <a:t>Get</a:t>
                      </a:r>
                      <a:r>
                        <a:rPr lang="en-US" sz="1600" u="none" strike="noStrike" cap="none" baseline="0" dirty="0" smtClean="0">
                          <a:latin typeface="Cambria"/>
                          <a:ea typeface="Cambria"/>
                          <a:cs typeface="Cambria"/>
                          <a:sym typeface="Cambria"/>
                        </a:rPr>
                        <a:t> Ready for Dismissal</a:t>
                      </a:r>
                      <a:endParaRPr lang="en-US" sz="1600" u="none" strike="noStrike" cap="none" dirty="0">
                        <a:latin typeface="Cambria"/>
                        <a:ea typeface="Cambria"/>
                        <a:cs typeface="Cambria"/>
                        <a:sym typeface="Cambria"/>
                      </a:endParaRPr>
                    </a:p>
                  </a:txBody>
                  <a:tcPr marL="182875" marR="57150" marT="57150" marB="57150" anchor="ctr"/>
                </a:tc>
                <a:extLst>
                  <a:ext uri="{0D108BD9-81ED-4DB2-BD59-A6C34878D82A}">
                    <a16:rowId xmlns:a16="http://schemas.microsoft.com/office/drawing/2014/main" val="10010"/>
                  </a:ext>
                </a:extLst>
              </a:tr>
            </a:tbl>
          </a:graphicData>
        </a:graphic>
      </p:graphicFrame>
      <p:sp>
        <p:nvSpPr>
          <p:cNvPr id="821" name="Shape 821"/>
          <p:cNvSpPr txBox="1">
            <a:spLocks noGrp="1"/>
          </p:cNvSpPr>
          <p:nvPr>
            <p:ph type="body" idx="2"/>
          </p:nvPr>
        </p:nvSpPr>
        <p:spPr>
          <a:xfrm>
            <a:off x="1097279" y="3474719"/>
            <a:ext cx="3108958" cy="19839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3F3F"/>
              </a:buClr>
              <a:buSzPct val="25000"/>
              <a:buFont typeface="Arial"/>
              <a:buNone/>
            </a:pPr>
            <a:r>
              <a:rPr lang="en-US" dirty="0" smtClean="0"/>
              <a:t>We have PE on Tuesday and Thursday.</a:t>
            </a:r>
          </a:p>
          <a:p>
            <a:pPr marL="0" marR="0" lvl="0" indent="0" algn="l" rtl="0">
              <a:lnSpc>
                <a:spcPct val="100000"/>
              </a:lnSpc>
              <a:spcBef>
                <a:spcPts val="0"/>
              </a:spcBef>
              <a:spcAft>
                <a:spcPts val="0"/>
              </a:spcAft>
              <a:buClr>
                <a:srgbClr val="3F3F3F"/>
              </a:buClr>
              <a:buSzPct val="25000"/>
              <a:buFont typeface="Arial"/>
              <a:buNone/>
            </a:pPr>
            <a:r>
              <a:rPr lang="en-US" sz="1600" b="0" i="0" u="none" strike="noStrike" cap="none" dirty="0" smtClean="0">
                <a:solidFill>
                  <a:schemeClr val="dk1"/>
                </a:solidFill>
                <a:latin typeface="Cambria"/>
                <a:ea typeface="Cambria"/>
                <a:cs typeface="Cambria"/>
                <a:sym typeface="Cambria"/>
              </a:rPr>
              <a:t>We have Art on Monday.</a:t>
            </a:r>
          </a:p>
          <a:p>
            <a:pPr marL="0" marR="0" lvl="0" indent="0" algn="l" rtl="0">
              <a:lnSpc>
                <a:spcPct val="100000"/>
              </a:lnSpc>
              <a:spcBef>
                <a:spcPts val="0"/>
              </a:spcBef>
              <a:spcAft>
                <a:spcPts val="0"/>
              </a:spcAft>
              <a:buClr>
                <a:srgbClr val="3F3F3F"/>
              </a:buClr>
              <a:buSzPct val="25000"/>
              <a:buFont typeface="Arial"/>
              <a:buNone/>
            </a:pPr>
            <a:r>
              <a:rPr lang="en-US" dirty="0" smtClean="0"/>
              <a:t>We have music on Friday.</a:t>
            </a:r>
          </a:p>
          <a:p>
            <a:pPr marL="0" marR="0" lvl="0" indent="0" algn="l" rtl="0">
              <a:lnSpc>
                <a:spcPct val="100000"/>
              </a:lnSpc>
              <a:spcBef>
                <a:spcPts val="0"/>
              </a:spcBef>
              <a:spcAft>
                <a:spcPts val="0"/>
              </a:spcAft>
              <a:buClr>
                <a:srgbClr val="3F3F3F"/>
              </a:buClr>
              <a:buSzPct val="25000"/>
              <a:buFont typeface="Arial"/>
              <a:buNone/>
            </a:pPr>
            <a:r>
              <a:rPr lang="en-US" sz="1600" b="0" i="0" u="none" strike="noStrike" cap="none" dirty="0" smtClean="0">
                <a:solidFill>
                  <a:schemeClr val="dk1"/>
                </a:solidFill>
                <a:latin typeface="Cambria"/>
                <a:ea typeface="Cambria"/>
                <a:cs typeface="Cambria"/>
                <a:sym typeface="Cambria"/>
              </a:rPr>
              <a:t>We have HWT on Tuesday and Friday.</a:t>
            </a:r>
            <a:endParaRPr lang="en-US" sz="1600" b="0" i="0" u="none" strike="noStrike" cap="none" dirty="0">
              <a:solidFill>
                <a:schemeClr val="dk1"/>
              </a:solidFill>
              <a:latin typeface="Cambria"/>
              <a:ea typeface="Cambria"/>
              <a:cs typeface="Cambria"/>
              <a:sym typeface="Cambria"/>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1524000" y="78909"/>
            <a:ext cx="913372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a:solidFill>
                  <a:schemeClr val="dk1"/>
                </a:solidFill>
                <a:latin typeface="Cambria"/>
                <a:ea typeface="Cambria"/>
                <a:cs typeface="Cambria"/>
                <a:sym typeface="Cambria"/>
              </a:rPr>
              <a:t>Class Goals</a:t>
            </a:r>
          </a:p>
        </p:txBody>
      </p:sp>
      <p:sp>
        <p:nvSpPr>
          <p:cNvPr id="827" name="Shape 827"/>
          <p:cNvSpPr txBox="1">
            <a:spLocks noGrp="1"/>
          </p:cNvSpPr>
          <p:nvPr>
            <p:ph type="body" idx="1"/>
          </p:nvPr>
        </p:nvSpPr>
        <p:spPr>
          <a:xfrm>
            <a:off x="1524000" y="1533525"/>
            <a:ext cx="9144000" cy="4068763"/>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Be nice and respect each other</a:t>
            </a:r>
            <a:endParaRPr lang="en-US" dirty="0"/>
          </a:p>
          <a:p>
            <a:pPr lvl="0" indent="-236220"/>
            <a:r>
              <a:rPr lang="en-US" sz="2000" b="0" i="0" u="none" strike="noStrike" cap="none" dirty="0" smtClean="0">
                <a:solidFill>
                  <a:schemeClr val="dk1"/>
                </a:solidFill>
                <a:latin typeface="Cambria"/>
                <a:ea typeface="Cambria"/>
                <a:cs typeface="Cambria"/>
                <a:sym typeface="Cambria"/>
              </a:rPr>
              <a:t>Be </a:t>
            </a:r>
            <a:r>
              <a:rPr lang="en-US" dirty="0"/>
              <a:t>responsible</a:t>
            </a:r>
          </a:p>
          <a:p>
            <a:pPr lvl="0" indent="-236220"/>
            <a:r>
              <a:rPr lang="en-US" dirty="0"/>
              <a:t>Working  independently </a:t>
            </a:r>
            <a:endParaRPr lang="en-US" sz="2000" b="0" i="0" u="none" strike="noStrike" cap="none" dirty="0">
              <a:solidFill>
                <a:schemeClr val="dk1"/>
              </a:solidFill>
              <a:latin typeface="Cambria"/>
              <a:ea typeface="Cambria"/>
              <a:cs typeface="Cambria"/>
              <a:sym typeface="Cambria"/>
            </a:endParaRP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Manage time effectively </a:t>
            </a:r>
          </a:p>
          <a:p>
            <a:pPr marL="274320" marR="0" lvl="0" indent="-236220" algn="l" rtl="0">
              <a:lnSpc>
                <a:spcPct val="100000"/>
              </a:lnSpc>
              <a:spcBef>
                <a:spcPts val="1800"/>
              </a:spcBef>
              <a:spcAft>
                <a:spcPts val="0"/>
              </a:spcAft>
              <a:buClr>
                <a:srgbClr val="3F3F3F"/>
              </a:buClr>
              <a:buSzPct val="100000"/>
              <a:buFont typeface="Arial"/>
              <a:buChar char="•"/>
            </a:pPr>
            <a:r>
              <a:rPr lang="en-US" dirty="0" smtClean="0"/>
              <a:t>Have fun in learning Mandarin</a:t>
            </a:r>
          </a:p>
          <a:p>
            <a:pPr marL="274320" marR="0" lvl="0" indent="-236220" algn="l" rtl="0">
              <a:lnSpc>
                <a:spcPct val="100000"/>
              </a:lnSpc>
              <a:spcBef>
                <a:spcPts val="1800"/>
              </a:spcBef>
              <a:spcAft>
                <a:spcPts val="0"/>
              </a:spcAft>
              <a:buClr>
                <a:srgbClr val="3F3F3F"/>
              </a:buClr>
              <a:buSzPct val="100000"/>
              <a:buFont typeface="Arial"/>
              <a:buChar char="•"/>
            </a:pPr>
            <a:r>
              <a:rPr lang="en-US" sz="2000" b="0" i="0" u="none" strike="noStrike" cap="none" dirty="0" smtClean="0">
                <a:solidFill>
                  <a:schemeClr val="dk1"/>
                </a:solidFill>
                <a:latin typeface="Cambria"/>
                <a:ea typeface="Cambria"/>
                <a:cs typeface="Cambria"/>
                <a:sym typeface="Cambria"/>
              </a:rPr>
              <a:t>Can speak daily and basic conversation in Mandarin</a:t>
            </a:r>
          </a:p>
          <a:p>
            <a:pPr marL="274320" marR="0" lvl="0" indent="-236220" algn="l" rtl="0">
              <a:lnSpc>
                <a:spcPct val="100000"/>
              </a:lnSpc>
              <a:spcBef>
                <a:spcPts val="1800"/>
              </a:spcBef>
              <a:spcAft>
                <a:spcPts val="0"/>
              </a:spcAft>
              <a:buClr>
                <a:srgbClr val="3F3F3F"/>
              </a:buClr>
              <a:buSzPct val="100000"/>
              <a:buFont typeface="Arial"/>
              <a:buChar char="•"/>
            </a:pPr>
            <a:r>
              <a:rPr lang="en-US" dirty="0" smtClean="0"/>
              <a:t>Can read simple sentences and do a little more writing</a:t>
            </a:r>
            <a:endParaRPr lang="en-US" sz="2000" b="0" i="0" u="none" strike="noStrike" cap="none" dirty="0">
              <a:solidFill>
                <a:schemeClr val="dk1"/>
              </a:solidFill>
              <a:latin typeface="Cambria"/>
              <a:ea typeface="Cambria"/>
              <a:cs typeface="Cambria"/>
              <a:sym typeface="Cambria"/>
            </a:endParaRPr>
          </a:p>
          <a:p>
            <a:pPr marL="274320" marR="0" lvl="0" indent="-236220" algn="l" rtl="0">
              <a:lnSpc>
                <a:spcPct val="100000"/>
              </a:lnSpc>
              <a:spcBef>
                <a:spcPts val="1800"/>
              </a:spcBef>
              <a:spcAft>
                <a:spcPts val="0"/>
              </a:spcAft>
              <a:buClr>
                <a:srgbClr val="3F3F3F"/>
              </a:buClr>
              <a:buSzPct val="100000"/>
              <a:buFont typeface="Arial"/>
              <a:buChar char="•"/>
            </a:pPr>
            <a:endParaRPr lang="en-US" sz="2000" b="0" i="0" u="none" strike="noStrike" cap="none" dirty="0">
              <a:solidFill>
                <a:schemeClr val="dk1"/>
              </a:solidFill>
              <a:latin typeface="Cambria"/>
              <a:ea typeface="Cambria"/>
              <a:cs typeface="Cambria"/>
              <a:sym typeface="Cambria"/>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1524000" y="78909"/>
            <a:ext cx="9133729" cy="123342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1"/>
              </a:buClr>
              <a:buSzPct val="25000"/>
              <a:buFont typeface="Arial"/>
              <a:buNone/>
            </a:pPr>
            <a:r>
              <a:rPr lang="en-US" sz="3400" b="0" i="0" u="none" strike="noStrike" cap="none" dirty="0">
                <a:solidFill>
                  <a:schemeClr val="dk1"/>
                </a:solidFill>
                <a:latin typeface="Cambria"/>
                <a:ea typeface="Cambria"/>
                <a:cs typeface="Cambria"/>
                <a:sym typeface="Cambria"/>
              </a:rPr>
              <a:t>Classroom Community</a:t>
            </a:r>
          </a:p>
        </p:txBody>
      </p:sp>
      <p:sp>
        <p:nvSpPr>
          <p:cNvPr id="833" name="Shape 833"/>
          <p:cNvSpPr txBox="1">
            <a:spLocks noGrp="1"/>
          </p:cNvSpPr>
          <p:nvPr>
            <p:ph type="body" idx="1"/>
          </p:nvPr>
        </p:nvSpPr>
        <p:spPr>
          <a:xfrm>
            <a:off x="1524000" y="1533525"/>
            <a:ext cx="9144000" cy="4068763"/>
          </a:xfrm>
          <a:prstGeom prst="rect">
            <a:avLst/>
          </a:prstGeom>
          <a:noFill/>
          <a:ln>
            <a:noFill/>
          </a:ln>
        </p:spPr>
        <p:txBody>
          <a:bodyPr lIns="91425" tIns="45700" rIns="91425" bIns="45700" anchor="t" anchorCtr="0">
            <a:noAutofit/>
          </a:bodyPr>
          <a:lstStyle/>
          <a:p>
            <a:pPr marL="274320" marR="0" lvl="0" indent="-236220" algn="l" rtl="0">
              <a:lnSpc>
                <a:spcPct val="100000"/>
              </a:lnSpc>
              <a:spcBef>
                <a:spcPts val="0"/>
              </a:spcBef>
              <a:spcAft>
                <a:spcPts val="0"/>
              </a:spcAft>
              <a:buClr>
                <a:srgbClr val="3F3F3F"/>
              </a:buClr>
              <a:buSzPct val="100000"/>
              <a:buFont typeface="Arial"/>
              <a:buChar char="•"/>
            </a:pPr>
            <a:r>
              <a:rPr lang="en-US" sz="2000" b="0" i="0" u="none" strike="noStrike" cap="none" dirty="0">
                <a:solidFill>
                  <a:schemeClr val="dk1"/>
                </a:solidFill>
                <a:latin typeface="Cambria"/>
                <a:ea typeface="Cambria"/>
                <a:cs typeface="Cambria"/>
                <a:sym typeface="Cambria"/>
              </a:rPr>
              <a:t>Our classroom rules help us get along with each other: </a:t>
            </a:r>
          </a:p>
          <a:p>
            <a:pPr marL="594360" marR="0" lvl="1" indent="-238759" algn="l" rtl="0">
              <a:lnSpc>
                <a:spcPct val="100000"/>
              </a:lnSpc>
              <a:spcBef>
                <a:spcPts val="1000"/>
              </a:spcBef>
              <a:spcAft>
                <a:spcPts val="0"/>
              </a:spcAft>
              <a:buClr>
                <a:srgbClr val="3F3F3F"/>
              </a:buClr>
              <a:buSzPct val="100000"/>
              <a:buFont typeface="Arial"/>
              <a:buChar char="•"/>
            </a:pPr>
            <a:r>
              <a:rPr lang="en-US" sz="1800" b="0" i="0" u="none" strike="noStrike" cap="none" dirty="0">
                <a:solidFill>
                  <a:schemeClr val="dk1"/>
                </a:solidFill>
                <a:latin typeface="Cambria"/>
                <a:ea typeface="Cambria"/>
                <a:cs typeface="Cambria"/>
                <a:sym typeface="Cambria"/>
              </a:rPr>
              <a:t>Be respectful and responsible. (Be nice!)</a:t>
            </a:r>
          </a:p>
          <a:p>
            <a:pPr marL="594360" marR="0" lvl="1" indent="-238759" algn="l" rtl="0">
              <a:lnSpc>
                <a:spcPct val="100000"/>
              </a:lnSpc>
              <a:spcBef>
                <a:spcPts val="1000"/>
              </a:spcBef>
              <a:spcAft>
                <a:spcPts val="0"/>
              </a:spcAft>
              <a:buClr>
                <a:srgbClr val="3F3F3F"/>
              </a:buClr>
              <a:buSzPct val="100000"/>
              <a:buFont typeface="Arial"/>
              <a:buChar char="•"/>
            </a:pPr>
            <a:r>
              <a:rPr lang="en-US" sz="1800" b="0" i="0" u="none" strike="noStrike" cap="none" dirty="0">
                <a:solidFill>
                  <a:schemeClr val="dk1"/>
                </a:solidFill>
                <a:latin typeface="Cambria"/>
                <a:ea typeface="Cambria"/>
                <a:cs typeface="Cambria"/>
                <a:sym typeface="Cambria"/>
              </a:rPr>
              <a:t>Use appropriate voice level </a:t>
            </a:r>
            <a:r>
              <a:rPr lang="en-US" sz="1800" b="0" i="0" u="none" strike="noStrike" cap="none" dirty="0">
                <a:solidFill>
                  <a:srgbClr val="FF0000"/>
                </a:solidFill>
                <a:latin typeface="Cambria"/>
                <a:ea typeface="Cambria"/>
                <a:cs typeface="Cambria"/>
                <a:sym typeface="Cambria"/>
              </a:rPr>
              <a:t>(arrival, dismissal, hallways – silent)</a:t>
            </a:r>
          </a:p>
          <a:p>
            <a:pPr marL="594360" marR="0" lvl="1" indent="-238759" algn="l" rtl="0">
              <a:lnSpc>
                <a:spcPct val="100000"/>
              </a:lnSpc>
              <a:spcBef>
                <a:spcPts val="1000"/>
              </a:spcBef>
              <a:spcAft>
                <a:spcPts val="0"/>
              </a:spcAft>
              <a:buClr>
                <a:srgbClr val="3F3F3F"/>
              </a:buClr>
              <a:buSzPct val="100000"/>
              <a:buFont typeface="Arial"/>
              <a:buChar char="•"/>
            </a:pPr>
            <a:r>
              <a:rPr lang="en-US" sz="1800" b="0" i="0" u="none" strike="noStrike" cap="none" dirty="0">
                <a:solidFill>
                  <a:schemeClr val="dk1"/>
                </a:solidFill>
                <a:latin typeface="Cambria"/>
                <a:ea typeface="Cambria"/>
                <a:cs typeface="Cambria"/>
                <a:sym typeface="Cambria"/>
              </a:rPr>
              <a:t>Use walking feet</a:t>
            </a:r>
          </a:p>
          <a:p>
            <a:pPr marL="594360" marR="0" lvl="1" indent="-238759" algn="l" rtl="0">
              <a:lnSpc>
                <a:spcPct val="100000"/>
              </a:lnSpc>
              <a:spcBef>
                <a:spcPts val="1000"/>
              </a:spcBef>
              <a:spcAft>
                <a:spcPts val="0"/>
              </a:spcAft>
              <a:buClr>
                <a:srgbClr val="3F3F3F"/>
              </a:buClr>
              <a:buSzPct val="100000"/>
              <a:buFont typeface="Arial"/>
              <a:buChar char="•"/>
            </a:pPr>
            <a:r>
              <a:rPr lang="en-US" sz="1800" b="0" i="0" u="none" strike="noStrike" cap="none" dirty="0">
                <a:solidFill>
                  <a:schemeClr val="dk1"/>
                </a:solidFill>
                <a:latin typeface="Cambria"/>
                <a:ea typeface="Cambria"/>
                <a:cs typeface="Cambria"/>
                <a:sym typeface="Cambria"/>
              </a:rPr>
              <a:t>Be organized and follow directions. </a:t>
            </a:r>
          </a:p>
          <a:p>
            <a:pPr marL="594360" marR="0" lvl="1" indent="-238759" algn="l" rtl="0">
              <a:lnSpc>
                <a:spcPct val="100000"/>
              </a:lnSpc>
              <a:spcBef>
                <a:spcPts val="1000"/>
              </a:spcBef>
              <a:spcAft>
                <a:spcPts val="0"/>
              </a:spcAft>
              <a:buClr>
                <a:srgbClr val="3F3F3F"/>
              </a:buClr>
              <a:buSzPct val="100000"/>
              <a:buFont typeface="Arial"/>
              <a:buChar char="•"/>
            </a:pPr>
            <a:r>
              <a:rPr lang="en-US" sz="1800" b="0" i="0" u="none" strike="noStrike" cap="none" dirty="0">
                <a:solidFill>
                  <a:schemeClr val="dk1"/>
                </a:solidFill>
                <a:latin typeface="Cambria"/>
                <a:ea typeface="Cambria"/>
                <a:cs typeface="Cambria"/>
                <a:sym typeface="Cambria"/>
              </a:rPr>
              <a:t>Work hard &amp; have fun</a:t>
            </a:r>
          </a:p>
          <a:p>
            <a:pPr marL="594360" marR="0" lvl="1" indent="-238759" algn="l" rtl="0">
              <a:lnSpc>
                <a:spcPct val="100000"/>
              </a:lnSpc>
              <a:spcBef>
                <a:spcPts val="1000"/>
              </a:spcBef>
              <a:spcAft>
                <a:spcPts val="0"/>
              </a:spcAft>
              <a:buClr>
                <a:srgbClr val="3F3F3F"/>
              </a:buClr>
              <a:buSzPct val="25000"/>
              <a:buFont typeface="Arial"/>
              <a:buNone/>
            </a:pPr>
            <a:endParaRPr sz="1800" b="0" i="0" u="none" strike="noStrike" cap="none" dirty="0">
              <a:solidFill>
                <a:schemeClr val="dk1"/>
              </a:solidFill>
              <a:latin typeface="Cambria"/>
              <a:ea typeface="Cambria"/>
              <a:cs typeface="Cambria"/>
              <a:sym typeface="Cambria"/>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1759</Words>
  <Application>Microsoft Office PowerPoint</Application>
  <PresentationFormat>Widescreen</PresentationFormat>
  <Paragraphs>277</Paragraphs>
  <Slides>36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hurme_no2-webfont</vt:lpstr>
      <vt:lpstr>宋体</vt:lpstr>
      <vt:lpstr>Arial</vt:lpstr>
      <vt:lpstr>Calibri</vt:lpstr>
      <vt:lpstr>Cambria</vt:lpstr>
      <vt:lpstr>Comic Sans MS</vt:lpstr>
      <vt:lpstr>Impact</vt:lpstr>
      <vt:lpstr>Back to School 16x9</vt:lpstr>
      <vt:lpstr>Welcome, Parents! 欢迎 </vt:lpstr>
      <vt:lpstr>Learn About Our Class</vt:lpstr>
      <vt:lpstr>Get to Know Me</vt:lpstr>
      <vt:lpstr>Communication </vt:lpstr>
      <vt:lpstr> Communications </vt:lpstr>
      <vt:lpstr>Communication continued</vt:lpstr>
      <vt:lpstr>Classroom Schedule</vt:lpstr>
      <vt:lpstr>Class Goals</vt:lpstr>
      <vt:lpstr>Classroom Community</vt:lpstr>
      <vt:lpstr>Blue Tickets/Gold Coin</vt:lpstr>
      <vt:lpstr>Reading - Mandarin</vt:lpstr>
      <vt:lpstr>Mandarin Proficiency Targets</vt:lpstr>
      <vt:lpstr>1st Grade</vt:lpstr>
      <vt:lpstr>AI Library Books</vt:lpstr>
      <vt:lpstr>PowerPoint Presentation</vt:lpstr>
      <vt:lpstr>Extra Resources</vt:lpstr>
      <vt:lpstr>What is IB?</vt:lpstr>
      <vt:lpstr>                            What is IB?                What does it mean for your child?</vt:lpstr>
      <vt:lpstr>PowerPoint Presentation</vt:lpstr>
      <vt:lpstr>PowerPoint Presentation</vt:lpstr>
      <vt:lpstr>Music Curriculum</vt:lpstr>
      <vt:lpstr> Art Teacher</vt:lpstr>
      <vt:lpstr>  Art</vt:lpstr>
      <vt:lpstr>PE- About Mrs.Shepherd and Ms Beauchamps</vt:lpstr>
      <vt:lpstr>  Handwriting Without Tears(HWT)</vt:lpstr>
      <vt:lpstr>Homework</vt:lpstr>
      <vt:lpstr>Grade</vt:lpstr>
      <vt:lpstr>Discipline</vt:lpstr>
      <vt:lpstr>Tardiness</vt:lpstr>
      <vt:lpstr>How to reach me</vt:lpstr>
      <vt:lpstr>Supplies</vt:lpstr>
      <vt:lpstr>Online Resources</vt:lpstr>
      <vt:lpstr>Online Resource</vt:lpstr>
      <vt:lpstr>Attendance Information</vt:lpstr>
      <vt:lpstr>Questions?</vt:lpstr>
      <vt:lpstr>Let’s Have a Great Year! 谢谢大家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 欢迎</dc:title>
  <dc:creator>Kimberly Hsu</dc:creator>
  <cp:lastModifiedBy>Kimberly Hsu</cp:lastModifiedBy>
  <cp:revision>76</cp:revision>
  <dcterms:modified xsi:type="dcterms:W3CDTF">2019-08-13T20:46:05Z</dcterms:modified>
</cp:coreProperties>
</file>